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</p:sldMasterIdLst>
  <p:notesMasterIdLst>
    <p:notesMasterId r:id="rId14"/>
  </p:notesMasterIdLst>
  <p:handoutMasterIdLst>
    <p:handoutMasterId r:id="rId15"/>
  </p:handoutMasterIdLst>
  <p:sldIdLst>
    <p:sldId id="257" r:id="rId3"/>
    <p:sldId id="261" r:id="rId4"/>
    <p:sldId id="273" r:id="rId5"/>
    <p:sldId id="274" r:id="rId6"/>
    <p:sldId id="268" r:id="rId7"/>
    <p:sldId id="269" r:id="rId8"/>
    <p:sldId id="265" r:id="rId9"/>
    <p:sldId id="275" r:id="rId10"/>
    <p:sldId id="267" r:id="rId11"/>
    <p:sldId id="276" r:id="rId12"/>
    <p:sldId id="262" r:id="rId13"/>
  </p:sldIdLst>
  <p:sldSz cx="12192000" cy="6858000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838"/>
    <a:srgbClr val="23396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395" autoAdjust="0"/>
  </p:normalViewPr>
  <p:slideViewPr>
    <p:cSldViewPr snapToGrid="0">
      <p:cViewPr varScale="1">
        <p:scale>
          <a:sx n="102" d="100"/>
          <a:sy n="102" d="100"/>
        </p:scale>
        <p:origin x="168" y="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3984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F119A6D-E140-493D-9463-B20E3DD694D9}" type="datetimeFigureOut">
              <a:rPr lang="de-DE"/>
              <a:pPr>
                <a:defRPr/>
              </a:pPr>
              <a:t>14.02.2024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7D8DC08-8B2D-426F-AB86-CF69F62A5F5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CB74CD6-CAAB-4A60-9A82-52262EF9F985}" type="datetimeFigureOut">
              <a:rPr lang="de-DE"/>
              <a:pPr>
                <a:defRPr/>
              </a:pPr>
              <a:t>14.02.2024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21" tIns="44111" rIns="88221" bIns="44111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6838"/>
          </a:xfrm>
          <a:prstGeom prst="rect">
            <a:avLst/>
          </a:prstGeom>
        </p:spPr>
        <p:txBody>
          <a:bodyPr vert="horz" lIns="88221" tIns="44111" rIns="88221" bIns="44111" rtlCol="0"/>
          <a:lstStyle/>
          <a:p>
            <a:pPr lvl="0"/>
            <a:r>
              <a:rPr lang="de-DE" noProof="0" smtClean="0"/>
              <a:t>Formatvorlagen des Textmasters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11B41EF-BE2C-41E2-B833-F509E39B9C3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deed.de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de-DE" altLang="de-DE" smtClean="0"/>
              <a:t>CC BY 4.0 </a:t>
            </a:r>
            <a:r>
              <a:rPr lang="de-DE" altLang="de-DE" smtClean="0">
                <a:hlinkClick r:id="rId3"/>
              </a:rPr>
              <a:t>&lt;https://creativecommons.org/licenses/by/4.0/deed.de&gt;</a:t>
            </a:r>
            <a:endParaRPr lang="de-DE" altLang="de-DE" b="1" smtClean="0"/>
          </a:p>
          <a:p>
            <a:pPr>
              <a:spcBef>
                <a:spcPct val="0"/>
              </a:spcBef>
            </a:pPr>
            <a:endParaRPr lang="de-DE" altLang="de-DE" b="1" smtClean="0"/>
          </a:p>
        </p:txBody>
      </p:sp>
      <p:sp>
        <p:nvSpPr>
          <p:cNvPr id="1946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DCEDAA7-1742-4CE3-83DB-FC839C559AFB}" type="slidenum">
              <a:rPr lang="de-DE" alt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3789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E57C8A2-AFBF-451C-8A48-42FE785BC619}" type="slidenum">
              <a:rPr lang="de-DE" alt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3994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113BA0F-CA68-4ED9-8B84-99185FE8E1F5}" type="slidenum">
              <a:rPr lang="de-DE" alt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2150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E9AABE-4AF6-4AE7-A27A-91E992B33F03}" type="slidenum">
              <a:rPr lang="de-DE" alt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de-DE" altLang="de-DE" smtClean="0"/>
              <a:t>OER sind bereits 2002 vom MIT angestoßen und seither mit Hilfe der UNESCO zu einer weltweite Bewegungen geworden.</a:t>
            </a:r>
          </a:p>
          <a:p>
            <a:pPr>
              <a:spcBef>
                <a:spcPct val="0"/>
              </a:spcBef>
            </a:pPr>
            <a:r>
              <a:rPr lang="de-DE" altLang="de-DE" smtClean="0"/>
              <a:t>2016 hat der Bund ein Strategiepapier zur Förderungen von O ER-Projekten herausgegeben. </a:t>
            </a:r>
          </a:p>
          <a:p>
            <a:pPr>
              <a:spcBef>
                <a:spcPct val="0"/>
              </a:spcBef>
            </a:pPr>
            <a:endParaRPr lang="de-DE" altLang="de-DE" smtClean="0"/>
          </a:p>
          <a:p>
            <a:pPr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2355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7387F0-7225-43AC-BEB0-9D8EC07F8CDF}" type="slidenum">
              <a:rPr lang="de-DE" alt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2560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CAC8A9D-22CC-4E92-89AA-0D9D0C739540}" type="slidenum">
              <a:rPr lang="de-DE" alt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de-DE" altLang="de-DE" b="1" smtClean="0"/>
              <a:t>Offenheit und Neugier für OER werden auf der persönlichen Ebene gefördert durch... </a:t>
            </a:r>
            <a:endParaRPr lang="de-DE" altLang="de-DE" smtClean="0"/>
          </a:p>
          <a:p>
            <a:pPr>
              <a:spcBef>
                <a:spcPct val="0"/>
              </a:spcBef>
            </a:pPr>
            <a:r>
              <a:rPr lang="de-DE" altLang="de-DE" smtClean="0"/>
              <a:t> </a:t>
            </a:r>
          </a:p>
          <a:p>
            <a:pPr>
              <a:spcBef>
                <a:spcPct val="0"/>
              </a:spcBef>
            </a:pPr>
            <a:r>
              <a:rPr lang="de-DE" altLang="de-DE" smtClean="0"/>
              <a:t>1. Ausschreibungen und Förderprogramme, </a:t>
            </a:r>
          </a:p>
          <a:p>
            <a:pPr>
              <a:spcBef>
                <a:spcPct val="0"/>
              </a:spcBef>
            </a:pPr>
            <a:r>
              <a:rPr lang="de-DE" altLang="de-DE" smtClean="0"/>
              <a:t>2. zeitliche und finanzielle Ressourcen, </a:t>
            </a:r>
          </a:p>
          <a:p>
            <a:pPr>
              <a:spcBef>
                <a:spcPct val="0"/>
              </a:spcBef>
            </a:pPr>
            <a:r>
              <a:rPr lang="de-DE" altLang="de-DE" smtClean="0"/>
              <a:t>3. Anerkennung und das Lob von Studierenden als „early bird“ sowie </a:t>
            </a:r>
          </a:p>
          <a:p>
            <a:pPr>
              <a:spcBef>
                <a:spcPct val="0"/>
              </a:spcBef>
            </a:pPr>
            <a:r>
              <a:rPr lang="de-DE" altLang="de-DE" smtClean="0"/>
              <a:t>4. Vergabe von Auszeichnungen </a:t>
            </a:r>
          </a:p>
          <a:p>
            <a:pPr>
              <a:spcBef>
                <a:spcPct val="0"/>
              </a:spcBef>
            </a:pPr>
            <a:r>
              <a:rPr lang="de-DE" altLang="de-DE" smtClean="0"/>
              <a:t>5. Unterstützung durch Weiterbildung, Beratung und Support</a:t>
            </a:r>
          </a:p>
          <a:p>
            <a:pPr>
              <a:spcBef>
                <a:spcPct val="0"/>
              </a:spcBef>
            </a:pPr>
            <a:r>
              <a:rPr lang="de-DE" altLang="de-DE" smtClean="0"/>
              <a:t> </a:t>
            </a:r>
          </a:p>
          <a:p>
            <a:pPr>
              <a:spcBef>
                <a:spcPct val="0"/>
              </a:spcBef>
            </a:pPr>
            <a:r>
              <a:rPr lang="de-DE" altLang="de-DE" smtClean="0"/>
              <a:t>lt. Studie v. twillo 2022 zur „Nutzung von OER“…</a:t>
            </a:r>
          </a:p>
          <a:p>
            <a:pPr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24F21B1-F71B-4FB3-BCE0-A4292C25D9F0}" type="slidenum">
              <a:rPr lang="de-DE" alt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2970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CE7878A-9D27-4C00-A07A-8ADF2B329D3E}" type="slidenum">
              <a:rPr lang="de-DE" alt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3174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2A7D4A2-95F3-40AF-A0E6-CB70CB943859}" type="slidenum">
              <a:rPr lang="de-DE" alt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1806415-683D-4155-8EAA-F6829C40FCDD}" type="slidenum">
              <a:rPr lang="de-DE" alt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3584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03B0886-86F4-4AA6-A2AA-65B27A528E85}" type="slidenum">
              <a:rPr lang="de-DE" alt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8" t="25574" r="33206" b="30351"/>
          <a:stretch>
            <a:fillRect/>
          </a:stretch>
        </p:blipFill>
        <p:spPr bwMode="auto">
          <a:xfrm>
            <a:off x="925513" y="1273175"/>
            <a:ext cx="11266487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 userDrawn="1"/>
        </p:nvSpPr>
        <p:spPr>
          <a:xfrm>
            <a:off x="925513" y="1273175"/>
            <a:ext cx="11266487" cy="4648200"/>
          </a:xfrm>
          <a:prstGeom prst="rect">
            <a:avLst/>
          </a:prstGeom>
          <a:solidFill>
            <a:srgbClr val="7E7E7D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Futura" pitchFamily="50" charset="0"/>
            </a:endParaRPr>
          </a:p>
        </p:txBody>
      </p:sp>
      <p:sp>
        <p:nvSpPr>
          <p:cNvPr id="6" name="Rechteck 5"/>
          <p:cNvSpPr/>
          <p:nvPr userDrawn="1"/>
        </p:nvSpPr>
        <p:spPr bwMode="auto">
          <a:xfrm>
            <a:off x="0" y="4376738"/>
            <a:ext cx="11688763" cy="15367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Futura" pitchFamily="50" charset="0"/>
            </a:endParaRPr>
          </a:p>
        </p:txBody>
      </p:sp>
      <p:pic>
        <p:nvPicPr>
          <p:cNvPr id="7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84" b="9105"/>
          <a:stretch>
            <a:fillRect/>
          </a:stretch>
        </p:blipFill>
        <p:spPr bwMode="auto">
          <a:xfrm>
            <a:off x="1465263" y="6127750"/>
            <a:ext cx="14001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10" descr="Ein Bild, das Text enthält.&#10;&#10;Automatisch generierte Beschreibu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19363" r="438" b="11357"/>
          <a:stretch>
            <a:fillRect/>
          </a:stretch>
        </p:blipFill>
        <p:spPr bwMode="auto">
          <a:xfrm>
            <a:off x="9967913" y="776288"/>
            <a:ext cx="1531937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50" y="6173788"/>
            <a:ext cx="12906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075" y="6129338"/>
            <a:ext cx="147796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 10"/>
          <p:cNvSpPr/>
          <p:nvPr userDrawn="1"/>
        </p:nvSpPr>
        <p:spPr bwMode="auto">
          <a:xfrm>
            <a:off x="9793288" y="1263650"/>
            <a:ext cx="1895475" cy="947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Futura" pitchFamily="50" charset="0"/>
            </a:endParaRPr>
          </a:p>
        </p:txBody>
      </p:sp>
      <p:pic>
        <p:nvPicPr>
          <p:cNvPr id="12" name="Grafik 1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900" y="1479550"/>
            <a:ext cx="122713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Grafik 1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675" y="6203950"/>
            <a:ext cx="128111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1231937" y="4549114"/>
            <a:ext cx="10267335" cy="785764"/>
          </a:xfrm>
        </p:spPr>
        <p:txBody>
          <a:bodyPr anchor="b">
            <a:noAutofit/>
          </a:bodyPr>
          <a:lstStyle>
            <a:lvl1pPr algn="l">
              <a:defRPr sz="36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8" name="Untertitel 2"/>
          <p:cNvSpPr>
            <a:spLocks noGrp="1"/>
          </p:cNvSpPr>
          <p:nvPr>
            <p:ph type="subTitle" idx="1"/>
          </p:nvPr>
        </p:nvSpPr>
        <p:spPr>
          <a:xfrm>
            <a:off x="1231938" y="5386349"/>
            <a:ext cx="10024196" cy="441138"/>
          </a:xfrm>
        </p:spPr>
        <p:txBody>
          <a:bodyPr>
            <a:normAutofit/>
          </a:bodyPr>
          <a:lstStyle>
            <a:lvl1pPr marL="0" indent="0" algn="l">
              <a:buNone/>
              <a:defRPr sz="1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386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8" t="37230" r="7887" b="4318"/>
          <a:stretch>
            <a:fillRect/>
          </a:stretch>
        </p:blipFill>
        <p:spPr bwMode="auto">
          <a:xfrm>
            <a:off x="-25400" y="0"/>
            <a:ext cx="122301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7"/>
          <p:cNvSpPr/>
          <p:nvPr userDrawn="1"/>
        </p:nvSpPr>
        <p:spPr>
          <a:xfrm>
            <a:off x="-38100" y="0"/>
            <a:ext cx="12242800" cy="6858000"/>
          </a:xfrm>
          <a:prstGeom prst="rect">
            <a:avLst/>
          </a:prstGeom>
          <a:solidFill>
            <a:srgbClr val="7E7E7D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hteck 8"/>
          <p:cNvSpPr/>
          <p:nvPr userDrawn="1"/>
        </p:nvSpPr>
        <p:spPr bwMode="auto">
          <a:xfrm>
            <a:off x="925513" y="1273175"/>
            <a:ext cx="11291887" cy="5597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Datumsplatzhalter 2"/>
          <p:cNvSpPr txBox="1">
            <a:spLocks/>
          </p:cNvSpPr>
          <p:nvPr userDrawn="1"/>
        </p:nvSpPr>
        <p:spPr>
          <a:xfrm>
            <a:off x="1382713" y="6356350"/>
            <a:ext cx="2655887" cy="365125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DC40514-A9D9-4911-B841-02F04CDE0648}" type="datetimeFigureOut">
              <a:rPr lang="de-DE" sz="10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14.02.2024</a:t>
            </a:fld>
            <a:endParaRPr lang="de-DE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Foliennummernplatzhalter 4"/>
          <p:cNvSpPr txBox="1">
            <a:spLocks/>
          </p:cNvSpPr>
          <p:nvPr userDrawn="1"/>
        </p:nvSpPr>
        <p:spPr>
          <a:xfrm>
            <a:off x="8832850" y="6356350"/>
            <a:ext cx="2657475" cy="365125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9D85FC6-E308-4A45-8F66-B30A98645DE4}" type="slidenum">
              <a:rPr lang="de-DE" sz="10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de-DE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Fußzeilenplatzhalter 11"/>
          <p:cNvSpPr txBox="1">
            <a:spLocks/>
          </p:cNvSpPr>
          <p:nvPr userDrawn="1"/>
        </p:nvSpPr>
        <p:spPr bwMode="auto">
          <a:xfrm>
            <a:off x="4418013" y="6356350"/>
            <a:ext cx="4451350" cy="365125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NETWORK FOR IMPACTFUL DIGITAL INTERNATIONAL TEACHING SKILLS </a:t>
            </a:r>
            <a:endParaRPr lang="de-DE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extplatzhalter 2"/>
          <p:cNvSpPr>
            <a:spLocks noGrp="1"/>
          </p:cNvSpPr>
          <p:nvPr>
            <p:ph type="body" idx="1"/>
          </p:nvPr>
        </p:nvSpPr>
        <p:spPr>
          <a:xfrm>
            <a:off x="1042988" y="1506992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Formatvorlagen des Textmasters bearbeiten</a:t>
            </a:r>
          </a:p>
        </p:txBody>
      </p:sp>
      <p:sp>
        <p:nvSpPr>
          <p:cNvPr id="21" name="Inhaltsplatzhalter 3"/>
          <p:cNvSpPr>
            <a:spLocks noGrp="1"/>
          </p:cNvSpPr>
          <p:nvPr>
            <p:ph sz="half" idx="2"/>
          </p:nvPr>
        </p:nvSpPr>
        <p:spPr>
          <a:xfrm>
            <a:off x="1042988" y="2330904"/>
            <a:ext cx="5157787" cy="3684588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2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375400" y="1506992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Formatvorlagen des Textmasters bearbeiten</a:t>
            </a:r>
          </a:p>
        </p:txBody>
      </p:sp>
      <p:sp>
        <p:nvSpPr>
          <p:cNvPr id="23" name="Inhaltsplatzhalter 5"/>
          <p:cNvSpPr>
            <a:spLocks noGrp="1"/>
          </p:cNvSpPr>
          <p:nvPr>
            <p:ph sz="quarter" idx="4"/>
          </p:nvPr>
        </p:nvSpPr>
        <p:spPr>
          <a:xfrm>
            <a:off x="6375400" y="2330904"/>
            <a:ext cx="5183188" cy="3684588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32" name="Titel 1"/>
          <p:cNvSpPr>
            <a:spLocks noGrp="1"/>
          </p:cNvSpPr>
          <p:nvPr>
            <p:ph type="title"/>
          </p:nvPr>
        </p:nvSpPr>
        <p:spPr>
          <a:xfrm>
            <a:off x="924732" y="365125"/>
            <a:ext cx="10429068" cy="9080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473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8" t="37230" r="7887" b="4318"/>
          <a:stretch>
            <a:fillRect/>
          </a:stretch>
        </p:blipFill>
        <p:spPr bwMode="auto">
          <a:xfrm>
            <a:off x="-25400" y="0"/>
            <a:ext cx="122301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 userDrawn="1"/>
        </p:nvSpPr>
        <p:spPr>
          <a:xfrm>
            <a:off x="-38100" y="0"/>
            <a:ext cx="12242800" cy="6858000"/>
          </a:xfrm>
          <a:prstGeom prst="rect">
            <a:avLst/>
          </a:prstGeom>
          <a:solidFill>
            <a:srgbClr val="7E7E7D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hteck 6"/>
          <p:cNvSpPr/>
          <p:nvPr userDrawn="1"/>
        </p:nvSpPr>
        <p:spPr bwMode="auto">
          <a:xfrm>
            <a:off x="925513" y="1273175"/>
            <a:ext cx="11291887" cy="5597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Datumsplatzhalter 2"/>
          <p:cNvSpPr txBox="1">
            <a:spLocks/>
          </p:cNvSpPr>
          <p:nvPr userDrawn="1"/>
        </p:nvSpPr>
        <p:spPr>
          <a:xfrm>
            <a:off x="1382713" y="6356350"/>
            <a:ext cx="2655887" cy="365125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DC40514-A9D9-4911-B841-02F04CDE0648}" type="datetimeFigureOut">
              <a:rPr lang="de-DE" sz="10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14.02.2024</a:t>
            </a:fld>
            <a:endParaRPr lang="de-DE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Foliennummernplatzhalter 4"/>
          <p:cNvSpPr txBox="1">
            <a:spLocks/>
          </p:cNvSpPr>
          <p:nvPr userDrawn="1"/>
        </p:nvSpPr>
        <p:spPr>
          <a:xfrm>
            <a:off x="8832850" y="6356350"/>
            <a:ext cx="2657475" cy="365125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DC9B25F-F635-4537-B8E2-1358D387C7FF}" type="slidenum">
              <a:rPr lang="de-DE" sz="10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de-DE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Fußzeilenplatzhalter 11"/>
          <p:cNvSpPr txBox="1">
            <a:spLocks/>
          </p:cNvSpPr>
          <p:nvPr userDrawn="1"/>
        </p:nvSpPr>
        <p:spPr bwMode="auto">
          <a:xfrm>
            <a:off x="4418013" y="6356350"/>
            <a:ext cx="4451350" cy="365125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NETWORK FOR IMPACTFUL DIGITAL INTERNATIONAL TEACHING SKILLS </a:t>
            </a:r>
            <a:endParaRPr lang="de-DE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itel 1"/>
          <p:cNvSpPr txBox="1">
            <a:spLocks/>
          </p:cNvSpPr>
          <p:nvPr userDrawn="1"/>
        </p:nvSpPr>
        <p:spPr>
          <a:xfrm>
            <a:off x="925513" y="365125"/>
            <a:ext cx="10428287" cy="9080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Futura Md BT" panose="020B0602020204020303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de-DE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endParaRPr lang="de-D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Textplatzhalter 3"/>
          <p:cNvSpPr>
            <a:spLocks noGrp="1"/>
          </p:cNvSpPr>
          <p:nvPr>
            <p:ph type="body" sz="half" idx="2"/>
          </p:nvPr>
        </p:nvSpPr>
        <p:spPr>
          <a:xfrm>
            <a:off x="1101045" y="2725057"/>
            <a:ext cx="3932237" cy="3631293"/>
          </a:xfrm>
        </p:spPr>
        <p:txBody>
          <a:bodyPr/>
          <a:lstStyle>
            <a:lvl1pPr marL="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 smtClean="0"/>
              <a:t>Formatvorlagen des Textmasters bearbeiten</a:t>
            </a:r>
          </a:p>
        </p:txBody>
      </p:sp>
      <p:sp>
        <p:nvSpPr>
          <p:cNvPr id="21" name="Titel 1"/>
          <p:cNvSpPr>
            <a:spLocks noGrp="1"/>
          </p:cNvSpPr>
          <p:nvPr>
            <p:ph type="title"/>
          </p:nvPr>
        </p:nvSpPr>
        <p:spPr>
          <a:xfrm>
            <a:off x="1101045" y="1273187"/>
            <a:ext cx="3932237" cy="1451869"/>
          </a:xfrm>
        </p:spPr>
        <p:txBody>
          <a:bodyPr anchor="b"/>
          <a:lstStyle>
            <a:lvl1pPr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22" name="Inhaltsplatzhalter 2"/>
          <p:cNvSpPr>
            <a:spLocks noGrp="1"/>
          </p:cNvSpPr>
          <p:nvPr>
            <p:ph idx="1"/>
          </p:nvPr>
        </p:nvSpPr>
        <p:spPr>
          <a:xfrm>
            <a:off x="5444445" y="1655083"/>
            <a:ext cx="6172200" cy="4701268"/>
          </a:xfrm>
        </p:spPr>
        <p:txBody>
          <a:bodyPr/>
          <a:lstStyle>
            <a:lvl1pPr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8026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8" t="37230" r="7887" b="4318"/>
          <a:stretch>
            <a:fillRect/>
          </a:stretch>
        </p:blipFill>
        <p:spPr bwMode="auto">
          <a:xfrm>
            <a:off x="-25400" y="0"/>
            <a:ext cx="122301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 userDrawn="1"/>
        </p:nvSpPr>
        <p:spPr>
          <a:xfrm>
            <a:off x="-38100" y="0"/>
            <a:ext cx="12242800" cy="6858000"/>
          </a:xfrm>
          <a:prstGeom prst="rect">
            <a:avLst/>
          </a:prstGeom>
          <a:solidFill>
            <a:srgbClr val="7E7E7D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hteck 6"/>
          <p:cNvSpPr/>
          <p:nvPr userDrawn="1"/>
        </p:nvSpPr>
        <p:spPr bwMode="auto">
          <a:xfrm>
            <a:off x="912813" y="1273175"/>
            <a:ext cx="11291887" cy="5597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Datumsplatzhalter 2"/>
          <p:cNvSpPr txBox="1">
            <a:spLocks/>
          </p:cNvSpPr>
          <p:nvPr userDrawn="1"/>
        </p:nvSpPr>
        <p:spPr>
          <a:xfrm>
            <a:off x="1382713" y="6356350"/>
            <a:ext cx="2655887" cy="365125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DC40514-A9D9-4911-B841-02F04CDE0648}" type="datetimeFigureOut">
              <a:rPr lang="de-DE" sz="10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14.02.2024</a:t>
            </a:fld>
            <a:endParaRPr lang="de-DE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Foliennummernplatzhalter 4"/>
          <p:cNvSpPr txBox="1">
            <a:spLocks/>
          </p:cNvSpPr>
          <p:nvPr userDrawn="1"/>
        </p:nvSpPr>
        <p:spPr>
          <a:xfrm>
            <a:off x="8832850" y="6356350"/>
            <a:ext cx="2657475" cy="365125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4B51185-0716-4B0F-AEF8-41B615FFB371}" type="slidenum">
              <a:rPr lang="de-DE" sz="10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de-DE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Fußzeilenplatzhalter 11"/>
          <p:cNvSpPr txBox="1">
            <a:spLocks/>
          </p:cNvSpPr>
          <p:nvPr userDrawn="1"/>
        </p:nvSpPr>
        <p:spPr bwMode="auto">
          <a:xfrm>
            <a:off x="4418013" y="6356350"/>
            <a:ext cx="4451350" cy="365125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NETWORK FOR IMPACTFUL DIGITAL INTERNATIONAL TEACHING SKILLS </a:t>
            </a:r>
            <a:endParaRPr lang="de-DE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itel 1"/>
          <p:cNvSpPr txBox="1">
            <a:spLocks/>
          </p:cNvSpPr>
          <p:nvPr userDrawn="1"/>
        </p:nvSpPr>
        <p:spPr>
          <a:xfrm>
            <a:off x="925513" y="365125"/>
            <a:ext cx="10428287" cy="9080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Futura Md BT" panose="020B0602020204020303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de-DE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endParaRPr lang="de-D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1115560" y="1359700"/>
            <a:ext cx="3932237" cy="1600200"/>
          </a:xfrm>
        </p:spPr>
        <p:txBody>
          <a:bodyPr anchor="b"/>
          <a:lstStyle>
            <a:lvl1pPr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9" name="Bildplatzhalter 2"/>
          <p:cNvSpPr>
            <a:spLocks noGrp="1"/>
          </p:cNvSpPr>
          <p:nvPr>
            <p:ph type="pic" idx="1"/>
          </p:nvPr>
        </p:nvSpPr>
        <p:spPr>
          <a:xfrm>
            <a:off x="5458960" y="1889925"/>
            <a:ext cx="6172200" cy="4466425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20" name="Textplatzhalter 3"/>
          <p:cNvSpPr>
            <a:spLocks noGrp="1"/>
          </p:cNvSpPr>
          <p:nvPr>
            <p:ph type="body" sz="half" idx="2"/>
          </p:nvPr>
        </p:nvSpPr>
        <p:spPr>
          <a:xfrm>
            <a:off x="1115560" y="2959900"/>
            <a:ext cx="3932237" cy="3396450"/>
          </a:xfrm>
        </p:spPr>
        <p:txBody>
          <a:bodyPr/>
          <a:lstStyle>
            <a:lvl1pPr marL="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48375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8" t="37230" r="7887" b="4318"/>
          <a:stretch>
            <a:fillRect/>
          </a:stretch>
        </p:blipFill>
        <p:spPr bwMode="auto">
          <a:xfrm>
            <a:off x="-25400" y="0"/>
            <a:ext cx="122301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 userDrawn="1"/>
        </p:nvSpPr>
        <p:spPr>
          <a:xfrm>
            <a:off x="-38100" y="0"/>
            <a:ext cx="12242800" cy="6858000"/>
          </a:xfrm>
          <a:prstGeom prst="rect">
            <a:avLst/>
          </a:prstGeom>
          <a:solidFill>
            <a:srgbClr val="7E7E7D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Rechteck 5"/>
          <p:cNvSpPr/>
          <p:nvPr userDrawn="1"/>
        </p:nvSpPr>
        <p:spPr bwMode="auto">
          <a:xfrm>
            <a:off x="925513" y="1273175"/>
            <a:ext cx="11291887" cy="5597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Datumsplatzhalter 2"/>
          <p:cNvSpPr txBox="1">
            <a:spLocks/>
          </p:cNvSpPr>
          <p:nvPr userDrawn="1"/>
        </p:nvSpPr>
        <p:spPr>
          <a:xfrm>
            <a:off x="1382713" y="6356350"/>
            <a:ext cx="2655887" cy="365125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DC40514-A9D9-4911-B841-02F04CDE0648}" type="datetimeFigureOut">
              <a:rPr lang="de-DE" sz="10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14.02.2024</a:t>
            </a:fld>
            <a:endParaRPr lang="de-DE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Foliennummernplatzhalter 4"/>
          <p:cNvSpPr txBox="1">
            <a:spLocks/>
          </p:cNvSpPr>
          <p:nvPr userDrawn="1"/>
        </p:nvSpPr>
        <p:spPr>
          <a:xfrm>
            <a:off x="8832850" y="6356350"/>
            <a:ext cx="2657475" cy="365125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23CC86B-C234-4338-BE7D-9D33514405CB}" type="slidenum">
              <a:rPr lang="de-DE" sz="10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de-DE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Fußzeilenplatzhalter 11"/>
          <p:cNvSpPr txBox="1">
            <a:spLocks/>
          </p:cNvSpPr>
          <p:nvPr userDrawn="1"/>
        </p:nvSpPr>
        <p:spPr bwMode="auto">
          <a:xfrm>
            <a:off x="4418013" y="6356350"/>
            <a:ext cx="4451350" cy="365125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NETWORK FOR IMPACTFUL DIGITAL INTERNATIONAL TEACHING SKILLS </a:t>
            </a:r>
            <a:endParaRPr lang="de-DE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924732" y="1825625"/>
            <a:ext cx="10429068" cy="4351338"/>
          </a:xfrm>
        </p:spPr>
        <p:txBody>
          <a:bodyPr vert="eaVert"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21" name="Titel 1"/>
          <p:cNvSpPr>
            <a:spLocks noGrp="1"/>
          </p:cNvSpPr>
          <p:nvPr>
            <p:ph type="title"/>
          </p:nvPr>
        </p:nvSpPr>
        <p:spPr>
          <a:xfrm>
            <a:off x="924732" y="365125"/>
            <a:ext cx="10429068" cy="9080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9749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A2431-188A-490C-BE8C-E43670591577}" type="datetimeFigureOut">
              <a:rPr lang="de-DE"/>
              <a:pPr>
                <a:defRPr/>
              </a:pPr>
              <a:t>14.02.2024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DB0EF-9879-4675-9542-03E0A3173A8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1114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AF295-A0C5-49A7-BA13-3227F6FDC333}" type="datetimeFigureOut">
              <a:rPr lang="de-DE"/>
              <a:pPr>
                <a:defRPr/>
              </a:pPr>
              <a:t>14.02.2024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15C9B-97EE-4B2C-B242-34472E3D70D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5902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1EBA5-3F2B-4B64-89AB-C7285B4E60C7}" type="datetimeFigureOut">
              <a:rPr lang="de-DE"/>
              <a:pPr>
                <a:defRPr/>
              </a:pPr>
              <a:t>14.02.2024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6A699-27A2-4974-BBDE-1E25715B25B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5073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63DFD-55CD-4FBE-94B2-5756ABBC3C4C}" type="datetimeFigureOut">
              <a:rPr lang="de-DE"/>
              <a:pPr>
                <a:defRPr/>
              </a:pPr>
              <a:t>14.02.2024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8D011-809D-4E78-8461-75F47DF4B5B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0725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3A303-27BD-4854-B61E-A4C6C12C0AAE}" type="datetimeFigureOut">
              <a:rPr lang="de-DE"/>
              <a:pPr>
                <a:defRPr/>
              </a:pPr>
              <a:t>14.02.2024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8C1E7-2C58-429E-89BE-1C10CA51741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29825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DE736-C0A0-4A1B-9CA7-9717D31BF939}" type="datetimeFigureOut">
              <a:rPr lang="de-DE"/>
              <a:pPr>
                <a:defRPr/>
              </a:pPr>
              <a:t>14.02.2024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82BB8-86E6-4839-AF47-56F1D2DDA87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3016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8" t="37230" r="7887" b="4318"/>
          <a:stretch>
            <a:fillRect/>
          </a:stretch>
        </p:blipFill>
        <p:spPr bwMode="auto">
          <a:xfrm>
            <a:off x="-25400" y="0"/>
            <a:ext cx="122301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 userDrawn="1"/>
        </p:nvSpPr>
        <p:spPr>
          <a:xfrm>
            <a:off x="-38100" y="0"/>
            <a:ext cx="12242800" cy="6858000"/>
          </a:xfrm>
          <a:prstGeom prst="rect">
            <a:avLst/>
          </a:prstGeom>
          <a:solidFill>
            <a:srgbClr val="7E7E7D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Rechteck 5"/>
          <p:cNvSpPr/>
          <p:nvPr userDrawn="1"/>
        </p:nvSpPr>
        <p:spPr bwMode="auto">
          <a:xfrm>
            <a:off x="925513" y="1260475"/>
            <a:ext cx="11291887" cy="5597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https://creativecommons.org/licenses/by/4.0/deed.de</a:t>
            </a:r>
            <a:endParaRPr lang="de-DE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Fußzeilenplatzhalter 11"/>
          <p:cNvSpPr txBox="1">
            <a:spLocks/>
          </p:cNvSpPr>
          <p:nvPr userDrawn="1"/>
        </p:nvSpPr>
        <p:spPr bwMode="auto">
          <a:xfrm>
            <a:off x="3062288" y="6310313"/>
            <a:ext cx="8443912" cy="365125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NETWORK FOR IMPACTFUL DIGITAL INTERNATIONAL TEACHING SKILLS </a:t>
            </a:r>
            <a:endParaRPr lang="de-DE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Datumsplatzhalter 2"/>
          <p:cNvSpPr txBox="1">
            <a:spLocks/>
          </p:cNvSpPr>
          <p:nvPr userDrawn="1"/>
        </p:nvSpPr>
        <p:spPr>
          <a:xfrm>
            <a:off x="1382713" y="6356350"/>
            <a:ext cx="2655887" cy="365125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DC40514-A9D9-4911-B841-02F04CDE0648}" type="datetimeFigureOut">
              <a:rPr lang="de-DE" sz="10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14.02.2024</a:t>
            </a:fld>
            <a:endParaRPr lang="de-DE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Foliennummernplatzhalter 4"/>
          <p:cNvSpPr txBox="1">
            <a:spLocks/>
          </p:cNvSpPr>
          <p:nvPr userDrawn="1"/>
        </p:nvSpPr>
        <p:spPr>
          <a:xfrm>
            <a:off x="8832850" y="6356350"/>
            <a:ext cx="2657475" cy="365125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1BBE1B0-9E99-4FC9-8FAD-9BD396795A90}" type="slidenum">
              <a:rPr lang="de-DE" sz="10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de-DE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AutoShape 2" descr="data:image/png;base64,iVBORw0KGgoAAAANSUhEUgAAAqEAAALRCAYAAABrgHqfAAAgAElEQVR4XtS996+t2Xnft07v5fZ+p3MKOeRQokTKkiyLkWXLjuO4JUKMBClw/oAECZI4COBfAuSH/JIfAhgREhipiGVLllskS7LGIkWRFOvMkNPLnXJ7Ob2fk+/nu9az99rvefc+5w6HAbKHl2eX913vKs96nu9T19Ajn/38QfoEXuMjIyntHaThNJT29nfSfjpIe8ND6WAo6buRdHDQ+xg+Dx0M9z55OF+jW9LBPv+fX1w7MjTkNg+GyjX6nIb2U9o/SNOj42lMn4d55sF+2tnZS8PDw2l8ZEz37icuVVfS5ORk2tjZThtbO76OJ02MjaaJEfV6b8/PGp+aTmubG2l9e7fz7CE1MKLxxRjox776xOeD4fw9n3PfNVq9nxwdSXOT42lvayPNTk+oTztpR/Owsb2XdvWs+elJPXMnnTmxmJaWltOB+npreSXt0FnNy8jQcNof2tOT1CdN4phnZS8tjE+l6f2RtKvZuLuzmdaZDw1ujz7onnqWuYMppf8xj54+vmNtWAP95nGU97EAmkmNSXM+lJ88pN7T+piecXJ4O/3spy6mMzMHaXZyOO1MnEnfev2DdGdlO32of2vMpcagVUu7I8xzpotqQfVp39/Rn/iFvu7v73vsw9EvxqC15Pu6r3wXY/K6VOOpSKeHhrh/SPTCX2bWU+F59pQc/1XW2mOq6Dr6F/M9qEFfU/qSx6F50mQwrnqv8D6+izlotl+vnZpMI7s76fkzZ9KJsZE0NjqcpkZG08joaLpx/146P7+Qrly9kJbu3k0Lp8+nf/SNP0nXtzKt0y507PWG5svKmAr3tC7aAx6j3o+NjaVtPWeXvan293d304j6zj4dLfdt7+2KzkSXWruxkXFWO+3s76U9PYDr9kQnMbY9fd7aVz+0F/dgGqY56Hc/TYhSJoZG0yhzNjKUVrY20776MD8znYa1r2Z0/aL24SnxgT1NwPWt9fRA7GhX3d6CJ6jf9GlT7bN3x0WbY2pTFC4yzWvI3tkTIZjW9jbT6ZmptKu27+k5ojwmRLSTec4+86S/wxX/irWPeeSvx615j3Eyt3Nzc2lzczNtb2936DnopKbvaMdrUmi/fh/3ZPoY0TWHaSf2R91W/Z1prlB+D02ZF6hN2hYV+KV5Yu/MTEylJ64+5vWbnJ5OX//2N9NuZjJpWM2xdJke8z7bFV0Ma001w25zVPM7JLqY1Lycmp9NQ9tbLGnaEs+dm5tPe7p+XDxuQmu7pXFf++ijtDcmHrO+m87Oz6dLpxbSktb/9et38nPoV+EV9TzW42yuSVxf85W2vdq2prE3e/hl2S9NGRd9MN8pPLhet/gu1rdJB3Wfou3oc80nmnyn2be6X/WYaCNos22++I093+G92gsei9Yzro+2+T7ai/HWv7XNTduct83ZoHtr2Rb3wpcLCzFvb+6D1rW2LIJKMy3Hq0CSnvUbtM7NuW8+q0mrbfTQb14642vIvuZ8t9FR3S/jlUocezUbOKFfH5AFMedNmu6h4wa9DxjTi0OfFAgFNFjA62kjBkbDmQGJ2eyI+R+IYdcbpw2EHoixe2AI9iZALaPIILQ7EfsHYlpiblOjEitiWvyXN6rAm4Ad4CwJ7HHPxMSEBM2+QaZ2UtrRb4DncQnqERg9zxBDB6hu7+wbtI5OjBtAMpYuWIPZZsHEcwxoAHKFGSG8hw720swY4FhCVJt2RJx2WyB9dXM3jakfI/p+TGPht3EJcf2U7q9spBVtfASiGbqoY0+7YFjzOqsP0+rrpO7dWd9MZ+ZPpBsP7qUlhKIYsWE/gKozTxmAxibqEEEFfJrE6g0ikCDJ47EgbBG0Jlp1aJQf1L9HF4bSr3z+8TS2uZzWNE9ff/d+euPuVpoaH0+LC/Pp+tJK2hDSGJKQQ1jTr3o9M6jVfAOYCmDpMFKEqb5HeG9DPwitwsRhil6iAkpr5mIto7zaQGhH8FRoEwAC4GHlgvk8DBgNkF9vsKOYUH1tDzB39/Pq1WCkTXjV1zTXkB0IAJjb3UufOnVaStBaevzK5bQ4OZ3urS2nB3fupSuPPSKa2rZC8623r6WX7t9P6xCg7y2Ai09ai1Gtw5bApkE/9MROKgoL/Qf0DlsB4G5djzIq2odOWPYJFEFtknGBF8Ajj4l9xJxPjGtPap15vyl62dU9KD/mI/puCmC5tSXQMiYQKp7CNWpvR/+Gtaemh6VEbgNE99OpsYl0buZEun+wna5LQVtb304ror91/ZvUvmZvA0R5jQM4eWOMhdDSHpKCuK/x7g/tpjl9e3JqJl1fX03bjFl7lPmANveYChTgPjyqIxjVx2ee+lR644030oXLl9KpU6fS6tpa+uCDD9KWxtRPINU00nzfDn7yGHr2gz40FZr697yH8lwEPcXvtMS6Dmm+RwT+eaG0A0hGtDbM25zWc3NjM506czZtay4+unXdN7EmrLcBJ7QjJdxAkZs054wZ+QAYHdffKbV5anFB92QeuilaGNU6LmneV9Y3rLDswwPU1enxsXThxHxanJpKr310Pa0IzPOcAByhsNVz1gbAAszXgC7GXgOnmJcm6KjXrXn9oLVrzvNRa1tfj4DnVSvf9do1AV8NTJvAudn/Jo+JdmM+49kWvVlD7el6fX9bP5ogu98cDdoPx/2tjf/ayFCMBSFvBq1TyI+m7GwC3rY2BvH/Ji0eRSuD2n8YOdPWTg8IfQihV98HP4zPNb1BJ1ZGqwcP6O+PBkI7HUAoWRiJWSBwAF0i1DEJoB0Jo42dLQsAQE0IIG+wBhMPEAqJ15bQnk1TgdBoCyvopK0dWEqTmR/WUGQ6fQSazUpr39ne9G/bu/tpc2dX1kTAYWZu2PsOpKEDRbf0FxBqLbBYPafE+LBgZIvovsHttsCpr8ECGSCUvmNB0Hy4XV07LiZ9/vzZ9P71m2llY1sCTaB5YlQWGQDmrsExRol9dfaB+iXxlC2Y/EPAC+ZOYM3S8z515bH03nvvGWwzp7uaa+Z4V+Pc1Q21NbQJktwvW+8KM2ndBeXHYlk8EKAIsIb1aFRCf3hnNZ2em5TMGU9LaxtJkF5zOZJO7i+ln33+6fTda9fTR+v0HxCaQUXNUM1MKxBaMy4DH40LrRQB5LWXBh7XwNCgsxCwAVB3BZ477239zrQGcDGgDsVFbUVfTL+iwX3mjfXzXB//FfMbG+yhBVKtfWItLo6BNsFZC4bmXNa/IR+kLqURob1Lsj4+evJk2pWy8MjZM2lTgHRThALAOH9mMY2JbhbOXEi/+bU/TncPpHwJGI2IZrNyJfqnQ5ovrJfMN4pBvRZARa9sYfCT8ioMY8mS5Wp+bjbdf7Asa/m8rH476YHAyP7UpECJFELWU3S7vbsti6pAn2h+bHxSYO9AyosUvkL/7OsRgA08RZbXHfER9htLCDDZ0T4FhE7pizOynE0JeD956oL2xFB66eaHaVNdu6eNtKLnTIoOJobH0rq8NFuihknR65Tu3ZYlblheC0DWrp63KbaBYjqmfsyOiw4Ffu9srgt4iuZ0D4Z9yNnKVYaxPS8DnLDQYTmcnEqf/exn0/r6enrpB6/YC1IrVQEqBlHdIIGTBSPrlS2hIfD7Wc1DkGYLWPepPYoPS8pP2iBjmjP2CfNDP6CBUfGicydPpatnLwhUr6cfvv1m2hKfAIDuorCYJLJljGfsi35sHEDlLPtyQlb6A107KyUERXxu8US6eee2lQsUjW2NB764YaApmoRPGoQupsvzc/ptNH3rjbfT0uZ2hxf0WO0KTWbyzLu6CZZqwdk2/23gqrkWDwMG2tpr28tt+z8A4SDeUI+hCUJrGdoGUPvRX/TZfwEdhbY/CWDZtndCpvcDxvU99dzXPPg49x6fy/fukZqejtNGva/q69sUxKPaM28p8u9h+xGgMObpkHHqqIeX3wPQ0xd7Lit9JNoOENpcq6D1hoz9ZEBouFHHBB5wrQAIsRxOyBJoQ6QYFIIR8GeXemFybSDUHfUM9zL4rpsnDy2UMTRo3o/ithNztBVGr2EJGIAd4GRcDI+OAEjGxyX0JLS2BOg20L6xxoixTkkQYdzA1bCyIQSlB+JmnJDgXN3YsIWHyd2DoTKoAlgQKrb0lTHVCA/hOT85IS1esFLPpK0NuT6xWiLgAWIA1XEJ4gMJUAwT2xJ6t9fX8uoapGTAhstNDnyHHWAhZB4Xx2cMKu8KXOwDRvU83Jp2MZaXic1gK6ioa0UOQsaSxcsMhvu5BVc8s6MGPPeaGxmMpVhk0MAdWzZ/jYgYCT8YTl+6PJW+9NTl9M+/81Z66a5GqTXctWud1vO6dJ6Juw4cHZbv0k1c8ZiXAaIWfKwlQBJLAKDU1jouqcZRAGTNGFESsvUuA9KwEHONgSkgFxiB29EElccP2RWR1elv8w3zEWEEzc3cFEpt2nNHCFghKE8z6M/u0TYmWgsfd7eh0HUtJIbbHs+cUPzzFy+k0d2NdHp2WvtSio/c8W+/8Wa6eOG8XPK30mc+/Zl07f6D9Ls/eD1ta2BYKq2KqT+MzRYqr7/c7NoDO3vbxSKWaQrFURBBITGaU+2bRQGHx+Xuf/Xda2lN4OHRE6fT8upqWlLDa9ATip5IAbC7r72KsrqzJde0+oZnYk8Tuw34VNsAUFzwGdRoz2iPHhDyo/XbMVDR3tb7E7LKEYIwIWv9pTHZMKWAbggIf7i2IquoQA1MSS/c+jt6v6ERyheRJryNsxLn9dc+XEexxP2v8Y9oQ55ZXJRlfymte12g9exdwEOR/T6HX6yoQxf0F5f+yYVFWWXXzYvs4i7W/bDsH6Kvsg/7gZbDQCgTcL4+b/gQVj3gstBM0A/XdgFatxe0ss++sRcERT1bG7N7PqUXPvPZdOv6jbQr5eLe8rLWYi/NTc/Ipa4wA1nY8yvzRMI2dsT/8GA5YAqXLnOLrNAzFmdmxPcUHqVrbRxQW/y+RyyFngk/0JVpdGo0bYgvjqoPn750Kc2JQEYWZtNXX37dSgkvdjRBJDw7c6/uPmlbpxqYxZy0KZT13ov3TXd4tN8GeDuWxMqCWK9L7N02YNe8LvoX69vkC9GP5tia3zd5TFsfPachE1h78+qshLW11w+gH9XHhwHy9Tr2XSss78e0JnzcZ8fcBN30m+82ujvqu6PaalMijhpH0zL5sUFoAIkWEJrdYXnuaxrJm7OAGe/TntePBkI7jesBAE67Y9QDGIfZIRZDMfhpWREzk5B8EAjA4iJ+Y5d9BjyHl6XezEdNMHFngI0JMcsZuYS35PbD4okFblOudRjevvoxru8AfUhB+rUh4AfLZFGn1ca0XO+bxMfBIA1G1D+931L8VoAe90uDYxwIxR0BwvzKTBerGhd4SLp2XNfOq08jeua0AOmuhPCIgOYqDFt9m9QzJxy/KuCu+dvU7+vbmiP9PZArDMaP+wr3PODJcXHq+6zcq3Nqd0ft3NV4t3UN1hpAaLY+Ar5yn1gL/8tdN7BgzB1ijzAId7ksBhbCAoiCgLPlS2urtt2y+jEqYYDV8vGz0+lLj5xIZ+em0zfevJlevr+Xbq5uegw5LjcrH/WLvgwLVJghgkjLWoCEGGvGaJmebLkBBeuFeLdQZA14X/psEElTAEtCM9AafU8V/1ri60KRYNNEz6yFew3L2ldz19b3GMugDd1kKEfSMlTXsUIfVhiawOQQUNkXzVqbYm730wnR+yMLcwrnQOGZyKBOShn0d+HUmbQoD8HI5Gj659/4jmIp5S4XpLQFWiBuSN4A1ltN2gIOPXst9RnFYl/7R7sjfeb0qXT5zEJaliXr0vlL6czJifT9d26mr793y+50wNe6LGrCmvosIKY91Yn5VZteR8eeZR4hm6mUthwHHvPlWMKYcEAggE5ry74GUBKOMyfr2NTmTjo1PZvuLj9Imxr7fcV2b3lv5PlAWdvSKAG5U+oT7QO6sfIT38oMmDXpd0DrnOYMGrmtONOdUYApyqOen3G+X23yrl53QmgYH9ZQQNkzzz6bXn/9dXlmtq2sey+WWOBaYA9a68ZW6uydDE7Yc7lXzfbaBFz3u1DVIPwsSezuLlZNlHfGPCWr9YEY+Kj4H8rihP49+dRT6avf/oYs3Fmx9F7ifhRB5p/4YO9N+oRLXpb14r2aVtjTwtxCuvbhB1IEpJwAJ7VuY2ofKzUTbL6FAi5r+KL4+GeuXEyXzi2mf/WDt9KtpY2y73eyB21oHHWjR0moBXfMyyAFMa75OBarWJt6roOOjwIYzXV9WP5R398Emv3AIN9HPGfkPnBvgGLHWLJP+yjIbbTYNgeDrjuKLzbv9TJDY8UDUM9TWzgW91velLHUz2sDdb6+KA395m3QeI7728OOu+5X2/5u7vcmjvo4zzvuWOrrOrG4Me/aw8YlXreeFn90EOpBeXFzDCbuWzTZWSX4bMiCSMLCjAQdDHhczBh0Bwgt3vIeENq2afoxip4BC6GRDIRLfawIq0kBvtXVNVlYcAHBwXi0BLS0biyj4xJaWECW5c4Rkkoz+jyF+62g+C1JTPj4jgVedkV1EkTUGC5NhOsw/nwz+yySekCoPmOhXZAFdEda/ILmgdC0dZ4JuNUk7Ms9CDjFenzyxAlZjdbTsmKh1iTgN8ESWA3Y/HqeYyWJIZWQQfju2s04JBf9E+n7776VtoR4YcKIUQBpcZa6X14jFt/rlfvaYYwViqpBqN8XK2kGZ3mtCS9YkEX5ucevpKWbH6k/cofOz6Rzl66k73znu+nqhTPpnTsr6bV7u7JsAGDoU9fV7RCJIli6j84CjvW2tUmfcMvZalmSYhyCoBcWd1yxcW1nY+perKfGYHpP7KCtDFnyeR0NbKtkhnpThrUnQOhRmy9AyMfVKltBBvunspjUfTiOAMNGjYXJ66sO2lIo+nlC8YinphQzeVIxk0qAI+Hj7IlT6clHrigGbyhdu3k//fYr3xdwm0qjAlpWsKBvW8QBcIRlABjxEBCWoRAX0cNnLl9MFxZG0qPnF9Od28vpg6XN9O6NmwK5csHLAjp78pJ6tCeX+E7a3JZSJlC3uS3PQknoq5WhPUxaKBwlrjBgHgqg9zUKRLEiGqgAgllz1ll/sdSOqJ/Kl0snR+TmxQonIHpvfystyWqHwjiqfY6iZ08GllQn9WicKJzQiHgDFlasgIT3SLUWrU+nVY3h/o76zWiw7sMnyhx7rquFqnmW10z9I758Xok1KFOXr1xJ3/72t9Pp06fTiiyJ4aKPJvoJvTZQE/Tbe09RPvvQUZOu20CoE4k8JwBR4rJzbLYZn14TmsdLJ86kF558Op06ezb9xr/45+nu6pIVFPbmmIwSrCf3zCjJa1W0YEtlAdv272j9pghZEqi8ePZcurf0QJbVFSfRYUTAisx7gDovQqK2JFNIVnvq4tn09JUL6Zsvv5xuKBlSpgbRlDgfigZeJvhLY/xt81qvVT+g2E9wDxLozb0az2laO48CBf32fD+A1ATbNZ8fRFdt14XMs10ZGdjRAg9zxkH97GdlbT6zH99r48MBZizai2w+bohA/dxou9/61M8+aq3qvXjcsRzVZtvz+4HmI+VVUQ6Puu6T+L0JQgsE+/GAUC9osS5hlULmT8hCR/wkAADrCwBgW8DT2hTgADerLGRdBy3iRt+VwPUmmm+blM41CBNxHJgOyUVku5PIQ7IP1yBIASG2ENj6J9cxYQISijDFHbkMccHh08F1TtwoGcWTkzMSWoQRoH3LXVQyefk7jgUSS2VhqJEpD2PNiVNd9y8AEphKZqcmwUlSuO9HJJQ2pe1v6DsZndK8AMK+BCUMd3J6Pt0UM96wOxqrQVd7AIAB5xxHJ4E5KYvE5554Nn3n/TflepSQBTRo/LsOF+jlGgFEQxvszGuxhNZaE9C3yXjs6jcalb1M45zR8xdnZeWWu20Ly/LGVnrh8un0p56+LFfodvqNb72jRCsAtGFMR1AHCOX5AUZZFwNk1ghLLc+hakGJEc19yQIQK1ZNI7xHaMV3u1o3g88SI8c91uyxeWpewpVVM8cA3GFNxQoe4QlHbUr6c1xmdZSgc8JWxSyayXwxlvhbrxndwIuJkGatWS9bzfX3nBShcyK0K2fOpbvKjEdJOau4PuLxLl48Y9D1O9//XnpdcZx7ezik1RNZ/rifkAuDEq0783xKoOKCKj88+8jl9OoPvpsmVP3hsauPpB+++X56b01JRGr7yVOL5gFPPP1seuV730vv7QDuyAiXW1WKF3RaM34sMLy25B0gMYW5xzI5JDAMsMCKyT17olWuJSyEMQLgsNTmPaiual+cBCDNLqRtKXQ7o/vpvhIRVzQGrJeAUJ67KosacZ3Eho5qgzk4RveTkU22t0MG8DxoLmdlMT119nR6++Z1x10DQseKlQ+LbB1LnOOMc/Z/rFHsQp47v7BgEPrySy+lk4rXffDggRMfHc+J1b+i2ZqmjqOAdK/vDWU6in7jdxsQWoFrBujDWjvGElUSTkzPyZI+kz68dcMx8p+6+pgU6NX07kcfKMZ3XImYRVG0Hii+r1AO78OyzzsWUSkLB5IPhCtBuSiP0E6MeUFxoLzf09ru6Dq4yYiSz74g6+uE1uqNm7fTB3eXMy+RcgRkHcJi3ZiGJs8YBBQC2PQDbs05bQMTzTXr4a9lj9cxfv3Wqe5nDbTagGgbncRYaL85nuP0u2M9tC5fwpyqth6ONntH+XHvdZZ2MWTUPPH4tN4e9jTo/qOUjlibQfN9nP4dF5g217+eyzYlKNb+qPYflvb7jalEFGY+WC76sVhCowPxEFvtygYD9MEHgE1YAShLYuuomPg27tIANe4kvriHZ562XlEuBfAiwAOgo4yQS8XYHY27DVlaSjAJOKHF78r1OCktnPizJYEnrCm48icBPgKno3Ij7kjwbcpaiTZONmtNXDlhqZvwYpDEOBxjiMjOpmfiJckvnUAATUjrF6cExKbh8XTr3n1bWnF8L0iQj2Oh0xh2yKIXw8UaumfXJZs/ly7KJYayy2sci48E9oGyepcPFOMqBuxsb+JDy9L3WGj0XQZ92TLYIeKiDvQQtdYigFt3jYu7unLnG2DSN7X7yMJk+sLVk2lRLvmvvvJGurY+pDHIIsIaqW95fnJ5JFs9KyYCcHLMEa8CQh2XyJXF+uK4Ml3j6gNcViyd0e9YY0C++14s2MT5dhI2APTlOYc2ZQGoCElo1HTc2GG1IImfalA8SLC1bdZDzKJYezt7qCg6bQKt9VlGYoQrQIOUCxOQEu0TuvHIzGh65spVZ6zflwVuWVnxp2R9P3/+TDoll/19Jc39g69+Nd0TkgUgEMc9hlVSC3gg5Y52FrXXpmXJfEoA9P76srKjz6V3rr+fltd25f2YFWjbSk+cnk2PXjyfvvonL6U1deepJ55O//KH79i6OqS2SABiz/IKN2DPvLI+mn8UG/MI+qGxYA1FqcTjwT6AruTSsFubvU4MKQomYTkopApadHIkbuN72r+rxItrXADRbdEbkYiA28mSwY9Xg7JT+8S+SrmjtBA4HCB+akIxj7r+5q6Ua/1HmachKavwDZRqb8qy5723KkucE7zgg2r33LlzSth6kJY1/wD6BYHSJcWcQrusZ9Btvbb9hEt/YXKYj9btxn31/bwHhLYlSoU7nmESQ8s4HN8KHxKvmlKy2y988WfSbZUAuybPiIKX0oosn7lqSG7TcbBiPrZqlrkibMBtSfmeIlSEcKrZGd+Lt8wJmxgwKAVGwhsKhNZ4h1Apxes+KevppYWpNDyr2NBvvZQTIFESWFeSmYpHoMO/ilxq24e1chi/twHQWIujBHnbM/iuTQltCv1YK64Pmoj7QnGuEzOPA34GAZTm/DT5SrYPVPLClojGd5W94+POTb85a35P+wFmOjKj0Z+2e2q+f5z99XEBcqxb9KFpoa3bbaOH48xDk15rWRb0VI+3bc8/zHOa632ce2sQmi0EOYzuE3fH93TGhIrlT/U3xUBwp8A8iP0hFmphds5W0xUB0Q0JDgBYpucSD/gxQKhBjQBOuJoBM5MSuAgXwCZMEOsQwsLEoKfNTU9lq476RTkmanNuKmuXZBwseyRP2AWsPhM7h5eQ8UScIWNBaBBvGuq2NwbgqbgZc0Z5CVXAmieGPCPQO03NO2UKYwnelKAj+5aNNCGX6JyesXLvXpqS2x5X/KpCAnBnO6cdoI1VFAGMEFcf55V5OyKgCmPGwnLvwZKsp3tpFQFvK2Je9ENANHulO9m0+K9rgG2C495wc5QWiMnqRHYCboS+DgSWpzXf06MH6bOX5tMzp2VxOyUHsITVtdv304uvfpTeXUFQ5/I6CPomc3dfivXOTLfqsEFz+Yw7njXL8aiZKdq6aQEa5YHQZTI4yJTVDaMwSGVeKhBaM8xoy+NHNTBSrrhry87zc7FNV0z6OBu0ZlT1fBBTXbfVZFj1fa3MDHqhjWKRwyLkWF5ZyR9RIsdnL19Jm6KxOWUYP1BC0qwSQ2aVyT4xdpAeOXc1feWHP0xfe+9dAS4S+7LCI79BOjG/mFZXltLJCQEFrfuaYiRnZhcFZqmNsJ3OL86lJy+eVpzprGJDb6XPPf9Meu/2dvrffvdrTgai4gO0vq8atwcqUzYs8BiWt1xVg7jB4hsxSHV+miP72GOu4cf+FfAbZxnxUBB2AhBSD1ymTftreWPNdE1i0bTAEUoaFUrlakjvL91PKyiV9pLofvENYqcnXL+SZEpiv9U2FTSsZOLqp86lqm+IiZxZPJmubSw599Egk5qmXOcwj1466ewd4l2LdTPABe3D+OApfAcQo3RTMPrjMPymIlXfgyJcv2r6CpppgtJ8fRWXfYiIM5Dch5kW3uGwFn28Krf8HKqBlOwtbdh7ise9K0AKgg/QhFEAforVV6vWMVQ42Uu/kdiEpXNOVQ6WVlfEG2U1pRKHfiMmH5f9pKzvPB/vFFbVGc3b05fPp7nZiXRbZeFefesDxyB7TpAAACAASURBVPCbVxKyVHhAcyht+6a+pg2wxRzWoHDQPm/bw4Oe2wZ4mmCw+bx6XYMHDqq20A9U1c9p0komiy5DbvLOAMODXPX95v+4PLOt3zUIbaPveGZN7/2ua7bfr1/H7W+Tlh4mTOA4wDd4S1OOttHjcZSP49LxoH3U1kYzBrSIpN5LDw5+9JjQQx2z244C1qWIe3FjE3c1NUGBdjFl6nWKCa8pNtL1NgvzQ/LUm71t07VtzMzUYLy4s3JM3Iw0a5g/Fk+HAABKCzCeldsdhud4Q9VcIVlhSXGYu0LFkwbLCryXsCILXeYKWXCpXSe3veJaGde0QCIWXVyFvqa8sjW0WOFswMubF0sZQhSr0gm53UcECIZlfVkicSeKWWt+JvT7orKYGSNzI+Sebj1YKdZQzK4lYcdgt9TYJDCbGDasXlh2BUp39GyL8wLSqCPa2ZQIEDWFVTU2FYcL5Mu71+F6M//pYeTFHY/FEKukBDShC/w7N6vEkIPN9NSF0+lTj59PVy+ddome/ZHF9Gv/9Bvp7buK9dLcufB5C7ADToZbO0An/QkQaouZpD8KwK7AebZyd0Gm+w4AQ9morPFmVuV5VljCqlqSf8rAjcqDkbtdLMr8re5v22gBQtt+a6PfbhZ708aan++EuI67slt2p+mWb+6D7lpiUcZixcEN9F/WJqhD8zKldi+J9h+Xq/yKMow//PCjdF/W0LMXLqQLKtmEJfFgdDL9xte/nh44M5qYaEIvUrqkIutzuvfOvbtpaGrcccsTApTn5kfTv/vLX0jvvn87/eaLX0t/+z/+d9Lrr72RVpSh8nvffCVtTp1Im6prSzLepsDBqGhlS4XHqUjBgpGw4rGJbvEQEDu5IrDrPac9TMY89GvA48RHXK1ZubMlVK8OLVjJ1JdSDk8ofnBMdHJ2Ylrx3trDotUbqh16k5JM+s4WNc3RttjGmID6nqxtJC2iNBtTCqhuo8Ayl0R2SGFcUMIT5dXurKzkuMOOm7ndghjrj+LE+uAJYnwXNN+44aFjvmPfzsqah4W03m9twqYppNqBTa8ltA1A1W1332cloE3YmjbFs6ImS4QnsXbzM3PpsctX0+0PFB8uBf/GrZuuHrDtrPiioGk/URN2R7wGIAq7Nqgt1Q4MxkVvrMGlR66m60pyW1JIEnyN+w4UxrSl9uAd9AN6QdlaEC0+ef6ELPonRW/fVyhFLhMGg6yBUdu81ftzkEA/SpAfBzgEf63XIvhNDWyb8q9WFuo9H983x9DkL7GWgwBoDWCb8+BnNkBoXFPTiY0dhW8F6DoKRB+HZ/bjuaEAGdg8pAGgeX0NrJugtQm64/cO+G55dn1Pv/30ccce90U/msB6EJ3Fb3WfHgbQPmyfA4Qi6SLs7rDUS588CEU1BmjiakKKQZBjJAERdymhQyYl7mLqdB6YE5l6MxZA8Mf7Aa6TQ8Ldrj3AH1iC+FC5DJ2tr+8lfBCAJAK5BA4Z3WJ+ZMpztUPR1IeVzS1ZZxWrpuuoc0q2On0BSAKYt3AZyfLIeHYcT5oFI8H3bEBiNYll8gkyBkzdbPBwOwO0TkvTp/TLtNpaVbHnZdXZGydDXv2ZFUDdlZUUrX9E/d9WX+8sram2YUkKAsiWWEXbtzzeki2uvz7bpXBeLAIu7A0kQ8hXk2aCKC51vnfmOgI8GvS1RkOV1dAXGnxyj4nX7tpsmZxWZvLKqoA586KSQDJ0OemDNrZGVWPVcQeHTycK87wjWOkXikRJEnGWuOZgpCgYsbld6aBYnFm7jlueflUM04xC3xG3x5rgyg1XPT/k86hynGiH7so8YSmjb46Dreau197VuThbZz0vGWPXSWFtm7dmhDVD6eoLuaFwN3WZjVcsP6u8qwWNa4QC1gB4rBfzI+vRuN5D84/J4vSc3O9Y4+flmbhzSyfPaG5I7DspcDqvLOXXbtxI33jvfQt0SiFRvP2UBP8pJRveEwBTup9d/SgFL5ydT7/wqXNpQYXxf+2f/IGSUFTSaGVTFnlqjurkG6xWW4SSiB5lLd/fU7Gj/VHXBTWQsZDLFjjWKfYkJXqwWEI2AGF+caZ0qRnrOg3QoNc479FxvZ8UoDwlULS5vqLflaSkvfzco4+mO+++l1Y0/hsCoStZs/D+2HR1BylSgE3CO6BAb6qsYFLeifatuOkHeNmDUvfYVSJKLGdT8MSaRu1KhwuBWgkZIKZc/PCMTrW6ovhQYnT5d//Bfa9FE/QMsqT0AIHOfs3KYhsIqEFN0GW3jWJtpq8NQqcPgD+nSfJePIvY6whFmRK45hCN+bEpHVixkMbmptLr77zpdhya5PVS+T6B1A1Zq81FtOGdSY9XQ/t5Sm3a08NeFY/ddu2lHD6xL8soh57Ajxdlld+UQUBM2vvuqdOLUjpGVc91K70qZYiQJu/ZhgLZBp58WUPWHAXY+q112z4fBGDb1uLwmvS22ssrWKTCuzIa01jyfqhfNbCqY1B7lBP2tMMXIpwuc5gOH6Nt6LdqusOTEOF+fFdeNOco+nMUoG/ji6380+MNTnh4Dd37HvlV8g2qtW4CzjZaiO+ivX7tNue7ef2PUmWhbfzNvtZ00Q9UDxrfICWspskseoI5FNxmqZ3ppfvKfNScnX3Ygj7LtT8GEOpnZubiozYRNBImAIpd4qwoSYLFjngv985Rf0HFfbXwflqVJ0/cLc8NG4myMVmrPkUcqmoXcokzb/VEykVhbSJTlvgmaotuSTBhVVklfIAYJ2neU4odJaubyVtTG5z8hItnjyQCSsOI/bnuqWVodv0TN0opGDMXAGyx1uXhASBxGwqwEfskhosQxn1IIW7iUQGGAGVAKBseNxQu+2UJZNlzO/G1Zs0AFJc3zOEPeZHLyT8+Jk+fdA3Ai5I4NQ2EVlITV1mFQi3duN4O06hKNjnWoygLjveiF5pfTk7x3AM8EDC5o3lORJH5GcwEBJpPTDr0UrtYtiL2leudLW+XbGWZxbJOtqzmPJKS6AN0F7UYgwm5DI7NViTudDcOz7YLnvGw1qbdLiB1bC/Z2igUBR0OyoSv5XZc16alD9LcDwu4MkkGXAV8xleFDvL+L+MqTDae0fNXYzun2M6rUnYW5II/qVO3JnXbPVke1yTAT+rkmgtnTqc7d++nf/Xm6+m2J4gakdo3Wn9AouPxEFjODpHLW1b9586elGV0OV1fk5VrWIlqhORQt1O/ndCxrmvbUvJ0z44mmlqlpPvJjeCEI0pGRaIKdEWsIbVwWRT2B/Pvnatn4dEwUAUQsp75+CWv25i0njHea79QaYImXL9Ulyxq356WkvSAREAV8H9P9UO30T51DUlS+DJQpkbgT1a0shcDesNSijWUIvWA0C2IWoDacXJlHxhIFUJuknQ9/y4bp4nj4IyrSuSCl7z7rkIfSLYBANMnm3q7R5p2BCVzEKC7rHVz7zTpKn8+7Jrvx0t72yvluCo0mjPlu7zE1UbYG1rHOVUQeObRJ9LzTz+TvvXS99JrH7yb42VZQ2LGXatVvMKnx6kyiJQgGywK/+QNfHBUdHFaCXPM1Ueq4ICiQFWVyJCn7yR0EUcLkIfjnZKV/vlLKjc2P5n+yVe/rZJctv3bK5a3RrsE7Ac2W7hSz1dt4OU493g7hbLfckMbcKstbocseIAw6BXaKWvRASMmo26YUE2HMSfxPN9bKhm4vFu8GiCu+z2ugS6f5Ps2EFQPsaa5fuvRrlDV3emC3KPmu/ns5vjj9zYFpG2N6vHV98bYm3Na091xgfVxxlQrDse5vjnOfspBv7aa6xpZ74OezW7rhakDe/rjAaFeGP0zuxIhO6HGFk8xEALxFXhO0g+1NkNj9wk5DWYxEHgWwvdis+EQVWXTDQsBkElr946Ebg76h/nlM8lxAU7JqrMvFw/xfOtyrfsEF12/LhcZVs05ZWqSQU+ZF8eICRBCAGOjE8qglVau/pMERNsAm1wIf9ynQ7EIWbAW9zN91D/E6aS+O6m40621VcUyqWQTwlR9WF5echtTJU4MwQSz5iSR9+8QywbDzYAPNIpoccmaAvoC4MEccgH9LBgp/k0Bmjo2tAmWvEkKQwvBEJuowwQjVAKwprYd30m4Qwm3IEEBoIB1kbPuM1jJxa1dMB4gaQyKkA+7IX8rplfoJlzwJDJ4XKUatQvZcweg33G5+ShVA1SuK/TjIwZLuEEwgFHRwabm1DWyysu/AdgL6Ki3SoyRebRxtWkaatlXbfPqvdAjyLtgsdlEzRC7jCtbqA2QOw8obwpYsXgvQqgWRs1jTqHrSSXWvHDpclrwQRJyMc/MpgcCoYuyym3LKn9aAp3nfKC40T+UNXTdFSs0tQJww+wlsJuWTEZNhzZMSJkaoraurFIogEIGcp/KqiWr1X/4S19Kjz56Ov3j3/nD9OqHOjJ0S4XiD2Qil9nRoSOKt8ZyHRUnOB6UcAuOvI0T0wxC9fysTAE8KcGD7ooLXYBV/eBIT7wvzgBUPzmX3Eow9Kc1n1L3njp1Mi2ocP67cvO+p/FukHWPpVUejr1xKXwa1DjRN7ARzPgsEyE5YiLb7DfNnUqc2q1/oOdBY/HqAQItdBEuUv4CnHzwBXQlbxC0/Pzzz6cnHns8/fa/+B1VzNAJQCTSVbywFjw14Gh5VA9tZ9rDstp1zzcBQFNZCXolfMrqRkW7mT4zSLeqGXtPczWvxK3PPfNc+pPvfNvW8ysXLvreN5W0xubHoxHx8oRFAUL9bO3x/JcYc80x4SPqL+EJ1FReVqwsvzPuGcUv8x5A2qFt84/h9LmnHk1jGw/S5Nxi+sPvv2EPQFhm+oGe5n4/6rp+gK/fOhwCjUU+Na8PHgZtEK6RvYZ5T/OKdg4luFTYOvoW9zXps+2Z5ivlXzf5M+cHuJ2y9vH8vP50KMfiN+cv+NfDxEDWbfQDoUeB06P2QfSrzRrZTxHp931zTWO/RB+afa3XL97HPUcB97ZxtT2/3/iPA/wHzV3bb8cFoXFvLRM7c9Tb8I8HhEYJHmQCdS2xhiI8mJRpuQMpS0SNTJ9OU5KRcsH5XmZZE8IgQd5hHhnx5CGS9Srrx3Bh+rbWAUwFlGw5w62ueFFqdMLQyNbnfOhtandq5rBYziiGdUtWUGIex+U+DG2cZCbKyBBSEFYcZ3yXjOrsrtcLkFB0guxYwhrKkYr7AqI6ZlDCek1xT1MCvJNisKt6f1rZyityecKIIk5sSCfC3FnRiSskVABEQXRi0DmgICdtuGwKVgm4RHFR43p2Fivg0G6a7iuIo2PZsws3WyjpclNjspvHOL+4qbFBREJGYa5OPiDiAeCrZxKbCzgFiWIJdRsOEQCeIogPg1BPG+MxfAU+Z43b7lAsRbYWo9h0x8L3KAlYUhikY0Kt/2SAylw6GQSwaSteZrSR5Wv3a2U1iJbNaN3nHArXy3YPb9EmCO3HRIIJNX9vo3dnFxdBwdxlJpQtUI6xJbxEY3OcXSVU+L3JsKYEPKdlyXvu7Pl0QUrYqiyChILgHr4h0Ilb9NNPPiVaz4mF//fvfyXdEDDbQlnDiqe+INxZCypQ5JOLROGETJA9T4KbDlqA1k+Mbaf/+q98MU0oaWR0UicGqYLDH/zLr6ZXbu+ma6sCfoSY4NbVmnFoAwpcCC9CLfBU8B1lfiAhjtLFEmp/QKmGgTl2wjGAasx0r/XWxdPat66hSza+nstpXqcV/nJCexjPw4HeX1tZTndFMxOyjO4KFC8r3lAtpSksfcRek0yp/bapsa+RnKS2oG3ocZO4Y9z0RVi3KctNWoEOTW9Y5aFszdmTAp6PPPJIev+9az6KlzFPovxqjvMBGYTSZKqKkJ4aNA5y8XUBlYk7t9Gg8frzYXo5bAkNes0FrezvymAZ6yafNdcnZF1/6txlJyd+4+XvG9w/WFvKoULlEAloifJyLsOERY1fseapfyj5F8+fT3fu3ElzUohu3LqV6YC1IpdA88ZfwBrvV5QEBeDisILHlCl/5eRievP2WnqPxKhiresHKNrmJOYhfmvuyTarY9s+b9vbQd+DgEysW73OtNUaSw7ProBqZ328T7rK7lGKi+m3U4GkWyKuIyOKgpv7z8oXo0alKDkspVh5jwKhTdnSb/6aSnl9XRMPBO/rp0iELKh/bypYdTx2PZe8rxWB5pwfNZ62Z9e013xfy4d+4+knW+p5OC4IHbQ/ms/5/xEIxZ2aC0kDQg0IxTQQNiQI5RJGmYkHs/ZC2b6XX4MYfFODCMZh4qAMiJgSFk7cehzzhtvIVjRc9YprsgvZwjSfnGTLGi4fbcQNActNgUjKyUzDLM24KXItQa8C3H6GSzYxFk7xUTFlW2d0ne4HCBFLBrDJRagl1Mxo8R6Wovpqc0pDpdD8vGKkHLKgdjY5HlTtuy/Eo5EkwUZX39eF45fE5H0MpmYPOIoQzm6nDET9L7RX5tDPzKVsiA+MpCC+D9EUIDQLucJ27EfvrkOHSANIepfkmMoc5JBBH4XR/Z2eOQaIYA2kCIxRWUBgZlNzRjIIEJ3YN2L6vM6VtSUDzBxeQKyq+5nxhQcUp7GQsexXsZKyPpEsYSbo+7Omz/esZz50IDN0Diow46yYdWQ613OI9YZLiK01UG3Z/cGgjgNC25hHG713GUhei5xhHYkj3VYCiNZuu/oZwQC5H+vlpObtER0j+YzK29xV3ct51WDEIrcpELusmL6Lqod58tRc2pAiNDw0k/6p6lmussbIKUBjoeMIgWDORinhhAt0SEBYV0zImnV+YiP9p//WF61Ybav007lzJ3wC0//0e6+ml28KIE7rOFxZuXxuO5Z7LYxPBENB1PuOQDP4l6VSvAM63mHfqg/U6aQesGlfn8dphxAbvc+W9HzQARUpdgVgOIzikhKS2HPjCuP44f276QPVBD4g2UZrS03ePWVzjyr0ZYqKAtAkIQDqy5Z+40Qy4rGt/6ldQk9qwdtcV5NrBVJpz5VCsPSWixd1JOiGDtSgRNF5Aa+zKt8ER/yWrIkcsmG+FjHPCP+qvaD1fvTU/T7v9KbwbRM8QSt57g8rMdEmCiWW4T0rmPZBeW8A4jm96pELl9IH77+v07MupOc+/Vz6x7//21LyxTuLBZj7FufmZYF/kENM8mbNXirN/wxJZbjmRQskgFKuKfYxcoR//GaXPCc3ie5kWk+P6UCGS6pbN6UqBl97/a20whFdZR2agKMGec25qNeteV1nDgqgr+e/H6hvA51xX/1b87q2++qYzlC0axDU4QNtJqjy0CYo4n52kdedig+FN8LsfFwye8rhTNnz5q+qWPzmfB1Nk/mKo8BPPxA1aD4HAUJ+Oyoc4jigr7nO9Vo2wyLa6K9tfo6ai+PMaYyv2YdPou14fhOE2nYIv64NV3VnWxT1hgz98VpCsb0BKIjDXKMECYy4uLGKo7bH3ROZl8eZ8CAWJhxwlxN1SjAslgu9xx1PXKezUzm5iWMznf0K6BT4cxkQPQ1h5nuJoTxIy6qDSHbsBC52b+Ycp2lro2abc+d50caaCmETG0qh5XVp9jzL4d2AUMCoN1t2ywf4I3EKwDajck3TEnxOsoERaCybao/+EO8IGF2Rtcou//0xJVTsu3YogBr4lLuWLZiA1yyuY6Nlaxkgi5qIBxKotsEAzGpmVCiiGZ9py3QwH1o2YHSxH3+f4yUz0A2BGwW6OWXmkuK29lVQelzPfvbsXLqrgta7E3M6UWc93VSJHk448Zgrt2a97jwlaodG3yKZyv0qg2COiccNly4WEzPMkngVVlIEYA68z/PMO4dpoCSV8cXzI1HJDI0EJfA+b91sdh22Mas2ENoUMvGMmsHW4473XStXFgK0nY8/pf8aC3TgMVl76Cp0LZvezElgfYpYY903qcnDPf2FZ55Jr73xmlzBTyoO9E66u6SC37Iazijj+KoAxMzwRPrt7383vX5PdSz1veEMJXKI/cUyCqhCwSMsBbVICUz4ys9q4/3NX3o2/cxPfzrdeP+9dPf9D9O1Gx+mTz39XPrvf+NbomOyzEXTgE/1Besf58eT8cz+4XAIQEi8xrRvOXsdmtsw2JFy4xhjDjvLrm2vRymOzqEPrhdaEpnwZCyo4Py84m2evXjZ5am+++G19MMVhbmoTRRlQmpWSMJSn2YpP0Zin7dUBkhYQyE6SkEhhIkTxeIfDNWCvfTD/akWNYRDnaQUAPb8mbPpGa0DiUmvvPKK6dJnpxfhH7TZRi+DhEsXPNH9biWMNlqrn3FY+Q/re5e6UWitGGYV2PyX+eJ0LeYKC/IvfuFLaUUlwL7zxqtSoLe037OCkPEmbvfhBAi/efemS2BZwWHflvrExOhShYQ5WxMQJTyJF59xy7vUk+7BcMCJbVviwfMk3Z2eT6fnp9P33xPN3V/SwzKYb85V/XkQqOk3X23r0gZOBq1Rv9+CXrzv4UF9XqFotwLqlpjNaKYGsnFveJwcmhQxpqUKRWd+XMqPPaGLggGXPh5l/Rw0j0eBpMM0ebi1NvBZt2v6KopdfP9x171tLG1ttdFc0E3dRn3dUXMxaB75rbZ612C07blHtdX2ew1Cm/kR8VsPyGzIo04sfbfxjwdCBxGFwUpx2Vlo6fOuLC3EgOX7cgyPJ6W5yVpsvW2aYnOhcDsHmKFs0p5caBnEZA2OPnDyCVnv4Yp1fJHdgRJ6YnLUGERDx9qyq3vIlh9Wv0lQmlL9OwPoAngoH8MLjZxSSkDNbV07xLnHsqK6tIzr4UW8U05IiJIy9A1L5jRWT23skxKKG4rHc+knxUqh5fPeJaEoAyVwOzU5l96+dVvxabhBJYaZPJRTtNYCwDEOdkovAUaZe8fS6b2tOjmeq341CSnbTRCixVJYXCx5wXqtKnwMayjvJ13Wh8Qu9c+JBzvpnArX/62/8LNKEptJL127LSvYSvrDl16Tdam44wHIpUMRxsHHNhBqC1fRZonvdW8Q+AIvvqcwbOYaoRjuFbtBHZNWHInE/xZlJJgp8xY9yaEVZaLKmB1jxTwW4G3NL+O/zqsNhNZzXQPXo0Bo977sas4WT+0jQhJ4aoQl8D1rzPJwXQMg8xz+Abg5vQx3NS7+M5Nj6aefeFIgDkt+rp25pljtda0b9TBHlZY+qqSiUQHEf/TH30r3VN5o2KVySDbJrnLc4MNSojj+8kCHLwyRKSf97Kz+72//rT8nmh1O7yrB6TmBz+EFHWIwPpv+o7/zd9OtjXx847j2z7qskXb1c8qV5jOS8uKs9ey6zeXRplXI/L72Ki/vaxKbfJhDATGeG9GkrKZTlPHR3znFFjJX1DqdVOzqLz73uXRCVQHevn493ZF//Zvvvu0TklCwlrV3h8UHODN+VyFDI1ISvdf0HCAwSUootmMqhE6MKgl39ala9fr3fF/AaQCtoGHGBRC7fVsZ3WWdGHc+XjQfV9kGbLwVC7Dq3c35Uy+d5XCS+D5Opqqvawrw3L9QL5nr3jYJMWIsxOLGKXfeO6Y/hTFoLy1MEtNJmbsdhxy8qXneUDwy16DI0w/itKEfeJ7H4051lcI58Wjmgb2KRTTcoBHWQB/sqif8SfdTzP78zET63KPnZWVdTa9cf5Dui6aPM+a2+Wib20HfxVqFghE8qR8IrtexBnFBH7EufUFKUbRb+1SBxJoeOqCzuM/j3lD0nTtQCIZwmyAeA5o44xA+jxGi0ODDgLomrX0SQHBQG825fNg1HXR9v+c2lYIf9ZltALutzTYAa+W4j9Hk4/TrYUFoUz5CZ43QtheHrj7/ggxS/bWtQUyu7b56YWy96TDFUvajWKN62u0R+F0G2wN2w2IXVo+qgW4hiaLxFvucR6XrOYmI+EmAH99hZcDKiHDaFWDFYsK2ghFQOoZM4TVApe7DejSDoNV/PmlFABRgyObclsXF7ni1s01bWB7dhsCohTXgIMfwORbRWmYBOBJinKAEEOUs9nkJyw3VXhwVgANIbKp8E7GllH2iyD9DWpGgvr22Qb4Ew8rHDXpeNLe0WyzCBiwFPPr8b8fzcUIM1pt8fYe5xDwWgMdzaNtGwKz2+goYUi3M8m059oh/Dm/wCY922KYrU8PpC599Jr34zW+n5558TBnBk+lPXn7dySnbAiy4OlEC8nnuGSjZClTAnZ+JRs5veYROxOq4m3xfdlPnqgIIS32BZZw4SbvRuT8LNdpBuAO2dgnDKALT82Qa5aJs4c2xZDExeW49b/SxgFAbfXpUvl5A2ppFb62rItw+b3uZSabZWnhYqSpVHQBztvB6wbpAPEANj4AmnaHseC68ESq5pOt/+rHHHD95+/Y9AUJZCklS0vndVIy4cvpi2p84UILeVPr6a2+m795QySadIoYccoF3xyDntr06sjQe7Km8mMDfiKzRP/XE6fSLP/l4evrpR9L163fS733lW+nPfvmX03/3P/99WRXVZ1lZGZPDIiJunEQngQr2TWSSu7QWnofCI7a5h3U1MtLXugdrLO9Nh7bSoXBqx6tvAGTAHqE3HHH79KkL6flHnzLgfllF+W+LaD9UzOKoY1K1x6iZq6mcwCKH4uZT2EYFQvfSFocz4HmAzpl3TUDP0a5hcavWq6lE51Cg7O4HZAaA5jv2LWeucwIU96FAdqiw8L0260oNMri+10jQzZCOPRvXNPl3r8DOuy4fKNBL6PaIdGit1ONkb0Bj6Ey6k/33ucefTmdnFtL3ZQ29v6FTkOQZ4Rr8OGVTipdSjkn7sgB663oZ9Sq0aTzHebOndY3jZPEG6D+MCBwFvSNFY1h0iSdoRx4sPEzPP3kxPXbmpNb3o/TWR1LciwenbBHzhdiITYPKw1ii+l3b+n3L3s+VOCIGs6xORxbnOQ8O3GQbXjsUhSJkO8Anm3by/0pbbSA084dKuSjx/pkf5wd3Qp8CxAywhAafOQpLtIHQo0DSUUD1qDWsFbnoZzOUpl6zgQpe2ZA1T449elQ/6n0X4LD5XS0Soh8PQ5NHAb/qOQAAIABJREFUSZdmH4+6vvl7DUJzDkpFZ0U29vCgqoGSPnwYhD762c935e3D9uiI6wdpBL3aertk7pkwjd6ud8dZDr6+h6hJVtAIOc8aKGjQUrRArBq438hSJwEpx2IKGOH+FmRd0akcRHDNcUa7MmjXdbwnMYK4j6jziXY+pgQlQKtzIyL2UzsYIYjwxBXuM7yLVunJ9u5XrUv9nVfM5IQ+UkA/rFswXFtdZSnin487lVt+VDFt9xSXuorlr8S4ZntgFsa4Ke3yQmDpLzFzDguQxHB5GY1/D4BamIzvK2vYiQ01YyyxmO53lioWlsVC2A3gho0W67J+NVDV3I4J5Lxw5UxakFvsT17/QOENxT05lMEfggSwEiEKNSHXJEXfIlM+u/5KCAJ9LCCbsQZQjX7h5vf3RiZUNMiWaFvBtUaEhIRYhSpMZ2V8fJ9TazLQqF/w/HzUbEHqLfQf82kRrsvawOqgbdO0KlhYVBgA0OPi7F6jnCDjqhI2YVQLqrf0M4+UvRMWS2pt7qWrqlf753/yJ9OD23fSLZVkIvxiRtb3E/MLjq9cV6wiTAZr/5BOqvln3/52uivth1AAQJ5JQ/9B54CDHNaQw0KwluJMn9tdS3/xy59PZ89fTL/2v/+Wjv4ULQOCZZckQRAaB3h1EnbUKHvPdTRLKEvMleN4KY9GjWG78XEE61mcGKax8Y9nOqymJEFaMaIBfaZgPTxgTiWnvvjs8+kzz3xaStFL6eVrb6e3lFXNgRVD8rEvK0xgk+oZpNpANxyjS9F61NASuhFrHMvSdV/m+sjMe7jTa14V/MxhPUGj0B1uZY33lGqt4tJ+oAMELuowges3bwikZytf89UEt9Ee3/fju5m2uqA07ol90wtCu4pPfnY3TjxzjQ7nyD/ruVlRzRUnAKN/5ie+mF7+7ktkp6YLly+m1957O63Log6hen8GL/ZRxZwrn602tgpqyKPE7+s6jjaFLtbW12T1VFKoaG5GCtOW+K73uq5fPLGQ7t974FJbEyM76QuPXTKdfvftD9NtBdTby+LxmyD0rzcMp22djgJUsS51PHYbsPecVEsY14T1s23P5ykl5CnvX884tILShjLJWGIJaq9Iv/Cmwre6gCaXx/K6MeddfaeVPbnPlgVlDktMaHO8x5Hrg/hf/DYIeNXhBEe1NQh0DQSbRaGs27dCUOY8+HvbvjwKVPe02fKc5tg/KRD6SbTzsIlJpuOaWxRRFXOgjy8OAUKrL45a02P/HsywXpCPu9GzIK6sB5V52W0WBNU59g8WU6wNmQEQN5QTGbAe8kIQIECxlGTBqWQkWyIEBvXaFbXdl0uHJJp51VWcAEwSA6dsYlv/ONfdbkzKtYiJ2hKa64/SDs+3G1GudCw3Pi5SvxPLz+6nX2P6wudxCxBMydoKKHbcCpZaCX9ALgIecHBamv31m3dU4F4JJLLGum4ozN47I4PQfKa62nTSgAQpNQIlgLc441rP2sLyiIWw0lgYaw32Di0w8X9FuES2aWzsWpsLy6tLcenZExq/Xd5AY2Uf79nNJqEuM9IIoFi1fhAeuEKjNFcb04++GYTqPp+aU4By3deAi+5bAY+AUOaCdm114vviUrfLk5hKW7z1lwfBzP1fV6HgU715fXgB81yeUYcQxFy2bZJB9UU7+68wpH4acAa/kA9JRgC+XLrIcVwVuOi0V62zwTXJNJp3XNMXlBD3q1/+13RM7N301ocfpDVli1++fNlrva73Fy6cVxgIliYd0iD6vLe+nX5PoG1N1nmPU+Mf9aRpPQRadzj5SPOMOxYQ6Jf6OzeiWD6t/bqeu0diA14BhWKQse4QFdE/LtWYYzKmURrYI6xXuKRpLg7AQLHz+fNYxpmSwsFcjcGLl4/E9L2AGfVxlrJAKp92fmY+LaTJ9Ff/jb8sELOd3rt2Lf3uS3+S7uxvKmZ8Nn2oONFNynVSB4o5Y697fgtwol9WRrqBReZPoh2+M50VkNlGB6yhXdGlooHHCr9hr2jerly6kp575lkD0Jd/8AO7mn1kMOXIOqpTt+WmYKH9sCJn/pRDFLrgtHtsbuy3pqCOfV3v87ZEJQAtYC5CB7wvC1CHLy3osILPKxRjUmEcr8kd/+7ND30IACfcOV7eAEigUdb4bYVl8H0YGrA4j8nCOUlGvDxOM6pry4xHbLCjUcW/x6XEw7t9UIgOReBghgnV0npSoPSzT8gKr6OMv/66wK9pJJ9yhRJKSECA8Jgf03XQVZExbaDyYeMfs1Jvra2MudRXLTQVCUYRblDTDWFATbkZSZgdPlHo331voZFor17v/B5PQfEuNdBFE6B5XcrJegaiRYkaBOSaz2tTpuqxDgKMzeuOUhB+VMDVNq56iryPO4pY205vKnEPf02/+aj79jDjjGvrex7mfvPDUHzah5N5TZ/fArh3lKd8bReEmklVNx+1yAP60PnpKK1oEAFHI502CtNoxtt4YspZxPU99QYAd2INpQYnoAMwY+bs4uZ52uyq1MYi/pMkKtw9a0qgWaK8jxqYF8MbErMbV9IGLIWM1hCQI5Rr0mfbporgdCwb2Z24jMJdamGQs9QR4nYv67d5ue8XBQoIC6BsFEIUkET7c2K+1NRj8cdHVO5GJUzuLK+lBxx/Z3DdFfoIR05eQiDqZsX9Tel8+dl0Q4XEl3FlYQUUIyaWDVDaYU6w5/hYwgU6DA7rseMRs9u0c1mxRIZW6nO2lSDgMjYS4JSDPDunOVTCCZbiWcWHzqqo47Dmaun+qtzz82lTc3BP7jS2cz9asKDSvCLUWLcO6GDhHLdWXjCFonhE5rsjl/Q9QhBrMjwDQR9JSmb6pQ3iKi0q+I5EFc0ffyNGyglfBQbkjdg9/akNYMZerRnJcYBova9qBpHrlZYkEayAHKqgmDrad/kiWzuzFTLnh3RDB/IeyZUMxrU2VIyYEU0/LavnZ554It1dW7ad+e7d2+ncWUV0ipZPLM6n+0qWCTBHTPJXX/tBuiUgt1WOWvSaeCpyjB99CVDJ+12t7bQ8CPu435l7AT2slyoAZctsWOBqD0eApVBevU9pi/XQy2En2qMbWEO9n7qKCWCThKSOYAW0Ew+qeeJEKPARltMTqmn5pec+n37isz+RfvO3fjMt7W2mN5dup3UUS+3vFSy7JAcVpa4ZBxVr67hgFFvxDizGKI2NeKdDbDLoPJRkxsZ3AHHqng4LsHOOOus1rnjcOyqdBW1mHanXPd9MMOnsZwOMCJXItNB9ZXAd3wXo6uz3oiBzTXyXabh4B/g9U1t5BriyxPvblZ4VbMaHZ+YXv/in0rU330p3NlbSpz796fTDV1/1kaX5DKysUO3LjTSt2snw3REp42FFRqEZxyggIE65OvbwuhI3mSs8Gijqa0qmw7BgZUx9osQTtSzmtS4vXL2YFk/OpT9+9Q0pF6qEoGnIwUIKGSGprIDAOpmjHndtqYw5a8q0en83QVaA3NrS3FrVAMU6LMDVWtUGHO+LsozNtaoTlMJQ0AYA47tuf7SuZa2whPaT+Z22ipzN4yQhoXiFCnE1lZqa+Af9Fte1gauHBUlNOdKmpD0stvF4i5ez2dfj8vQ2+fawY2ubp0MMpvFFzW+CtzbvOQ4Oi3uOA0L79anmJ12a+oQtoc3BPMzgjprM4/7e75mAPdex1D+EBhmz+Yx7Yom2nNFpxgkuEcAiq35LJWWWqBuq93MSbqNk3ft3hEYu9YS184FKhUzpXOl1gS3qGjpRSv8QoFgy7Xa2Vcq6gNl5RCUZHAs4zioJgiQjju4k6xjhz0JRxB4hOiSXlrzc5TSikfSRrLTycuekpAqLjcn6OUISitqc19WcZHKXeCw9nQxfyssAQsn89eYqTM82DUt1S5+ukLLZp3xG+63AQ4+gko/f52xT1xIgrhGen9CZ8gtzqoV6P/38k4+mi1ND6dTlk2lMMa73NofSr/3u19P7S4Du3lNdOpsNIZ+NfznJrIBQNNCwTHkMhYl7UwOO9XxEJCWNTOzld1uoS6wuCWyOw0Oh4CQglyXBStMtO+VnAETNdPMrvN5UGvCmLkl4g+gzIEArWC2M/Ki9YgtHWSt6Q7LMlOmPWppSSDC2o8SUeqH0pwZEOZFK1qVyApKwYfqc3OQvPPZ4uq2ajNDomsoyLSzM2zswJesUihQKGPGTJH1cF51/47130hpWWEoy8XzPcw51CA+Ahbe+p7yZgyIsPQlLUfye3o/pVCWFWbpOZIAx/rrWKwCjgE4Lcd0Z7mtckQecUgbtaqNSVorDB1hDLN5YxGz5JFyhJGbwG30ntpH6vGTCD0sfmRe4+TO/8GWVqFI9y29/U27bN9I9xSxuIltzIEfaIVSguDfbAvIZlulS/yKbnxrIprlYq0I7tRAOwGGLaLGaOhFRyYlY6L74hZ9Kb7/9drrz4J4zw6nBShyj4yELvTRdfgEm69+bFrtMY4ezxQMsNUFUL01nBYhXDrMGwIT/AQWeGr5s1GLtw+IpUD0rKPrcE4+nKdHVex/d8ClIWOQxHISDn906Ib7nk6PE5GK32e2MxZN9r3eclMQcYXWn3N+oT52Dp+sQAbnzCTNxhQ4tyKyo4lkdT7uycjcNzc6nN67fs3cLCM0RJSOOb8xjanOfxvcxh/V1g4BNW3s16Gm64IM/eV77KAD+vhgugk9gzbXnq/C3mj8124rPwa87ynucjmSrZk7kjPCuuo0OeIjEpA4R9ILQtnk8LtBqm+963vq1U/PN5vt63E3+fFS/OrQea9IAodFeP54ev3eMNMVo0yYn2sB3fV30tR+tdta+ktv1d4PmIa6r57ofHwh5V/et37XHBfra6y8OPfaZF1QvfnCcW9vE/Ti+qxf+k27fQAA3MfXnYG1YQ20RVfbllkq6kAEPKJUmvilGd0LgiRjt+0oQWpX7e4JC3xLyc7KUrCpeDvA6CmLVy7HcItZNXcd5xwYmHPFpYJNPFQKgZX9MtqjZJQSiFeHk+o2ypujZuOU5995H0um3ScWKIkBXVcPxhLLoH9y9l8Y4w1t9XiObX+0R76kk3sxQ1ReJ+HSKE0eUUTyp+nlkFj+qTOgffKTzs+1OzUXGXQi70rx9AorFftfFGaWazLiKYK81mlinESGDPYHJPcXUHQzplBqdFz8kUPHZU5Ppb/zCZ9Pnn/mUgP+IwOdK+mdf+Wb6o9dvp1dvK8mqWFGOJFr65qQGKlEyk70MsBMywG9YAc1Qszhj7Wz1ZK4dT9i1tiDksFRzJS49bzSYsq2++T3fWXgUV6NBF88IIXAMYs3qR3de2zZykxE05yTb/rJrGObH8ZTMRe5/N7s/AFOlm/g+DGnQfA4NOUjnZCG+qnqNzwgkrHM0rX7aEjBc0HG3QHFA4rzeY4mflXWOU8b+wYt/kG7Kuq1pdNkvnMm2gtqrkMMe8mEQqgUpN/4mMZtsPVlX90WcO0LLKEqjonNo3K7mAmIBciGkDaah1OJZCIXB9TPZcFrDdVllh1zn05PideeUJOICrUsBjLG7av33pICR8MOJZbMqrUY1i0899Uz6a//mX1Fdzu+kP/ijr6T3N5bTusJFhrVZicXj3HifjV4Wqynk6pJMzB3WOqx5rkcbPLXcWwu9AH12qxaFkz165vRpn7/+Z37+T6d3VLweVyyehBs3bhh0gbDDihX0UwuoaLcGTk0aygpBf1dhG1jm+rx9svWQV92u11Gu9xIXYjqwGxkeKbo8qbPe6f/mqkItBKgXTi6k9z/6UPSQ18zr5j1XasYCUMtzhlGqtQLE4E8pNhlLN8lzq+LLNm2TCGcFSwYCKQCnxCOxGJ+eXkgXz5xS6bEbaWRqJr17615aWsMrlWsnM54ATTGHTWEf81Tv1Tag2Nz+dXt1G8GX6jnmfYQXxe/12nb65ElvPql8Lt4cX9vvmmrN2KvIL+YpaDtAaDfhLLfdQz8FtJoGzGN7gXP0NcIK2uREPYKm4t1v3vqMuvP1UYCy+cxD4+rzgLr/XpvG3B4FQKPZQeEbbTy/Ddg15+qoORn0+4/SVk9IwgCSjOfXc2Se3JhDg9DHn88xoXEMY1NwPexgH2aAD3Ptw/aj7XosKROAPVzrQEEsJ7Za4vJTQgSncCjwfVeMn/IgE2J691Rse1WCk1jKSW2+WWK4bA0k9jPPKO4oW08lUJeWVw1QqE+H6x/BxAlL/DOEQqiBRWkDzYX7re9zpKfOuZ5WuWd2t36LgPx1HfHJSVPEZW3pxBcE+/DotDLlN3X2dQYkjgsU86aO4YTA6QkxXmDUpjLun7vymJn3N959I60L8eJ6wQnOPSQp1XGNdndXk2eoVQHV5gax2LcGRtq0yknZMqiwBVlJJgTsTw5tpP/sP/iV9OxzT6Zvvvpu+l9//bfTGx+up+2xGVss2uitjS7oE2CcRDFbSEowfqdvDZeWmbtuwtJE6ETEf84ohozxUuSaF6deTSoDnPhVQKgFE/NSyh6Fpa6OzTIotRUURt7LqJt9r+c2QGjMb63ZNhlpbHavbaXhev5L4ocTtYjVwiqi7HTAj08wqiym9T6wHgFcLWEIU/r8pIrWn1HYxElZ4m7rdJp5gdIFCXIIldqVV69eTW+/8066cvGCTqdZSncEJL6l887Xmd9iFXespp6NNyELuAwmILR9xWf4AAbRyRZrJEUEt/kuptsi5CKGEUtojsumCkW2igLSIvaTBR0SiNmXAgZoITaUQmgjih0McDbCMwpNMw/sdGfQsx9ROlFACMwmzll9/at/8S/bqvz+9Y/S137wvfRArvkc79Y9cjfmkLnvxIGpiU4lBS7Qb8SYY5HdVEgNiU79+FtYjR26UOqh2vOhNn/lz/5yuvnR9fTWW2+pzJB4j/Y7VnvmJB9+kZO36j0Z4KXpvm0C0DyOsF4e5pBhtanBWBdY1CDUu7HrLQH8sJwoxGXyrTzAaLBUs/5SUn/mJ35a/HEpvfX+Ozq5atUxwnnqiN0usaXQsE6v6nhoWENCMrRP50Sj8Gb49Lqspjj0J/QTasiikkufuXJZISQ3lYBJHHBO+LwnwDouZejUmXPp6y+/pthQ+qXTsaSc14dbBHBiDrzOJZY2+tcEqjVNtM9zd36DDuo93gNEyx7nmbWS4XUtHDJ4Rb1qwYvDcJAV6HxFk58EbfgeewCpMSzXWlj6Cl20xdt32sNfUizH5n9+D//vfWZznKG8NGn2RwVbzf3VnOd++6+e+8O7oPebnv3WsIY2QWi9Rs09dFQccT/6Oqp/R/3eD+gfdV+/3zsGjqKIDNB5MrepBHwrCD04eHHoSYFQuyBpFKEKAWcyNqN52FctWB/23h7i/VhP79343c2T3TC2rIjJjOOW1XinJrFE5EL0PtPZFkxZIuWKpNYgR1jubu3p/OyUVn1fjg3FooerN7vmse4IdKm0E2PHEkp8KBp6ZigkQ4nxabM7ls4rIQumY86yO53P4NlpLC+K9VzgVBC5mtZVjon7p8p5wlhFeeaOGDKmzxUdkXhLVtsIdqLvFCNHEM+oP0g1avZdntFpNQhaWXoeiMED4oiww4KGa94zY2tCJpoeEFp8/QZQhS5wY/FyqZZidRzycZ8I7mwFm5AJidCCdZW/OXuK8j9T6d0PlzSXAhElISwbV7MrnrZ7yt3wXWGQwaxYHxvy+N6xvXS6yvZlPg1Qi9sSwMV86xos4FjCCMPI8Z65DiNgBIa8DWgqHbFhoRzLGICB8ltBT+6rLsque30qFuJOf2NAnqNe63J3HguBV5Mdu80kwt6zZS+P2XOuzwCzXbLEbYUtWdh0wXVRBe7yna2vAMS40rEScp73otp75Mzp9IiOWTyv7GwA+wcffKgTjabcFsB8XfN0XjU6z8mCtSIQ+scq2XRN1RossHFvM8bc3ZyUYyBownJ296h+5LQh5tpz5r1DrdsMZEYBnbhiI5QCEGiAWzKBRfR5zkWvPIcwC+Zf17lofNndPH+U/2OuCmCk/RG544mfRrEgOIbrCQvASjcnq+iv/oW/JPByL33v9R+mt25fVymhnE2dhSfLm5ORcJlzqhkDzUBZx4+i+oUU1h4jnpO5XZcy62S90vegYdYmzuR234qll/YApFiWf1ZxlO+8pWQaWaKXV1dcY3lce+kj1TZlfulUc6+EsGm6/w4L4rxn3R/m2R4FCK5bEcL0U0BGlyd3QWcmrl4qi3myd4C1LRUKONTg3KlzisMVgJQn6iMB7EcvXkwf3r6R7mwu25rOtXAAh0oZbEu14Pk8hS0O7xU9TMkaSkzvSWXLbyg2dEPz88ipBfNLwiZmVGZsRnT6jhSKfYHNPZ0wN60s+tXVZdUqvZpeeff99NGSkk1L6E0TBDWBW56Gw+76GuzEfLcBquAX8VuXVxY3emm/TkxqthMx6R3eU/G7zIch1JDWZROW3d8DbCKkiotj6Qpvz+RLn7zsps/Yi12+nK3hAZIz+RRaqiRGzE09jrZ5jbltA/D9wGPN1Oq5rL9vxtb2W5c+LPLQ183nxHpECFyz/23gf1BFn+YD6/trumnSUn1f87q4Nua4nut+a9Fsr59iVcclBxkFP6vn2nyusIkO6M+k2vPS5xeHnvncTxxgBUXg7GMd4OZClB8HhB53cVuvK4wn5LIJoIUJHPcZZiBs2uoGJgb3NcHsE9QB9AlEOa4Ii4w1eLl1OOXJqQmSeiOK93xfwfSAlnkxySnOpNb1O8roHKNotz6QVEBmPUd+bon56XAWgxNgyqSYMnFQ6whOxZgScE9MoVNhiKuyMJYbXZ2YUSY5mcM+j5vYVWoc6kdOkTEAUR/Ilr+vMi4HaveuspY39SysPMS7IcQOOEaR+ogSWKRRLSqh6S/92T+ffvePv5Y+XLqn+EFiQwEsxRIKiCrUZaDeoJQ8j7nMSG1t6cQpwpE0DrNENRDakuEl1jDoih/o24DFOxbzAVyorwglkox89nQBMzTOXAFEXMkAgUa2skFNF8iEADdDNSPNHQ/GCvDyC0WhrE3HuV+IswMqoNk+8UL1UNvm1Y8oDDxbVnNYneeR57pbJdyiNMZzoV2+x6qIxTAYCxbRfLZ6hWyrThiEIowcEuLFUQWF4XRJheTPT6qMzpkzVl7oyzsffJAW5B5+T6DhusJPnr+qk4bU9Em555elAPzhKz9QOAjHaErtIB7Va5zdxU49KrSK1SUXoyfBj9jBHAqwpc8+1UjXEXMK+PDY4iQmfaYEDwXN3aYtN5QykvVQFvbO6Upqn6oPJGfZqghNiA5c9F4j3BEYdNKclEJiCQ0uATasu64jse/S3EL69/76r2I2T//HP/z76S25cKl24XbGcyY7HoV5WYjJzg6hgvV529a+AuroP8BWXpRleS+iKkauWpGVLD+b7VJo1uuI8o+XhjPRFSLBGvzUC5/3nG4LEL/7/jWHHpDJHyCga4nqxiy3CeZ6Tx16jxUrb4EM2kuBfJ9kZkSClycnbDLmGHeubZnnsH5lhUvzjgLiE6ZyPPC8vDK7Ki1HvPxjikP+0y/8lMo1vZW+84GO1lRSHLx3z6BVNZNJ6JSCuMkxrYBt3OZUMNGzUP6pn3xCyZpDagvr6aLCoxYFPGeVxMU58qdEwzdUdmxVCvyIkpTuLd3HGOsDCpj860traRV+jDW56nyAzTaLVY9xJABanz3WEbgZ2XXmqAYKh8BvYYoBoOo5DUto3W533rPnhrlDCTV/DV5YGvF46IdBZnfEQSvxrBhjbUmN36JNZEAn1KMw+VCWewBv6cMgYF633UNEFZ/rC4Sq9jtAuMx3czxN+ow2m/0ddF9b/476rt7fbSCxHz00ae1HBdFH9bP5+8M8v/bWNdtp+62ZtFnm6MWhZz//BcX6CzRZIOcs1uNmfD3sAI8CGXmz5FfGwd0M2n4EOagPbSAUZkviAnFGaNhYKZ2lrg1G3BugZY9YMzU8I+sdVsVNgcoV3bcu4Quwm1U8G39t1yH4Xi73uw/uq1bdCcVfcuSnkpVWdEypLDAOINc/n+yiz2tq21n08HjteBMZ5aewqYmxzkiOzsgKOibBtg3D1TnfxIvxDAL3cdG/r3OZZyXoxiW07uma+2sKIRAzwhWWQXZ28QNEKfh8VvUZ/5v/5D9P/9dv/aP0L7/zjTRCmSkrHnLLw1i4qSQZ1Iw56MAbnbHawgWBlDjJjNps3QpBy7pFBYBYx36B/+2MdTBV0VXiXgFidexbWHBtgStqau2C8lcV87L1qgw2Ssywoi7sD+MWXSA0O+4wHNmAiIrZRf8dWdVHKHWYW6Ht0KA9N5XAcPey3O/uwfK7Y369HUrmsT4BqDjaNY4ppZRPLqDef/46e5sxEBNGvKaUIlzx5xV6cu6kLOai/7Nnz8h6tK69gKIynL527S0L+XOyxP/U00+lSxcu6DjGt9Pvfft7jpv0nBdhh5chCz7cqvIyAAw9bxlkQenETc4qvtTzqWsDZEZmPfTbLeGTSznxQgm7ryQ32pmjTqT2mkMr9BtKncdOWACWTzwbWCs58EFCep9SXYy5zI+VghLTNq57/ta//Td1stMz6X/5e38vfefDtz2/49ogozpkgax3FD+SjlwtAMXKwFj7WRY5wBvZ2fAVwM0U8eO6/q5cz+FiDVphJOEQZ/wdFzj7lpJDCi0gZvWRy1dsHb6pEIl7q0sC7UrqwurMGhflKbPI3tjo5urHHqktRDVYDfBFr6B3fiPrfF3rPynLo4EnABXPABZLEbATesqz43mxL+CsvBhjVuBAmEmxmouOtX3qvEpQPflE+j9/5x+npz73XPr+S99LB8qS2+NUPdE5fJX9uKYYZSzAzpQv+076uXk0sdBUKllUGAm88q6OnF1UpYc7SrC7euWKsu+VhCQ6fkyAdEjW0TsrS+mU6GVS9vgPdZTnD27JZa/yHQ3cUgBd/zrUx5nvuKa5v/kcdByu/87clZJmQSP1WtXu+Gi7yzdzXzsg0aX5uuFTsc42xJQlN+2RAAAgAElEQVS40VjvQ0A46KiKZW4qNezp8AzBrGJ9awDfxuv7caSj8EB931HXdkB0A4T3e3aNJ5pzMehZzf3W79rm9/3mvdm/phITv9fPPWou2sbcI2tQFq0g9pqE2tpto5NDPGaAzKmxZA1CKxD+4tCnKFavRrD+OJaxRz/st4Q/+vdtA8ZKY6ZdXIpRe3IQMG5qGc3PVvKr7lr4+AtqxeHmUbyVmPssQkbWixybpWxpWWHmT8ylVWnS8zr1Y1nlmu7jolf/ZCty3UHBFcenRQF0Niiu81GBvnUdEbhK3BIPpFg218uqc1fPoIyTA8DZyIzV8WnERalUia7hbO8R4nXESGG6ZsqULykMGsGOBYlz5rEC3V5eV6wT4BA7jAhMgsNAm5Od9PWCOvGUTsAhM/4HN66lLTJD9R8hAfkUJT51Y8WCpiIe0da6Er91SBkAQ/Of+oGF1y8DU40NuipZnG0UQ1seP0Ku0F2bUO2JWfXS8dCc9GV6AUzZYlgWuyQdOC6xYkoxf2E97DBpu7RI8sp9x207rJOrdsqhAJGgFIIlhEHQ8CDrboeJlDde9/K+CRjrjP9wcThemPm0tSMDkLrAe/Q35t0Jb30AsYvYlOc7W17tseeGNc5zUmoWJNCfvHIxnZMF9PU33pQLWIlwK+vpXdXOXBb9nZeV7kvPPimBPpXuquTNH8ktf1fAjPnxGqkThH+4RJjoBdmak2+oV5mtpRGHl+2UGWw6I559qf5gIc2u/a6rmveOzdX3LscjgImnAquYQym0dty3jbJUwiuy1TOHvPCdj12tLUEdPmDdO/3Kl34+/eu//OccH/w//N3/Mb30zpsCMRfT7ZUHfgbzury87KNDSdb6UK5xTGwmuSK4g4aZU0DRkuqtdrwFrKGZUbawdujCfWZ9VTrq5CnFfOu4UP1+8fyF9Nhjj6U33njDoPf6rRv6m+eK8ddny7cJqLbvakAaNUSzHBJIsWcBFjKifpyQAqz6xKKJ27dveV1RIvIBEf3DPTqD0kDxLnVirEUI4wLsP/nsC2nrzlK68tjV9Nvf+Ff27lA3eBfasNKcE8nYVzx7XeAfxYGxsv4+8U79XdAaDWsuzpxQwtP6ksvaTctbBV8kzn9ClUQW52fTAclw8LliBCDOd2hyJr0nS+nbtxUKUJ7VBeJZMawtkm386BA4aygCTeU6ZFKbAuv2C3BsPsv8McIkWqyYrEXzWXmNc+UPK3k2cuQT1qKOdhsAi+uZrxrY1pZhDDXB88yCyz6taTl+D/rqZ1kOXjoIPPab+yYwimdwfaxN8Og2udPs76BrHua3JtCr+9APhDZx0CAQ2jaXD9O/Q3KrqYU1Gjsu2G0zfFiUlvYCiDYtoeXnF4eeljse/EKcjO0NcOT/r15lEoJ46Gy4rOqYpwAhx52Uo7pvqE3cIrGdJAdQjw6LDkIaYKPNNidLzfqO4i05r5usYrl27gpYLskiMS0mpwMM5TaTlUeMjmLeWJaW5VbcE2OdVXLH6rpOUTIjzuVbNmXNXJAAWxaQRWDyNIMLTb7jDQnq13PFcp2YtCA307RAAed9b+hemPKqTgyBCfu9njWjuL1hue4/uP1ARcSxamINxZUvK5Dj7+jWUJpV2194/Jn01GOPp1//vd9RiR0B5wIAdzBUEBtaQjE6G7QioAChFrgF1FmeinkCe7GUOGmkuPXtvqSOKlZWF2fsD9PCPVkzpbD6seniztjE/s1AqsSw8RmQYlDfu/K+rjDvYMg2lNZCAwAMcGKtCtPnWkIIePXZOIdI7Di02dmU3qAZgPfElFV9jThE740yLoeKlMMQOgAYQVMaZs8MsoTWnQ6ra8zbOVmKsBwR+/nsU0+m77zyspKQ1tJ1nUKDNRR6feTEyfS5px9LW2sPBBhG0ps376aXP3xPrnBtEO0Jh6ToOtyrgBZgKcrStpJJPB6CyphTAYgxLJN+n62llDKL+QZEeJwI0pJwlvEb3oucNIZ7PrfGyUYq16R21oolz8BDE+FIF9YawJ23WAa7mZDdB9dV1RcL2t///t/41fRzP/dz6Xd+65+k3//GH6clkgB13bIShLBCOiGRW0NQlwmN+NFgtg5HIEmpWPRcb7bQUtBvrEXQtcdqus77aV7uY+YGwEuJpnv3Kde0lsOF8NYU63CboO7s4QY4OkS0PE0hBX6p3QmBu3PnzjnUB8Xuvp7pBJ0CPu3ziL3cR9GhqVD0qdzhz1wrGjk1dypdPn1O/OqGvDdLDqXegUdwiEJRBK180C89F0XCzyvjyO0qvIm1Fw1wuteeqm3Mig/uYcAop3ldvnAuLcsaSrLk1YtX0pIK1s9R91aK1G3R8/j4THr5g1tWUpr7dpCgHwSY2vZ/DeY64K0A6h5A2sIeO+tahRs1wZcNKY11yNfknRG/QVsosfV3HX7YuL/Lcbv3d0Be4bm5oa77n4/9xl//drj/vRRZz1e9PwbRePPZbUDe/LzMe3PfRZ9qINvcJ8fh7Yf31sf75qixHrfVZjsxzia9HDXWfqC4vu+4ILSPx/DFoafK2fHwCxhbxIUed7APe10I4mC+YW2LdkLo/zgX3m3rgRO23JFEg3snn1+MtucSMwKLLAAMjqzMDcUYLUmY3ldWL65sajQuykV+QF1AbU5cWWSvklm8r0HgilzV9cyn55VYTrkz1zgXmjieoqUCO22VLMwdJotLakyCGosoGj3AFuvH3JwsswKfJI+clrWKJAky+IdlZX37o5s6lUbAlpI1utfCzuxIiU2ykD5x6mz6cz/7C+kr3/pmeuX9d+WO4ghNm6ps5TEgagGiAVKGyWRHSSiwkLY5tQdB7jUEwBdXLFYV3JM+yhS6ikU/glgCaET9O7TpsNjVmyo3V07LAdw0rAlhTQlGC8jMsVM5+YjvLVxh8A7YzzFpgFD/HqCugJaHpfFB14eAzslQpQB7DT4LUGNObeV17FrW8H0qEdZLKA4QUrnOPCNqvJmwcpy+H5DBrPU6rZjmZ8+dTz/zwuc8Hz988820IYVp8fRiunPzVjp/4pQUt5Tu3rvpgvYnz15KX5db/n25jEekiGHNtyJn5SqfEY4AzBnpAo4GPdTlVea7aNbCEYBDrLR5TwalKFFRumlOFi7OB7f1T+OHTqcUY+jYa3kaJienDX63KcEk4GcbP3sLwFj2VLOWq2OEMeWQNa97SFojEfHC7GL62//lf5VuvHtNbuKX0z/8o99PE/JErMh7gbfA1qJjTaiuVdunlegFoGN/mY5bgFtHOJgupWBqvPAKF2eXN2ZB1j6AKMdVkll+S3Md/QireLh52wQK7cdRoqYRA8pM4Lj+RxV/6lj3xcW0pDqwhBGsCHT7iFT2jBIlXXfVG6O4qit6bZ0O9hc0SxwuYRGiYyyjrAd7EYBL4tumznoP63DMq8+jxkBQSndBZ4QLWVkxv5a3SGB5R1ZwjnedkKKOZ8P7RPfiiSLhDj58sL2WLl646Fha8ysZDZZXN3RghuJHRd/r4s9N6xnjqXlNrezV69dPONdyq981cVpWWB8PKc9lfrm/6Y6v5xtLaLxq8BnfxfMdzFPkTX195/dqPWtLaDNswDXeyvxgPOkHyt3vis7qORkk15sgtAZORwHYfu229bFe0xjPUdv6uCCu2V7MQxtdeEsVo079/KPG2q+v/Wi1XvM61OOoMR/39yYIrXlkiH7kWV8Qanc8E1HcHoi8jyPI+k1ocyCdTlm0Ft4WgCyEKkSsH39csanRV9xeLg0i0UJsEYlGE3LDTikTFe1/W8BzUsJ1V+4eSgONSyDdk1v+tpj0DAlJEtzTup57bO2h8D3uRQnzYTH4FcWsbaOhO+Bf1seivd++p7O6SbgISwWJIlgEiuWO7N9pMe5HVRZnbfme4k5zkg1Cl7WiRAkxccRAYRWFud5WKal7ig3dx7Jh16PWFLc+bly1+4QsEF/+ws8o43Y9/T9f+0q6u5nd+ztYgjh/XHNg6EqfYDTlX2Rn53ODsyuuZq6UhIIXRhIQtLMLs4KxGfjlMI8Adh0G2eWUHUupgYFexM+G5gpQDitSDwN2OEUGBu6rgXABw2UcAWp9yo7HlQWcg/iL5ZZEl8yjsdp2jzTsbNzj7sQ+DKXtduiO/gQwjmp9fBcC34ycvumFC9YnPgGscFnayp3H3gHWmJX0Ot7ezUqY3bCChgZIanFRVvdHBTQvKrb58595Xq7pyfTqqz+UlVIlh3x04pRjBRdVQ3dJWdtY677/zvvpNR37uWVrMgcqMJ9aG5/6UNaS8BAAov6OYTElDMZjKgDHQEklnLRHHM+pvRRu52zFoXg+p15JGVNR8gntSR8MwV7T3uLvGL8LBLOPTEXFgpZH2cvsycbGasYeYg/cl6WMnPnHz11MX/65n09/7a//tXTjgxvpv/hv/066qxI/zugfoJAEH6vnHkA0oQoW7E3iRutY1DosIHiRjzwlJpTkRmV9My7W1ye3yYK3sIh7f6kTlpONub2u4+6WynTivaF22ZvQScTZxv7N8dM6QOLUKcdfEmvO5BnsaVD0x3zL9Jr3Zg0UmmDD9ActkYwGDDUPkBsYpdiKgehCmulJnVjFqVf3xYOGKdXFXsinl3aOWo2E0gxmM1/1Ecm2AOc94FOtsIzjWcrsRh6tnLzJdRNKKlvX0azDtkpTtYHEPZ6Vk9Sawj7mc9D3beNvm/cO/2iAjNrz0QG1ncz1DLZ7wgEapb56+1YSKDvcusttaoAZ580HrcXfGEuATStvhZhrwN1VlPLzsgxAMelakpsgrQk8uz073Mc2UNj8ru3+5ndt69cEoXFNJNm1KYbNdmul5Dj9qK9pu7f5XbMP9Ro/zLOPAqH1/n3YcQy6/jggtLMfDjek7PgAoVjsYLaAiNzbT7Kfbisc/ZERHNFF2WDBBsgAyB9hZgVSW4h84r0Rk3VWbz6Dm4x0SgDhEregJDYN/kgygJ49Ji5JqZcNfXdTpxXBLGYV9E402zClftjAagOGR7+JdxoSEN3RdbtapRxmoKLLAokQ1pIY8AFJMDYvkkNP/GSOiyM4a8bF8XGtKzZVVgOfEIL1Ti+SjYiHY1I4d3lUIHhdzPyGgu53SHby0uUkJeVQuT+KdE3ndVTmZx7/lKym76drD+6oXE2uioArC+FNIWfHt3nC8/1xVruL1sMsSyb4oc1c1gfm1ElcsKVL9ITlqWjjrL3dmdCD/s8wCyHkoyALU7Nbv7jJNf+AE/qUw0UyvvDpSZpXx6sVFEpiQ7Z+dWnX1RVsCS1xldSLjMQKXenrjb2z4tNOZ70U2PmUCdeUzXYx84g23P8IGugSr7vqIWclzAC7tJMtnoXuC1A1OA4XXrHyNSs+ZOuFZyKD0zL+EFFd+12pFFEQOzHJXi/6g+XSNC1LElYnKjUIAAGIdJqFj+CkuDjlnYgdHNIJX3tSijhZ6Z7CRHYBxtBHXs5OXLdpCMAfmzrmTLRtV3iZC6zqAIc9IXTKJ7HIDidhjdUIdEodzgNOSeJkKIR7AZrQrDP+g494PgoNcJ1nJrvnvadZDvYEmfkC2GS5G7wK/J4U2PvFX/olj+s3fv0fKua6FL0qCrJriHJ7KGTdpe28CxBM3OuoeAZW2qgJXAuVHlordMsfABPWMoA7fCTXURVM5p/ApIv1N/hzLYB5H6dMRaco6+U5qeiOcUT1EYM7fsZ+bQ9Bzqqmj52SPeWZ0e9WAVlu8nozFoFbSsp5ryvOfUJtXDlxVvQifqVjYqfEIymPRhIZYIkXY5yRwh9KtxUYaIN4Z8rdaSycFIbF2FU3aJtQDGiGsbsyQqZ1PDI5HiNXTKAvdiLAWwu/iTnqEeJlL7IeAQpc/5byYOzryr0b93k+9X2sRb3r69OuvPfrZ5c47jDLdLlN3gNZWcj9cB8Yt78vdF0B3cyCsmS1LKn4h/vDePivKPDuu70vJX60rDmXml7KHstj8WQUGsr7KyteWbL3A45HAqncZPdR1dzUoL8N2NbfDXqO1yToF16HwcEKTR57d9aKLCiW3Kai1w+01s9u60e9P/v186h5aoLTLn0Nfteco1irDt0ft6HGdYXDdsKcCoX0XBXX9Dyroin9nkFoMGUowa7ZYmlpF8gP12MLpSybe17mUd5EhbxD+B6z+eOg/qOaQnChgGNXmhBTmhL4nJQAAIDmwtDDLt69IiE7LKsGInODs9CFFvcUbwTAo24ov5Bl73Iium5LltMJa9swEblRNUjmFDA1LSG+qCPsbipmiSg4gzoXP2Tu+UwcHKfK5HABSjaNiXlTIw+34aYEP+4oSsUQv0t/tmRdGJEVa0XueaJN2VoQNJC1Y03Wwi/K9fblz38x3frgoyTbVnpJxev3BGC5HnejoJ6FsWcEYFjWDbAOnwFcdlxIhREHiGCuO0RZgEZY2XDHs/8BOSx63IOL3xnpjN9mYDUicGP3Iq5SqgZgBSGTH2FCnJ9xeIax1Bgd1uTyHUXRx/U7lvxOVm5FAB1BUfpdM7e4rHt+SGHAAwioZ2O7ukFWMoKu6X8k2BwCG8EMy4S1MZ+mF6AHvBShc0iIMjOFpwLk4rx5+mbmWSwu4QJ1GhtrVSyswWCbe6ttr9XMuR9jdhhG6avBTuFSrgGq9/k0ImiuS2vQIfTGRO5xIhNrrqtJonNsotc9J73Zosx6q+ER0VBtba+BgsEuSrZuoJyUaTVrWn7GsBrb04RDnxbQWJ9Mf4ct+AY8BQwYiAaoLnuuyLMMUrmuKGUg6WZcGv2wu87xoGWN4ImVZcxTFvupAhsxvjgYIGghrGg1EPJvocgU8GxKLXRY8+eChTsAJJ4da+y2qj7VWyT60LmnzEl8BuuwZlPUWgYUllhgu9KdVJRDT7C+ArwjoYyyVfAerKHwJioeRDF57jEUK4k3gOk4Ppb+ULqLsbragQAv9AgAofIDL9MSIBhvFSEjFbjn/s5verbBI3y+nsuyJp53eQFqvhBr59/KHmz73Qef4JFzebKccBnPAETzG9UDSBpzTDDl+jQW7x1o2LIqM5OQH4HqasCbFe6cNFbTlIE74LaMv5/Llrn1oR8lkaqjzBerqJ/fAXqZ/pu8ocljiubYc1/Qdj3XQWdNUNhk0W28NH9XyoqZC3UVBRTnrvk345FaVvg9d5Q92CY36j608cWjQOdR4LM5xkGfB7XVXI+YZ4d1VY22rVu/Z3ZkfuOCaK8VhFbXGoQ+9fznDshcDAJEQG2pbIuD6asWPg4gjdvb3OpNq9PHdb//KAtIDCQudcohjWljTctFhNtvV67POIubDE2ucy1VMr1dhD4H04OHxvTdaVlPOI5uC2uR3D/Ec1FXEAZBXOSWGAjgkBNecOsTUL+qoxB97CCAD+uG2gpLqIlDbdE+NUlnBJDPKL7snuLLaHtV4QBmcAKpS2SQOsY0KxAGlEWLH6k2Dm1iKZwWUn7y4mWV4TmXXvzW19O+2maDgQPj9KSuckAhcgR9ccO0MZUOtVl8lw3cPQvecX4l3pZcYk4qwd06MzXrZDDHRapvCIncfyMTxZvmk6wYG0wYxhHWkOzyB5DIYgR+lWRz5jBHh5rhd1/96KMfg2yCivhcuxzM2EvoQDyp87vBVqb8oOlmzFeHoTZ3aJ+dXve1+T6Ugrh1WHNQu9QyRXQzXjMARTnJ82wG1EcBDGHUdBGG+67DxNRMU9g4FlhtRxJQT5hACG6ez16i/E8ZQIBEPpLY1pkrdzWHjZQADNOzXwax2VIWr1rYea+wJlEYvSTLMVdWkMpa1efEA9rGqSfZoelunJvBCf2A9qxgdYW6n1XtO1+DUlXqbdb0lbveCwhiPB26AvBgtWGGSuxsHePZowwVBatDCxFzWz0j1i4fGwzizVfjWQCgdQRwdi/0jKXTp/+XvfeA1yyrqsRPdb16qXLsnOiGpgNIN0loaUGlcQQBUYmjjhJU/OOYHWeU0fmNjhkQAdFRgoiAJEEEVEKTaXKU0DnQqaorh/fqVdV/rXX2ut/+zrvfe6+qGmwYvqZ4X7j33BP22XvteHr4QDfx8aZrR3Mfz+BeVjw99i2aZ/zmAYQHHQbzMRCnss2Tu9YhRpVWVMap1uORUUOUtWcjrIAxoyxRtg+hClOIY6XVlLVFdYQsHkhLKb9zrdGa6FarGdQQnpr8xn4yvImxq3w5vtbgLcfb8pn7YWDIe47XOeyBQJFylO2xbYdBsF3TpkNoMqhnrKUqMLCmMSVCAFL2TfTHBNAwYgich8ehS06DjLDS01VP4H5g0i2MIX4WwXsX58mQCVauCOuz+hX7JxsatI4iDdA7E3kbkOz9wbCIfOJTC0bbfdl9DuIwvWQArJPgIs8g75OW17R7znMxuK7yBbURFs6hPRvlCWVtjuvcP41bEjDxoqD/tk9+7rz5a/hD3vctn3KbBrOtPMpjbfdc3x70s/quXQrY7Es6ynOT18IzNA/smif0d/iKZecAhFJbrzuQzKAyXrodrCm7IxmILlF+zrOCCnzaepC0zsUmdKHfl9qX3IY0HgoQxmxSK8cc1JN4qGXDPgri56kcjiFyrBktnXRdspYABR+LKKuwOF2V4Qaao9bK5KI4VYUueVYfkGs/LGSMw+xiQNkXGv/4N2L7GBdatU4G3MNNunK1SjIpDkpZwNSWawmkSmh02QCAhNuwFjuvgkUglRsJN0zQesgQAZawIXPnfWQgHDvXg4KIf2JDOjFJ64Z/VigGwqrOalZY8jxXwEYZjONSIVRkaQcjo0upUhpdrXDTgVnatUP7KPu0X3GomAdcRAsKQ9XkQWE/w2XP4yCZPMFF5Pn1+3DdnMHPIkTVx9gW2/Qtc9AmxELWOaNLO5g2WJesbOJseecMd8p9aIFMH4MbdW1mNCrMrmzjsCjKgk1wUa2G6gnWwuBQ/aYVEIzYTLQK8mFLxijAmQFXnju2y6Wim121QNmP2O9UUehmn+Fz4xpaQOUcI9Di2mIMHXDFtdzjBJ3hWeWVle7IthiDym+aae5oVKCxWj8pTjogzjbko4+xirS4T6rVy/PaAsc8331Kilc498fAtQWdBjvqK8cT+9Vuco0x0Y/XIY+t60NyEef7WqFofu41l5JpQamtV0NdZCHt4dG5lFiei77t1o6XIJQhHwjwhUcHu5cJeggtIrgkyGNSJmNgdWQrAYCsgABPUb+XfSNfdbuMxV+moyPVWQE58uF6zfKyBzxTLnnyBJ7oRt5JvgqN3+DRYMxJJLZ+upwY23YNW4LV9njNHH/LNusJevUo2QxivXa2Ovq5CnXCawLAmfdmACx5wLGF0qv1AOJjuAhjbRlKRQuxcBR5LWmdFk3ucYJ+UhX5E9tI8aX20vC5LpNGEC9+gGvNA8i/2GYFYnWfMWZfpgl2hUqBsMIgjt+0Zxrt46kdraRxZRDH39tM/b592O5F8+dBYtRAMdU+CBCa90f1GdZXVjr5mWNVCEwPyDgeEJr3Sl87Hlc75qUAx1HX5O9Ni1mhatdL1ywArrrrzbeODc9dgbPjv0M7QAwwRc9njcCATQsXs7cU4MdrWivQ0QSx5oW6K9574r3JBbpjAqtDlfFDxGWD2ELHu/j5mgveFQMjEPVc1N8I/DyjnIAK7rQ5DAobzUjPtiIwNNC6Dflb9wxpYVXAc2fov4gpGiJsMeW6WnaL1w+4Xy5AjqHWP1S2cPwm4UPiI8gW0K3ZtBL2VV5HM9W65vXN7r12rWg9PgKgyEM9WX6KLjTWQ2Vx9IMoO3Pipi1lJ5Ks6GLimfY7cFTqTiShwEYiULIaYG7TetRqpVVEsWMoXaPi/QfKslky4jnUb1xNG0K5BfG628GUVYuVzLMRpKMARd8G7GOiWtnYbG7LzG2CNV4Bppn4tAsWasYTdrSWJqVjBlH7s079wFrpS1srZ98eyDSt/mBdD2Ku18E6tHw/TiWCwKdFcg7zREHPkAueBsQFZeyfEr8SCG3B8BBNBd2OAsOel5xUtgqlj+ZQ+/IEeBn2UVlAGwSmfP4s4z+5anQXSPniaViIm4Y1jIlYEv6sC0qXpBQTLmatg2hexRhuhtTwWAGVGQvgkrNzOQbtFz4Gf5YjlKYqgCoGhHuYkleBqisOtILB7XlNlOwhy1oV8AJL3GnZtc6kvACGZuh9AqL7Lqwuqp2bJl6AIMUa5rhDgy/TZQZOfWvZ9Z/9okIaionWjrTAf4m5Z5BserdsMO352e3eynyR12h+CKAwnvVILqP1dQYxx0yEYmIZy9ixzU2ol0oLqKpB4NrVOBeeNVqXKVSqxkh7z0ix5r2oUsKDPPbtq7VjGcvM5FACpP0AV7Ticf0NbAwAlZyZgJ8z14eAYCgBtqBqLMkFzj64BjGfmy3VXgNe4xPvstKg0AHmgRE8wnjBU79c91h1ltF/hVJI5lTRQusmgSjXivubiW8KnNYOqtZcVqSgBZXAlrSa++QanpQFBuI0VLDvPAaX93fXh9GkgtIqC1SCj+uGtik/6jMHfLFrP2jY4NIhFGxDVt/g0ZnH+FrRVIQ++PfM67z+C/JXzkfK6Ne1MT+2uOa2tQfwz4pGZQfVeBPBRLmrve8X4p++oY8HtDJl1J7K/fUctPOX9+xi1y86oLSG7qPvyViu0f+7ZpcAmq9YdhZiQjXZTSute3zgoq3tL5S5vphrfRS6zm16o/ZN6FInrm9hh7QBA6rEdAfuNdlOapIE36VrB5aE/p7UeLNBo7UJx1vWe1xGqK+FPPaFxirLUqfoBaPqqI5Ao/ahsx4ReIRGq4zV0HB1mhN+ozWUHJFWh30z+6rrBoysnoENUR+u2yxs7KrJLuDB5iAzxNGjQhx7y0YIk9NRWmocggSssWxCbOz2ON1EVjo87qSz7lne/clPldtpsVgxVVawkDoY7RqUopqG4Lpz2zYwlmXlrLNPL9tQdPowwArxC2utTiHx6qo7tpVt1FxdOH8BWu1jGKaZ/JtopodWus2IN2MQFmdsOVnrfOv2bTvUoQMAACAASURBVBB8BMIV0I98RWxVBgaZ3vO9C4GXTOeMY5w5jHJDiGW+6LQzZU265tavyeJ3+hmnllu2bivXo9A6hY3cvLJ4Mqasvu/cdSM63UebfQCa301A+bjw3HvpVKYb0Ic79+8JWmQfaQmndaom4tB1uhGKxFknnSqL5QZk6O8B8Pj3G65FbV0oG+gfY4MJ+3j6Ed32pOXNKFt21uYtZTfcuv9+262de3F+96sEZ9b55pWTZcvmjeXzX70a8dkbyhrGRQPA3rD1dtStRJ8qQq1eibBCaa+EoM+Wsm67pXUW8Azg6LXtAFzE37oMWVZk7MKVtyDFHbqUlfhQUmBzjKnd2YvxRglfAmgMkQCfiihdvewHn086V59p9QpA0tJwppMMDDpA3KNQVaCCfR/8gDGhPHiAPIdekAMss0RAyRO28CK4Yn1WHovME+wEtmghRUkuPsduZ2XC0+3Mck2o5rBz5+5uz03De7QL8fwEvzpRDHRFFz7vcXa81zW3KQtiuMdtJXTJqhVQqqggGcTy2QTBKicXikIXrxr7iffqpK1w/3uNPI80fpAHC8jGWvC3WswfJEgwGSWrCErpuWTS4G4cJV1r0NY4V3rwXAVB5Egvn3g7y5pNad5YfovvTcM+uIPfqZwWnsN8A8ewOrbdx/Ky7wTKsg7ivcA4EwXB0zPvNNBsZbDBn3mG6Tn/tfyQ560npKTli5nmzT+r0jjw5lhRkMuRsibWJv/t+Dl+0/3k6wxZ0LqGLA2FJI9rQR6/2IZsfh/CJwGAR7Xfyq/FPh9lV+Zd3ra/FCtpW62lVUzxEFpCKwhtX0tAsEsa0/G2o04nxrvYQ7NA7Fu8BfvjmcBDu9izKo+6ly4h7+6ZNQEyXhsWSoG/FKfGW5lEwVcGoW5TVokgcj9QutuQaYLtB7CUjEzuBnXMVoJqOFKNRHaZzAtUQ6ZPDZPPUSA9gRJ+JxOn8KW1jIyN4RjTyMpnZiqtEsz6n6OrNDrWWXxrAqZeAyZUv6ghAQAUsHidj5N4wLrKfpS84ckwO/CXTILF+Hkfi5UfgTDajiL/1+N85ztplEY/psEANuDv2klWJ4C2zlJBOPWEtVCXI4lpGcDeDI74W8k42wOHy20Ar9tw2gsuDoA1SBBqaWeUkjJkzeJ0JxBaLXbVWuD7abFYBcFwNkAowza+estNZT8FBwSWNXExu0zHtCiEq0dWNMy73XSaO8YtxstxW36e+9dq85U0AdNW4LAD/H38ZQ8vN956S3nfZz4lJvrIS+5f5mCt/cCnPoWastVlx34pRDKSlPqAeTtvHW0mi3A7l5oz0MvpG7aUy77zoeUt73x72QVwrKLveDE8hFbxsLGXjVjTyx704HIHjmD8wKc/pXjM73/4I8q/fPj9SARkvB5DTRhTiFAOzDWtqXRjToEgLz777LId9XM/f8cdart1l/K7mlGOxEMkH95rw4Zy4fnnlX+84r1odXm59MILyvotJ5XX/9u/IESAJdsYpkI3/2DtsyrRWqg7nqPxcA8OwgYqyB9YSBUuY8tW7JkhK2tdRJWd4n3M6BZLiZCPrKTkdcnPMC2pX8kyy88M8WGJKjEHPIP7j+yFdY0PoD5rBTVMCNRTOwt9plGynHbPK7OdvCVCG1qaIUcgDY7hRq7BER76Aes4jyadBvBZuQoJoFhDZ8iTH/G4YvZtHZQTHp26PJWaMogS/WJMrDvKEl4HULqLgJXf7cdpdjxqletIMMbyX0zq4RqMs2YzQC3HpcNEwoJJoMj1sMs/A30Brig9Zbc/18P7U0sXe8LW2hzTKDpswE+lzWoVlNcCY3B7Wn/sV4UjKC64hl8p7hRWSK+JSpQh1InHrHKeSCv0hvB3VpSwx49Ak8oeXwL8rPbC69knPEd7HyM8yGok4Q3kvNFZTTnAer2Kcw3atBJbraFxXG+M3/Pj+WsV7XYuLPfy/PGQhhz+4N+cwFWrRlRvQ5b7krshG00ffJ7KCNIqrpCJWjXBoRCZp+YENc+x66KarlsQ3dK7x7dUgJr777bMi1vDQJ6rFu+0+GFUPxcC8n1jWcp3NcwpAJMOAQngHvuCnzqMNJjIK5adDRCqH+P+ZMCr5n8DjFG9CK1XOyTiERfucHUnV4Uks/bBXRUWDbukuoWJN73IOTb5khe+G3e4ltMcBozS04afJXZahU3Pa+jaOgwJ2nq9A5zr53maSzysMoP6QYlLmiz2MVwu/ExXhtqujK3OZdylz7VzsSxaSMZVroLQoXWTDOQAC3wDbLp8jDR4JWiBQSNxim3wBBzGtFIYKt6QGjruk6CN59FtvwwqOwFYV8opYvaY+HXa9Fg5a8tGuN73w9U6oaMRd8LKNQMBIZcgwCWP+GMpq+1wId+6bxauW7SHDk+BmZ6JYt2rWRKI0EWnoiyDRr9LpbQ2rV0v69YBlLzah/uv3rEPBwqgf4yJ0szH3JtOPV8iv9gkzW/tBpXg530C4ZhEAvfQHJhKsBzAfxU+n3/GmbCAHixfuOkGxNviVC18p6NMcf0KjIcgdNehA6pPuQmJWbtxItFeMMXNOM1l945dcgefc+aZqsF57a2w6gEIjGOpefrO+CTWC+EHs7iIp1xNcnz4S+GwF4JLNCNgXMsXnYE2H/2Qh5YPfeKT5UsAomtXTZUnPfx7UNfzuvLhL35O903RqqNkCCbOIYEOdMWYYRZwp0Cf5KENGOjeWQb1AgzAGj0Lt76ml9bTCSgFAC9MBluOEIpxjHkFFQqAmUN0pQGdn7VhE6yh55b34wSiQ7R4cRVJPyRRzA0zoU+FhfuB9zwPhdk3lNdfcUXZzyxggJR1AKY7IDRZd3ZSShAsoVj7ORZQZ31QzMVJq8bL9z74QeWf/+2KshPrMIaY7TkKbPSb1j5VmmA4gqzOsLLNzZQffsiDkCRYyjs+/gmN/TlPfGL5PArUv+OjH8VYKOyZxMd1Y7IGrFGYl5NxVOmJW7aUW2+9DcoOapVSycFY9ilsANbV9Sgyj2fs3jvD8x9Uv1LJMHQhg2pYr1cJ2egUAQRP5SUt7cHYuLdYr5YgW9neBE2Rrcx1dd3czjql7c6QoaoImZcQPFTXfXAv0jfpIoAvNUjaGVdjbS664IJyBuqirkdsIQHLnfBI7AYQ+8xXrkLN4T3loGq7kVEzXh40p2NyecJUta4NAevYPwJecp5US6v5WCeMGP6Ea6blcgZYxN+VsF7OQolkYiUPMCCIJFBW++RH6MB4WCW1HpgfWkf5LAJHcVX0k2WZyBZpKSQ/oxua9MLTvMZQA1pVRQDS5KYHv6IltMo31IjmgQQAwAR8/E3R9ALwtaxbZaQ15n8WxO+EI1vXskvf4JNtEkCRvnk94zYZjzpFsIw4VoUQYD8vB70eRBm+lQifEV/Gsxmvz75zvErqVJ+qAcDzzgoSDKfhGgk00UpPmtA18o0LvDI8aAUtlQw5oNKLdmnJ1JG9WKNZ8GCW/KvJqTUOmzxM+QtSKpgzAL4QNWM5acpV4HwA+HIs/MvC/5y7GqbACaOsslwdJPVlxdnz14bOGDiSvllnWuP0i+xXvKUCz7pPGLZRK1qo2gwVv3i23enqEfcXeYhKftVyXicwN4Pzl7CIqwhwzbX/Yt1Na6ZNxbqzD1wn/JUnI4BxoOA6f5Y5oqlqtRnghBqv7xjcHL5jBVZ7XaXBHG7EMQ6mhO/qNQNl17/2gc32OwPXrFwbvA4/pX7qM1T4uyxTbTurGKTyqRyTGxNzxUh3fN/DezuUJ2NJIDRiDEOI5zb7UP1SAWXbt6Ox6Cw04Uudh+O6jsSZQG3vgpJwuWkIPkVwIYAoZIIi/Xv9jSwAf41Cq2pYxkHIdNmKeVEjRPHvKWSsE66RYRJI8iSSIwAXq8FIKSjuBODbDVBKZjgxAUYO4CRmz81HIARXL3GFgvOWwaWHL8dXTIPxoY4k4u9OmUJZKgGYWbRNwDhT1sPdSqFGkL0DRbh5JjdwDA4DOFyu3YYC/Yx7QtsrIcLPgpVzWuo4yrOA4RAk7YcwodRhNu0MKhFs2bih3AHX25fu2F32BVjP4R3WaPPctlp6x+caUKp76QrGvDH5SNZlWqbQ3zkwP1rlztmyqTzgoovKRz/7+XLtbbcB7I+XM1EEfBusLQT0D7nwYjHrf/rQe1V66ymPfLTm8b0f/3A575RTykmwxH3uK18t55yyBQckrC5vA0CahXC6aMvpZSPm6ovXfqlc/rDLyhevv6HccP2NcEFvVmjCg7/r0vKP778CYKiek00BRAB19rpV5WGXfEf55OeuKrshVO5/wbnl1q/dUj561TVlBvN4Fio6PObSh5fbETqw78AegNFl5SNf+JT6uRxC6Ytf+mL5ge9+ONo9UF7/7veUDRvXlR+67KEo3r6n/PO7P1i+65L74d47ypVfvVaxfWehz+dfeF5ZRWsTBMN70f/diFV71P0fCFoYwzGgXyjf/bBHlC/dcE35GEAwKX4O4G0K83f5fc4vD7zw/PL5q64vr//QR3DyEamCZ8jX8mGbIaDPRNzwHXA/0rV47j3OKFffdHO5aev2cun555RL73Of8pevf2s55973wtxcX27GnI+hIOi6EybKmaeegTCOifJlPHc7EmA2gc5+/kcfX177jneVz954C2pWTpeffuKPlr9969vLl5GVrY1DEIxDKVSLFMoPd9IlmzeUs2HNX7lyTbnys/9efuDhDy+f/fynyjqcMPXRj322PO3x31/e8vZ3QHGaLk983A+Uj3zoyhrPuH5T+fQXP18edNEF5QtfuRZC6FB5ONZxFif33Iw46Ld/6qMC9suIXPls7F3HJVpwZsHUCmyDHgId07hdw9WCQphN9YaVOcbKuaCz8885u3z56q8AeOI4Ulqb8NsaKKdn4Lz6C+573/JJhMN8/pqry27ucYDOcfIKHt7K/XoIAATzsTy8KZnvycIEQJtLPvF3WZRDENfEpClU/wBAwrMZ00sFg0ces4g8X5NQVMkrFB6gxEkecrBCQHMP1pZKrGrPol9yIeN7WviI22hBVUUNtMlEzhnG5fL5BKohxHUwC8CkAYaOV0W7fAZPjNoJEK6STRG36BAGWlLl1qdAxT8fIMI+223vtWJyKsGJk5TIL6WPEvwJiPAeANTlEyixx9Of4BGiax/PoBeOyj5L+gl4q1B/tYSqfT4b68oE05UMacJJWgKdUGTkQSFwIjjD3KyDgkePBIHqLLQgWhdJZky6XQllmIe1MDGM7c5BM2Ic7YE4/raGSeCAFNy7BmtCRcF94FqwX7Icx/yatwocovauoCCBYczXkMU/5FkGWhkEtTKOc5zlXLYwMzHVnwX4XRMX9+QkLWGJAGpVCalVLmic8dHNBuK6tgO5g5OihkBWyGPvU1t/+dn9bxWVbhwhtx324Rjc1srJz5637OHpw0o6hAV81Z4QW4gN/G1Rbe+tQ9UO1f0yAOqzDWV1l+ex18+h8KR7uF8rHWTOUO/1WmRshuccGwjNoC1nUBLbtObg4a4QEdcBUgjVAQ+/RMDBLLRg8y+Zd89d/cXxgNI+zWPR/jUg1NdX4qFlpK5oJp66YTmDUesxfh9sZOnzdT1CY2awuuopBr3JNR8aYD29CQBGTK7GZNFFTqvGlk2bUVYJJaXAkMjsFT9I6wgFHBOb1AcKm3ov4w9l2cDuXgeeeMEpm8squN5YjoVDUakTlr7Cs26/486yBklHBKE79x4o19+xs4ClympEcbd5erKcBGvJHBKYTjvjjLL1zjvhfj8gSwaz7bkxV4BxsrYrbLfly9v3lf2xAXz6UF7PDN5zAL0FeN5sZiBkLnRTVlDL4z0Z00rhWE/SmTg8Vp70nx5ZTj31lPIXr/p7gMuD5QcffhlqyE6WV//bO2RR/OFH/afy0c98BmdW34BasaX8zJOfJFDyEYCQH/uhJ2DOVpRXvf615dd+4efKDdfeXF7+5jeXS+57XnncIx5Z3vj2fym3b7ut/M+f/8Xyije/Eca8/eXxaG/Hju3lPR/6UPnIV74CyyPAH/cW2OoUOvX4734oQNOp5aV//waUCDtcHv+IhwD4bykve9Nbyn50/fL73bc8FpbRd7z//eXaG28uO7bvKI+49EHlfhddXP7qNa8pO+68o/z2r/xKeeu73lXe9YlPlA0ADv/1aU8q77ryyvKhz3y+PPFRj4LAHCsve/t7ytkbp9HP7ylve8+7ytnnnFO+6yGXlhe9/OVlx56d5def8azy1RtvKm9821vLrzzjGeW2bdvLi9/0pnKQ1SRgBVqFefyd5/wskkpWln99/5XlTe9+X5mF4kJC4bqtBp3/yjOfWdbglJ3/9aI/L0953GPK+WefW/7sb14GWthefuPZTy+rpqbLL/yfPy7feZ/7lksf+ODyqre+GUkuO8t/+aEnlk9/4cvlC9d9ofz8M55Z/uQlf1lOO3lTeeoPPab83797E5SFbeXyB9ynPOQBDyh/9DevKDsABsnHN21YU/7Tdz6s/OuHPlhu3r5bh1jca81kufTBD5DL803v/JfymO+7vNxwzVXl3IvvV17z2jeXn33SD5c3vuOdSIzbX37sMd9fdt+5tZx1xlnlTe96f7keluhn4ve3APjOQnn6noc+pGy//dZy9nnnl5f+01tQZg0eAUI76Ya1XiRBmBVOUh3fGxS1STEGNjzWlwk8BmUScNz+WG8ey3pPKDtnnnZ2eR/W8N7nnAXF6cTyzx/8gPbLCiguq6CMnnjihnLq6ScCIE6Ut33wg1IoxlkjmRoXrhPvRh8dWmILjoXuIVpMQ2B5rxmEkjXQMzIFwEUQymOMeSgCRecuACmWZaKl0kCOgJLP4zHF5Ef7AJzGUet4D9z0E7hXiihezkSfQLwo+ZPnSscHQ5muWdw8QYnxpQB04Bu8zoCFCjGPV+UzyJcYtmHhLxc54x/RDwJFlmjidzUxB3suSjE5ZtTuYfGlKLKvtijxQPOKXwW4Y58VDkDLPaztq6DwE4IzB4HWcwLQGYxbvIaVQ2h1C/sZ52MF+rgSij0tvfRmEezRYt55qbhO+G0t2j2s0kywFGM+9sMA4AQ6Wlxp4aRCrTJY4HFzmK/98GSQp/L7Wawn9zkCHDR2xehGSIBBPAEugStfnYucUV2yZA8AiPlwdn2zjapsVEGfAZNBC7/3NUrkCnBvRWE5rPZWxjJQMk36eQJ6YUHlXtPhGJhTVsZxaSwldqoeba3o4v7YwKMf0sv9J01k0Me+00Kby3TxWtNm3Td1jkg7DglhO7yGoSj8zb/zO483z5P3Cr/TfNFKTW0s5l14KrwqbMPvPbdDWC7WwN9VPjOoHOA2/UyGmuW2+fsA/1ULcJa3/n0eCB0VE9pOtj9npK7JCCBZmdOouwbf08tDYFOzwYdvcNsMR/L503QBh31/8cZjElrr6SjLYv7+eIDnUjqW22+BujTFRnMYEBFdK8M/5kXM7zPhSSHgfFDzCwvLBOacx4FOTYF5QcjRrT0D7Xk/1oMuVR7BCQ+rBLHKTGF9eMY8tWW55dEerWSTEAR7YXWUSwTfMaNdrnhJKf5/BcYTYK5bcHTehWeepuNNbW3gb9x42iBjk2Xr9q31JBS4rG/fcwDZ7aQPCMWJ5QByy8qpOD97ObTdFbDCbr1zGwDxwbJ+43qVc9lPUIznEYRuhQC5eRYbWK5XeT57gPtAs2wZVrM5GmZTNXomsDC7nIX0qUFTSJy9bkN5zk88WW7K//m8F5VVqyfLTz7pCWXr7dvLy9/y1vKg+1xYfuTyy8vvPP8FZRv6/l33vU95GoDQi1/52rJr263lJ5/8lPKeD34C1rqry3//+Z8p7373h5Cc9fHyY4++vFxy8XeUl/7tazBPTKjYXz5zzZfL+qkV5b888SnlogsvLJ8DyHrx3/192Se3OEgFPup7n7ilPPOJPwQr7J7yvFe+RhaRX3n608rGNSvL3775nUj2ub489QceWS4DYPul3/9jVCI4AktYKc999jNgMVlWfuuFLyyXXHiv8pNP+OHyv1/44nLjnXvK99zvfuUx3/0wPOvV5c49O8p/f/azy1v/EdbDO24rv/T0p8LauBZjf0nZvnd32QTBtx1Zyg++zz3L4x75qPI3r3tD2QuX6+//xi+Xf3zrO8rrP/gxzC2rGsBKvnpV+b1f/SUWxC0ve+0bEa/6Rbkj+RvYcXn0g7+zPPVpP1w+/unPlRf89cvLc5/zM2DGU+V5f/3XZTUsYr/9G79U3vrmfyqve9cV5bn/37PKhXDr//4L/qw8/od+oKwGbb3mH/6xXP6oR8o7+OJX/G35iR95QtkCevpfL/kr0e5vPuMny5HxE8rv4fMMlAmeIXavM04rT4di8Kq3vLl85vqvSRhfdv7Z5bx7nF1Wr54GCP3X8vjvvxwVHbaVT331q+X6G28rv/frv1I+jNCH12B8P/LoR5azTlyvUJFXve09OlHqlzFH+2bmyh/8yZ+WX/35nytz+/aUj3/ys+Vtn/2ingu4iL0Kph5nuWeGXgVWDcnJvMMCxszeAMC8RuEAVBFVdu9A+aknPL589otfLp/90lWK0f4JWIT/DSB0Ayz2t9++DfO5pkwioe21b31LedaTn1pe9g+vKXtoQQRAVfKLVJxwH4ZLPls41A95Xyq/8n7KIJSx6VNQmBRKgn/jEwBhBIQhIAnuKIid/CMgLqshMsdZJxT38xAQVsngKXIDYFPjBzurG/qgo4hxrU4CxBpSWbHAZ6wo54uvWkqvtsXnzUAZkRIegNbgQs8HAFR9UgJhKNOuL2qgKZkYlk4fECALGYAvXScGNbyO904h5OQgY6XBxSaxzlScCY4ELDlu9Z0JeeA9EVbBOE/G809BsZ9B2Aqtl0xicoknxebxWoCI1bQ66+hVyBiA2708aY8JTIwZxdqOYx35jytX1xZANQ4LkAygVwC/cs3YrJKr7B4Pax7HPmPgFsCT1Ss6+mRYQ3juTL/CC/HPioxpJlv7DahsBTQI5drYeui4zrxnWplvg4LBJi28tJjLk0eLX4hYHxMto0TQHGtz74AXJvdTcchRX9aKh5UT94NhBOyHE9OszPD3djx8HmlwEP9fAaNp2rTZzhmvscJqK3XGP7Z+OtbaczxkLEt71YDd886/TsJrgbj3nmg/1tf3d8atBhC32AWPHk5MagGNpXAW1v7OHeiyKUPb8wK0QFD30QqGhRFzYOd6yhK5bifdCQfk+qhWt1F906QGAbWgMvffi5f7lcfVgtAMqNuxtCAyz4mKPsei5u/r+AfJJu08OqGovTdvrLaPowCowFKY1kU4ZHEQYisw5+tgQdiwZjWsCbvFmPeCebFsD098WkXhAIa0i0eEoq90xc9IYQDDBDCYgVmFOqKOUGSheAAfWiR2InuZWZwqHg4Qw/f0z6+Ba/48ACKe+HQAgOi0007TsK+77rpy+plnIOFpF4DbONy2eyIbtSgWdDvWnRtrOfp29slbykHcu271SsUvsqj+JOLYbsJ55ZtQ4okuvDH0ex+u2YPfrt2D5ARwFpU9CVdQuw6cEwvsTCNZg/SaZ41R9fZoAMVNK0GXF5x9Vrnm2qvKqbAoPfunfqzcfNvW8kcv/RuUnFpffvbHn1K+DEvn26/4QHnOT/5E2QBr7gtgHdwDq+T3PPCB5X73Obf87gtfWr7n/vcr3wu395+98lXlXLhJH/e9Dyt/9w9vLZ+//qby0wCyJ2L8//t5fw4rHWIkcWb7KlionvXUJ5fXvPKV5XsfdXnZsOmk8gcv+Qu43OE+pnURa3Mp3NJPf+IPw+L1sfKat78L1pDp8hs//ZNleu10ef5f/m25+sYbAJqfUjavWV9+689fivsmysaVY+WF/+PXysc+8Znyktf9Q3nGk38UQOWM8pevez0qDuwov4zr168FeHv+S8oPft+l5eJ73aO84nX/DMvLofKcZzy57AXw/19/9GK5/c5DDOiXrgagftZ/QZznxvI7f/S88oTHPbY86uEPLH/1N68qH/73G2FV3wu6o9X2cHnZH/8BkMDy8jwAwY8jJpEKxAXn3pPZObDoXlYufsBF5S/+6uXlY5/5Ynnh7z+3XH/zHeWPXvLS8tjvfUT5vkc9orzoRX9ZvnDNdeVPf+uXkSG9qvzhnzyv/O5v/2bZijjbV/zdG8ppp5xePvjJK8udu3aXP/rNXy8Hduwpv/HnL0KM4Fj5P7/wX8sn/v0LcMcjKYmF/pXsdgCJUpNIcENsJDoziVjSi88+pVz2gEsAZKbKRz72yfKdD75/uRZ0vAEu7H9481vKc//7r5cX/vHzy5YzzinrYU2k4jUF2nz1O9+rQyZ+7RlPKy9/+SsRXztbfurHn1q+8qUvlAdc8pDyS3/yQlgiEbfHQvqYS1ouDYoyL+Wc0LJiQWjrpwFSvnaIPzF2UNaRA+Vxl11arrnu2rIBIQQPv+Ri7CNYWkCXOxD+sgMW6i8itOKaO7aXW2/ZVh77iEeUd37g3WUnvTSHqguX2IMnxTGOmzHFFph5jyzHOOQ5iJdAqiBsxIUxLhKKrLwwBN20OCiGFLGZyPjmeDj+PXTPExACbKxft15F6Zn9Tr7Ag+YFEMGzGM+4H5Zk9mENYscptKXgEjTTokweACDFECBaYBUTSi8S44Qb4GQrFYGI6pRGrKW/F28GjfA3WkwNVPm9kn7AN8V7FXcItSJitfU8zV+NG7RVi2OYGEd4E9zxVJgZ+8oYTvImntI3hv7S/V8TcSr447GjtNwRrKrqFNqdpRueYVa4l8YFLlQFRjj+FECZSoEOI2EGPwEXQSwjlWnpwr7lM7kODHU6Aby0HlVbXfoEt2Tn05hnZ9IzdtchH9V6ymSuylP5El3wFDkqMGiD4QaeTwPTzkKWEpps7TRQN1Cz5S2D047A6qJ0CgQ/+jrvI/N69QfzpIoKjKcOOrA7nveuiPhh7SH8IwCtoR61zJVp3lZeA0t+ZvsGfTS4UjncAwAAIABJREFUsGQYn+WqCGzTZbr4LFsmTYd8Dp/H/itGnHsv6EnDxHt7SfqwjhWwThFTOwOekUMYjIeGrMShFNhDKHAZ37mvBtW2RrchAuyfwbP7zHtaL46fC0IbgNCjAaBDzDEZ6eyOb4GemSLjHqfoVoJGeIAmeMYYhQmY2E3VuPCGOhcDtXdCaBxhAsAiFlaHBHhi8+BHAUZfMxJQNs/sxhAu7Axq89w53CAz4U5jCO2Qvw0vHhOFIqA6CC8T2dCGw4d5gDksD0PXsR3qrixCzj8AgqvAPJZDwK5agWLR+FIaMxjZQWjTp524qWyGS/zAgUM6g34bBCfL+CwLVxCTf3bBXX6EMUUsaQOL3goIA55UdDCM2gS7eh5WcgoxeacgmWMLrIJrEXu0D0JlO+IPNyOWka6mOYAxMjXqIsxy53rPHEBtUGy+g0w0gqWB9SNPOnEjLLSIYcKm5klem086qWxDLOQMYhXXQ+jsRl1QjmUKha93gUFfvxfJIRG31VdGLLs0OtpLYQneLJnG9R2sDTV8gaAeQOvkE8tPP/VJ5atf/iK+myr3vPe55S9f/RpYzm7EXB+CFfCicuN1N5apVQg1gDX4Ife/P9zVsIoBGD328kdic8+Wt8D1/ODzLiwP+c4HlD/5v39THgRg8J+f8Njykpe9CvGRV5d7nXVK+S5YK2+66XaUVrqj3PK1r8GSsb/8wrOeWT78gfdDaCAEAajlc1dfQ4KSVfZ8uOAffMF55aH3v7i84z3vLVd97Ta45c8oFwOYvuujHykfvvIzZS1A8rP+84+W7Shx9VdveBP6wqNTD5VXv+D55V/f+1656B/98EeUi8+/d3nb+z5Q3vexj5ff+aVnIyRge3nBX7y8/MyPP6mcfdqm8oo3/Eu56tqbyrN+7Anl3vc6p3zkI1ciAWp1ufZrt5Z3vvcD5QW//T/K17BWz3/RX5T/9qu/XM4+66Ty1rf/W3nn+z5ebtqxTRUXliFB5Wlw7X8vnvfKv311+fRXv1LugVJSP/dTTy+vfP3rpBz9zNN/ojzvT58PADRWnvvrv1iu/MSnyz+88W1wq/9gOQ3xoX/wh38qy/h/e87PlbchsenvEYLwdy/983LtTTeVX/ud34Nlel05F6D2luuvK7/7m79Y3v+vHyjv/uwXyoX3PhuhEI8pf/3y15RtkN2f+NKXYdUnF4LlilYS7R+4IxG39x3nnVnudeZZZTviOK/8xGfLE5/4uPJPb/jH8qQnPaW84lWvKr/4a78IIp0t7/vAx8qtO7eVM086sdwTSWYvgZV6PcJNnvuLP1uu/MgnysmnIO7yXkjU+sD7yhmnn1Ne/IY3Yo52SrE5BJq21ydbFLLFgbRIwMO9478UWrTKEbhR8OaY0mWwwB3GPpqC8L3gzFPLQx/wHWVy7VS54B73wFh2YT9Pld/9w98v//u3fgfhCi8uV229tUyDHp75pP9cXvyqV5RlLInEE3OZXEULn6yLFShaAPO94yMPgSZlvQwLkAAFhRl5DT0fuH812pxlbUtcuw57mAD8NiTibUDVAgLRm7BuG2GdtTXUpWAI/HjimoVkFW517Bwz+8Br+JcVPQh+eWTyFPiahDrmie5YhdaEq5WCn2CB1xNU8sXnEowIrIQr3vz/BFiFc7klA1UBKMaHox8aOwCoj+Ks4A9yDXxAlq2QmQQkjJ3cs3+3rJgEjPvB9+h+J488yPJ4itGvFUTk2eL/s/QSCxyAbzMuvx7tWd3/ylTnXGOsMwDenF+CSYIignQmYLGcnWQQUSx4JmM/ybNsCZ3DMrMIPkEq3e+MXd0Mqz6tgXY7e/52QfkXTw3g7XXnuPgSaANI5F+uiwF6J8MCrDo0wqEm2QiQQz7YZra68fMc8hqyF4DrY8BsWvHzOfd8tkIKJHyqR8sH9hic6hlomyEi3FeMgXafakgaQDvphLHKyQVuoKq5Rjks/mbgaMzAdWebEzCmWM5oHAEYvX/8jBz+we9ohefel4IXipKtlNlybKs/r+G+OP3008udCGdj+/zs5/DZXle+dwUF9pMJfQa1sg6jLctQ7wPHwkqpwtz7L9vK5claC7faLctqsXoh+EDcw47fwcS3YC1bQg1+RoHFAcGVsh5gg645WtgIQv1id7jhxqgJoy/jYJ48ZYiZenQftO5qT7raHu70kFbUPUA8sLkwyhnla7qx4E0LBAdjHpwu42uq9sYx1RZMsANtpma6twCyXqytNe95bieXYTLR1vYrUs7j6hQAjZVuhgpClwEsTgCVnYRNtQ+bg0LvMGOayGTByKktz8EtRNZxIjKaac3csRcMEdfwL3n3JMAiy6qsgCDYiWQgWt/q0Yzh3qGIodyGEF8PwXLKNKyu61FehXXnuMGUeVxE2LSgrkLC0V6AyGlkbh+E+3Yarkg+axUsnNsRU0f+NQU6WMHSTKCZcbjjd+F3xo+ytAstM9wAG2DRm0G86SyY4Zdu31324hnSSKMOZ17HrOVlZWl4XgdA35ov3VJSlATokbQFJv1ouKd3ITnnvHtfCBfnl8oH6VrlmtAtjvlkVioFRi22ziMiq2bL8kP74Vo/AgvbmLLmYQEjMzyM6xHCoJg0Sd4o7k6GDveZGAyslhQ+05hbHvvKEkOHuH+VuQ+LEi6ZRiY9Yw+pQNCyVktlsd+0kNes7nE8c5bxcliHE2gmoTuQAns1KhcQzOD5J8FidvMdt6qNVTyrGkk1+5Epv4L7FFLw8BEwKWVcz5WHPegBABHrylZkj7/3Y5/Clh0vZ516Yrl9651lHyxVnIr7XnQ+rMW3l6/dzsQzxnygX0xCAt2dfvJJ5f4X3q9sQ2WA62BFnURK9lcAuo9AE3oEkq9uQw3PGxFb+phHfl/ZDsvduz96JRIqdpXHP/qx5Zqrryv3vudZ5StIpvncV67BrI2V80/bXC5H8tDtWwHwQAvv/Lf34vvZ8qs/+2Nl/55D5f+++k3l9NO2lGf/+NOQWf+e8r6PfrLcxqQXKFmCXIyf1mlcjHmGRW0OwhZ8iIIe+hfoHhYpXDmB9WAyDv+TV4gFniSUQJdI1rptzy5ZuMYxXyuW0YJENyjwKtZww/iqspOVBNAOw0oINlprPOmlCm66m6tVw0LAv9HtR5q0BSmDVq49S50xtHwF3v/EEx5dTtm4qrz3Ax+CFf9meCEQ581rYLxktYn169eUsxg7irjbV73lLVhH0AcjVrFcrOd6hKgO9G0XYHZRViFbkzi40ZVQg/k0COXvzLSfhjX/EKyG0wB6ykXn6W3o/xjolRn+9HSwcoaEO0N+HDdHmQBwx7YJrAhYd4J/cH4sHJX1LXd4rbPJPUCPmso7MRmJoE0JQRUs8mX3Ot/bwtNZLwNQ21pFS6ivz0BcdTy5swIUMEuaINCgiu54giU/Q2FStMQp1BaKDnjCGiQR8SSkO6DojEGpZjk6hTkJbDPrv1r8SCcMnVqBdWUh/lkDZU5MgFXl0+MZ02iPYNLWKe509o3rIpAPnnyYbnfOGdkP7tlDTxi9YuAJVHQ5S+uhXHZu33C9cn4ZFkELMFfdipOkLPhHR59oNwM1W+/rOtUDURxbaF6dr2/pOvPqquTU/md3t4FTBmdqE/NYF6GCegJvuuNdgYLzp+Qk7vuwbCrZLWSNY4AzoOR3BluyHsoKbWs6Qisi5tPfC4wTCFPAxcsgXFMXLmyHHpj2PL9ZQR247yuG0+ZIL1te/Wy373q59ft0QlaEBfA+z7Nd8pUOB7G/3iueC/dLNE/atrITMakDfpVibQ8fqiBUk01mJ/NrHsJ8E6SJRBmSRFx4oAOnqQ1JW1MsRCVoERrdmPiera3ExuGmYXyhTxISwWj/8C80JvzGtpm5SfdVjR8lwdaA29rFak4nsxmA3Oiv1J2eUFJuUANRdWgw2OBHXVuKcIzNZutENxu+TYMM7ZTPC2HQgdX8PD6O42B/NRcuH+TxDLLfB8DVtSi7B7org3mIeTPBZGCldvgf1xaM/iQkLpwI5nZwdl85gHneB2vkfqSkH4F2P4bYrIPYzIcw3ysBIJaFK2gKgokxegzWpnt8E7LQZwBabkNR6APcsKw9ivsVB0ZXHC1HQEL3hGVqHYK+9qJ0Eo/JY/zmPgBXKh7cACTsfQCW3ABr0S8KJcYuroLLdydAMuv5jcE6sBoxg7uQgMM6gFOINdyDskaMVWLNupMBXHYioWbl1EoJP2aBf3XbXtSjrIy7Hk1J5lgBO2c+x9mY8WUGaO3STNDMjQ0xVEFHGKBtWiIo1BnTxmcfoAVXsWo8oYT7iBojT3gByOD1EeBdS4RAENIdFMTM7ikekBmlVVVX7CnL+uChYpQMb6CTbOyESRYJkGBREggBK9qh5U5pSdzA0YbGzn0kBYkWEoLHWnyZ7k9eSgvvEZerkRJVMxt1T1hwuPdqtcAa+C43J8trEWgw65onYhHwi7zRhwBwcwBaKivC/SyLA9QTNs7v6Fqm0iKcXuOeeTwrKzHKnYixySUIVzXnhgGEFCAso8MyPzMkN0zEYZSG4Ylch1BJoJbp4f0UoIiVk8WjhpKsYEwtAP40UBATteD8xGPYd7IwwgDQC92MijFmnyKWWooj1hpxo+xGZbj4C6zKmDsqcKp9ipu4HpwrJo2IjzIzG4ob+6ExQAngtbRYU3ifgPhdehLEI4MnKFkiQINomJ6jzqVWLUu2gJpTc24NwpwgIw5JWqPgCO1JNALX6GUPvF+57NLvVozk1ttuqSXTsOc2okTW2tVryz+9/e3lw5/5HI7NrWVfVJIHbVS6YZ+qB8vu004miLZrySDRkfh+uBTJi2h0AGBfC08M9zuVNFpBye9ZGstWTBfnZ/gBAcEkLKcuP+VnKhOc/dNq1Ux1lhWrc2d6rzHsrEIhqzufQ7AeQK3yx/ryXGutsSdUK5M0QNCq8kaV16v4O76je7/yiArwzCeqhbDG8CqmEp/FX7hTuL8o48gPwn07i3JfAsSYOypAB8F/xxlrqJJeiLUEcM08nfyc9MTEMfKdKRh1aKghaK9F1avgUxw/vVh0p5NPBzhWshfGq1hWKgW0guI+JlPKMsrnYqi2BFLGknymaLXFvO6FEWCKmfKY/3GERyj8AWPlYQN2UZP/sQ+1pCBBWU1qs+VNpcXIjzn/YbUxQDH/tdXUa+O1MM1nRas+o54CyP/kQiatal/A+BKWUYFJ9E2VXUSZ9eXyQcIAxkG8n2OP38eoTAVYNki01XNAO4PYSIZ9MFGQ82VZ4r9SIslbA2x6jB4b/2aLo59beUT9jbxOjIif0Q73aG2nXmWa3IewDo6Dp1vJggo5yn0pmuQ8RAkyg2eHVBgn+a/d7DX0ouIwtuFQA9N11+9koXUb2RjE+/V9dcdXECquyT+KAFn8JaBJkImB0C2rjD64S6UNognVaIzODoqwI+6HWi2+Z/kT1sXzAhgPjrHsDjRkEhMXkjUR5xhUTWIIdF032qBYuDcpLT21VlhdnFaDagFaHqXwpDZFZUuan2BCeRL5WzYre2I9jnbC8zM6AJzGku/Li2TtQv3hhk4NdRswOtouri/VdZznuH8VGjkFSUmnASDSOrAP83XLdhyHByY4RsaIuZ/Fvzvhdj/MuC9KaLjvWdaGgGg5z3aG9eFLN96IOpgMtA9GwtVWQD2AF56xDv7z02DdXD+JLFDcQ8saTzDagw25Fm4dutNJaROwDowD7BIozSLjmwCJfV4D99idAJdTcOdvg1WA2auynkZW/YnI1p+DRW4HEmQIXOge5Hnp4xCq1+2eKVvh1pcwCC7jNSU+Ic36lenBtCUNOECbfzdjbNfaa2cQkV1JrVtJ1xJLkgFjD3hveCNbMFlYZIsY54TX0RLhjOGsqJi5+5ktzfn+PDbvD1sPzFDdVmtZyG1wcxCM6nkYkxME3L77piD/2FN5jszQnKGcmTH7RVekLX7eax4bj3jMBazZfhtikefDa8R5V81W7m0JrUFNPe4tu7AriIh6lCr3ggQpZmaDgfNl8FD7NSg/w/7Z+pEZut2CTqwxk/a48tizJcFCxCDI/Wt5hC0dbtc8xu568mNZrCJWi1ZHljRbCeC5BbV7z0T4xj3vcU65+pprylaEW9yE8mJ74JXgNvFOsavdIENJLgGQOSemodq3mkBlUEAlqrKpiAvFvl/NdSBN47f1a6Bk7rwT7cFSGEJ+M1zxdGVOcN6hqNIKaHe310Z1GanIQOGwAGQCll34WjNkczNGUvSA8YtuWPxdLuIqn9xeDTWoIJOJSXah8nfHM1o5MCjI/FxjTLUrnWlvSzEVIAN305jvH0e4B5OMxAPRL7nhySvIV4E17O7kcwlYCRR1ihKz48EXyd+VyIQ+8Fq69qnIkf8x4ctj0f20wlFBIIhnn7HQqtEsRRBgHryYQIXAnXRDQqC7vs5TBXSyJuJmzTUtzHgyvZadhZ7KZdr3BioGOKaZ1orudZTCnGSx6ce/58/dmGTRC95NDII+qkxVlG9iH1h+6wj2s8pl0UAQz7HFc4g/BnCXxR33qUZzuN9dFcFVGWzp9L7P+5hVGQxIu1O3MGeKTQ5FxNbMPJZRMsc05FjVjr+JH1VjYgvYNa6QHz4Zy/hCsi4Ao59pPmc+6/nmevnkLift+R62YxkipTniZ72WmXd6HkImXLHs7IvuC29NLVEgS+gQ3BmIsyyA/S3voeWSllAF4JL/kMAzYuLFIfipTE7TTaHSE9gAsfE1kdxBuIAghjorLV0CNkxkIuaUclWZXwahHSCTVuCCtQOgMRjB/HcDwElhEsi8u6w+ywuQ724FwXA77eD7e5AZWAZDJqpM0KPG0LdRfW1ts4YqyOKMzbAODOR01I88zHgUlD66HZmS28DkmYm+BoznZFhByHiuYaF0WANo/WAi2Tq4dBCVpDqLu1g3jhaj0MIE9HAdSzzxpBmecHQy4kBPhlt39fQ4rJh7YXUFuKWQxrW0auzcuV0bew7uZFpe2FdqbBSMbI417GjdYnA+3UkK+o9kJRVaRkMrYAlYDivkHsQNHwJjmYB7mjUBb0JiEkGoCnQTLAXdyEbPOVHx4xpm4n/ZpZHnOishmc68/nn+h+mw0qrXOIeLGOA6ecDgzAzQgi4zWgNAM46WFltwnJUkXivBFJm8mdby+6xtu30+z6C4pUtnMJtxeqwZPFvzz4DZ73OQf95jHqMFmkG3GaIZvK2DjuHNAorv7TrMmj2/zwLODN3XZMbP7yy8DbJtBSA9Uoh4TjxmAw+X9XH7PqnGa2yA7SSZ3Fe+l7AkLw4l3uPhfWT+LuNigOs5yevJ63QKGsED2wqFQDGLFMKcCzDWFQwBoGeKlj9uZYTayM4BwOGTfLw+bK/2lZbQAVi3glD3VaUZz3W2FhH80KK/jlZgYD66QA+Cn6wCL9qzG0E0AJEU8KbnCnLGoKzWkm60aPM3gUKMgQBzgvHtePkoSs7pOL7T+rCucCQCkf/wlCQJTyA7HhnqzOMTTzxRpa0436InljuL2FvG7g3JHTzLtGkPCu/LsZKmo04Zk2W4KpIu7eQ5UnIT+CqTpuSRUCIoT6ziYQywOoUqIB5FayL5LJOQCP6wZgoNwFjlVo4sf8WaUrGn0opnkofuAahnv+ldZGmr6Tg9iWDhIF39WDe+J69SP1mOD/dPgm9QzvO7WoWygk99pkFJST6uQFAzqVWiL2jAc2B3M2mkC21IPNK8Iu9jrqv3QJ7zzN8y3+nkMI0NIlpCj1omidfpr8ZaeWKYDaWMaF+EvJdSFc/mb5wDWllVzSBiMbmODAfhd6RN7lne5z3Jx1far/LGe8hGBwJgGxas2FoO5bkwz8gYI/NVtuv72VcDZY+385CEN8XKsmlXewc02HkYIrTD/ff8Gji6H5n2+Z3Xp1OG0YATw8wLrHR4TYMWBpZQn8ogINnzyoJOzJfEqkWrBdF1zFf1OA2DUGo0AWzFeKQR021bgQtfXZknZrmRIHh9WPCUp0eEn7SrnEluoGDC7AR/aDKZQeeF1Bji+XW4g/In9fvaNxNBnhILSvUrrGYahyy1ETLQaHL1/gFAbQFM2588jr71yL+3YFSj0fMHz+Qa8ZSdaTIb/OMJKIcVm1jdnrPQ9KhMbEHxYwb774KbaAbXUS1h4DYlE8tl0aJJty7dvnVrUYOuQJe1CE+H9fIkWEFPgNuvelrocgVYBKNldisJk0HyTDhhTBgTi9YgW9+ZpA7aZgwXrVWyIDF7E5orz5Jei/I6e1FMmkHdB+CCpTthA6yr23ftQJmgVUis2FVuBwiVCzws5+38eb5M015DbyTTTF4TW1UNErMSkelk1Los9H3bH/fL9Jk/57U2QBwCwHQNxysLQY7JR8X20Usf/fm53gPtmPP+yfvQ8+nfbc2zJc2/G8BmgcV+0Kpja1EWOLbI5QSHXJbHVm72JYPcdrz+nW2bIXoN2eec9Uy+5n63ygppIvfP43Q8VRa2GQBnS5jnLc9ffm+rS6ZhC2rHp3kOTL85VrGqouHVAQDpeBe/QzgABdAsXL76PrazjmhkhnTwMP7lmFyOSMp+eIm0w+WWDlewLDJVBnjMtjbyOwaPbEbsI5XOLu6M3rQ4ovEg+sQjKAmUGCNK3kTAlI/VdC1EzWMoHAQEBJgCkQyHoKIK0LmHseRxfz0KFyAIgpZx5hXYETTXEBnxTXkEa7gBx8hxmZay5S7TuOnC1iAL9KxgEgyxTYMQ82hZ08CDWYuT4WZ0XbPvDF2gx9AgVGuOrhEEke74DIJQWbgEVmu9VIEFmk/B3wUO6oO68+YJLg3Mq8ua91froE7/ITOPeEnRdtCOwuPwPctDcV6yZV+n7nFmQxYSB2QeSoBGT4LnNM9jltvzMEbIZz4vAxi33fIjP1+0FxiiGt0HRikZ2wJT6Ihq9jtAlJUH/Q0FkHPEk7YYNpP5YMvjMo+25bru/wH/yOCLfZIbna55JrXFWL1nbBTIvMA8IBsqvLdEo6Fweb74nZOoOsCd5qKTSbF2bp99yHy1Tz6JT4eHxfzU7ZmXeO+YXrIXqVurwyhWr8QkNEgzPydFCSvJVZWZH993gpvLrI1RXXK1FtwgFke/aQPUFupk8ghCak+MZ+NmH7jjdU0kCim+UBa8xEATCG3PJx4GkwOi6/t+GIgO3O8GiJ7IFoh0CxbMKQu2zKxJS+1mGixinZ+2X+0c+3O7yTKR5A2RwZSFDBlGJfqBRZenJU1RW3aME37mMXyK72UxeVo5yINoia7Bj5URMwaR4+KS1W3bxd1Ig5Rbdq5shDXyRADL1dj4q1F8nBUQZhCzR0HC+nRMKBLzRKwU45kYLTiDLI9Vq6ZrsD0sm9QqZ1BPkc9mF2gh4HO5mWgJmYIAo8WVx+eNr4RlBvfTosOjIFnO65Z9B8stSIQ5nOoYar5j87VKRR8I4AhbbbNvjbyRxLiDxlvAqHlLyk7eqL7Pv5s2chuZFrrrUptmSBmQ5nssCN2/vIfzewMbg4ksQPNvHrN/z+ENeY68dzPNZno2o8wgMPfRfcv3m0Hn57Rz13eftPPgNXnf6nn8L5RJg47chtu3YPE1/D7PbRam/J7z4mcZbJv2sqXQjNljN3A1/zEjzxaRTLN+rsGNraxm/PYgCSh1PKHuYVotuQ9VWY3OX/SboVVgHPyfrJ2ec9OZ90VLO/zscUrA4nmdVSTAnOga+/QUZA4ThM4wZhLygJU3eLoaM9L5XQW5cSIc3XxhdXVtSNUviPAHKpqK0wSI5O90z6tCANolACW4qpbFGptJfiGe6JCtFM+pMZBWIgM/g52OziIJps/oQfA3tL/D3arvQrZlOeI5o4uI5fA013SNMlwH9+xnLWeCY8blRjiF11nJRhwJxk5Xuk4AUphEyBiWa1MN0Ej8wZhrvdTqdvd4CMBZwsqhMwY/+j34ZrdHox/K8aAc431h8VSsrQ0yrLYh9/2grFHLF7t5wPj83tY1zzvlkPka73d7ee75nb0lnE+BcMa2htWY62xlreIVOsMqaO7kdlgl/Vl7JXg255mWeLJ4A+8cXuDx59863kh6x3OsPHtcHovnyJZa730rnl6jzOO87/xc82bjLX5vJd1YwErUAIpXDmo+Im5A2nN4QhhvzKN9rXmeASr3oJUDz12rILQYJmOV6MUVy8657/0Uaa/THRhMPcISOgBS6chILjQW2QlIspRRo05oO4M+yoGapkDXv6az9iNeHQhN3+kcV7x4xm7tQw1292LEQIbaGgiamkSQ+5DvM6OrbQz64olyN8yI24n24uQx9N3rZ3pDDQ06fWjvbZ+v8AcSS2hyfYzQ93RgVyUwuCdpyiQDqkxJZ+1SMeCJHSpBVBkf62BqyslIOO8x/0wc4IlIFRrWgHOpHVjIKYC/9QCxW1bBdY6sa9aU2wMhs4uuMVg/6Q7avGVzuQGlV/gMCgsGbdM14pNDTjnlpLIbdUNlhQIjYZLBKlhlb8IxlTxrncuzBlnzLBMyAYa9C9euQMzpGBNraCGAS2/f3v3lerj/t6GLh5KCo3WLiSE9mR7adbDWn8FFZhj5+qwEZDpoma0SXBx2UolxQLtKPBphHR+iyKDQuNcMyM91gp6e3dBTvtbxQr4kA7LMkOYDtX6KrfSTwg4asO2+tHQt5haMrl2LVki3c8v5a5ml91fmJt6zw/u9ZcPzx5X3OH81/8nr2u27EF4ZbJn/6WzwqEmZaSjzIs+5QwtyX/mMDFpzyID7YoBKZkorCF85y9YhBcpyjmLs5h1qD7Sn6hgEIpHMQwKaABicReJNBwYifCX3yX33Wrh/w1YgMpDKbzqag/XuTFTf4Ck3OxBKwwxwtUX3LvvEOY/rBYjwbCqm5Bdsm7HhfFbH3wRsK2BlOR261fme19BCR5DlE35YYUCJfNyHAUK93n5mBSrBI4NGs6LgDHd+Z8sj17/SdC1B5HV0H9km73O/+LvXXGMM97oS7iLcgtZJA34DHMWER7EmAAAgAElEQVRDa0w1TplKrE5dghW5JgVX+aAwB5Q+Y9tMKOJ9dh+rjiheXj/GcpJ/iE84oSuUhgwwSAsKQ4ExgXve68y55UuueRo3JGwq4JekVuhUDW9gfxxfa3pQfGaA1xbA1ETEOqfsrxPynBvgveb9YNCkmqyYC35mTKg9A7yOlQFkbEs4hSFefobpwe5yJopNI9eAMaF22RuM5XbZd4ZuKBQiPAOea4cv8JoMRH0PyznxueyD59XzaVqyN0ZGHAJj8Bf+Y18cGkRBaJ7Aa0yL2pvBN0XfcY89EU5cyyETDhGiFVtxx6TvUNgcqkLPZM5R8N5t5Uemt8zrKiEiMYkglMy7Jk1UqwAlfm5oCEjGYMhcyPycn1gbFEyqyRdJ2HagVK7gammlBkcG4UnWGzCGCgT4fxSolUAlOqLkg8DUEkBobbe21YLQwTOrUKpjHWhkWTD6vQVCCz488SYSby63286jNc3MmNt78mdNSzBDhy1kF42f4zENmCDGpUxhxvlIB9Z8UMlgIlCFshXOaxMrdoVCoNIA7ZS85oQui5saRE100hrhCrrf12IjnIRSNGPY7DqvG1ZNCsQxFKGfRZtjKIhN4Ms4YAqQDZs3lauuukpuQJYjoWuI8TbTOgqPLhtsVDIw/FWsDWNwQC8k9h0o38NNwQ2i4+aQecxC1StRi/MgXPP7kfi0A4W1bwIYZdi9MjsNkkgIpPEA8JnusrDw3GcG5zXr6DgtUL63D2AYABvgCk1LKRioPUObNoG6lg4GtDqsvI363oKmZdaZvtsx9f3WAsWF+pH7nAH/PHAZykAfw+obt7/zfNuKYKba3tPuu761y3vHc+X97H03qi9uP7ebwaaSPc0rOdZwHbf9yHTQzSv3ewArZ76a7+T+qQwKFcqqZcp6mAGa+CuVHPNiXktlMrK0uz0QXg8Bd/MEKphBi6OEivcW1yKDEmXRW8mgAhYCnzyfcY9rIBSnoTTuwj5VaBatlQJxtcSbxsiko1puQXuYRenlwYk+aq5CDojnEVfa8gh+wZwClkUayJ7YdMzu5zN1pCJc4QRBSmBhn2s1AD4zu4w95xLC4d7lM7OCp04HwPW8GKyIZjmzqd2hPUk+ycoO5MEYH/tDy2YGZQSSonkaimgtxXu6xtkHJpnSzRj2AnWF0+6T8uRvxLBkaURfaHHmaxC/OKAfnSLE/upvdelTXtiSzlANgWKV92NprVrQnME+3X6ShT0SZUSjAzzR0j/HkxUYA1bJUypXAcazhc97swOMYY3t9iRpyJ4IyqygYwHasHLa3a59FcDMYFjGIj6f84jfdBIVY6QxTseH872MNwEs3U/eQ1lVC9zXeXRJr7xP8rPMw2yx5fWUfdloJboPniCEFoqD58WueFuT857tFATSTAqrMc9zOALBLL/LwN9z7bH6Hu25JKsyzWd5aXCfwfeQLHCxevFLrduAJbaMp9q9On5W91wQN+GiBE78J6DIhdVVhox8Uy1B6jCBKP9GO/qJn4Khqv3gG/W+aEsMvfsQ/RgAyPpFhz7FqCpomv+y3ah2K5hl1SfVNy18MME6kLDypgICQ/NUcc4AgAcADqirjVm7N7wp6zzUORFGCaFRBUsIAz5eG6aW4qmCJUal59b37rvLT0WT+r2WPqGbJsrGgHmNO1s0bNRkpKxnSblEAgLOU2VJ1rlkLOkkayWyMgKA7ZZNm5BtOItzvRFUj7bWrVsNsAl3OuJJp1DTc6+ybCFgFPzOoxhZJojgsG4olVmhNQa/cZwr4a7fp5qkzJyfKHuVMc9iwCfo3Ged2gT3PjMDT4DCw8/bYRllSRMzxv0QMjftPoByRpVG2nVfCPTk30a9NxUtBp7m/R50pH2WSHEkbfaA0byfOnDdkPUo8NU9x3tQ5Jz2YNBcH1jzve3fdi7mKXsu06Pn+GrSesSecX+FQM1gLFsf211rZty1Fg1nkNbes9ha5etz+3mf9rCPbh01tDQ5ORHNIMr3L2aJ755jHhFf9PFjPTKtYXdvrHFuy9fyO+UHZcQirlFf3X4xPzd2C9lQZcVgsB0vivaGQHkA0cHcsTHwFPWhJpx2hNHd77msfD7Ppflo510Ivjev7+hfFfJOkCKoDIssXdbBl6syWL1ltdYqhXu1rFrgVBkQoQGan4GhxLNA964qL/TQYrduEtoxd8HjGc8uOWPFlHOOPig8ytbnqDbAsCn2UeNKc8U5keIQ91lu8YS8CiCrLHS4XR1vTULi3tMShHh1G507OXizAKeOUh7IfM1d0J5qXqqNcPPHs00L1frsXAkqCzan1PJC7nPLe0wewgraY5V3DKrtxNp01FvXb0i+UmZGCTO5vRVzW70MbL/W1qweBNKLjiJRrGhdXeYu1EL11YpJa2/FOgNDgj/L6BH9pJGFcc182TCUeZQBLX93MpHbt/Li+Wh5unGUge/A+kmpx/F3UEuGPs0vxsD2Z2TRZWWbQAyxr3WQQ8yHgCqNQ9643KvBp+VxwedaeaC2bXDcGnP8mc20oRQG4XgGLKH3uUTKpwbcSapgSGZwXW8G7CS/GyUQ+68ebnue4FropvitBQjZfZoHvoSmhi/xwojegzGnSe7AYRDWgNhFedHWwArcIX73O+bZhG+tgn9HC6cqBTK47RtX1i4MXMldch+oaVN7llaNZhmcT8s0tbv9IE5uQCYIMXN9HzLUWSqLyUNrkTmvIHiW4WLcKDrDzbgbp2XQZc7anaxbx1qY0phYTw6a3DjupbVhLwunM7OX9/Is4hAQImyEAyieWNZxuBaYKYrnsaboGNtkTU3FkLK8CDX4iDeLDcDIAAuJKqTqGfcuI9OCUM9dHzBZDHgeNT01NywGhkxPC13XbNFFu5S3bic0PHdxt62Kmj0LRQOZACzeY2zDVq/MVPUcCnPul0qtir2yK1NJLd5T+JU0Z5dP3r9sfx7gCj7UDdZcNvbpEO2nnaguWWBzbDQPxXeLrUVuc9FJvosuaPuU+U0roBd6ZDuHuZ2ldpXr2Xl9joKOF5IFljN0I+fr2v65/3xsKx/6FPh2TC0v9O+jlArPe9v3LEv8G3mVY7kVU0agRx6l8nTDh5HkNetb2z46l9ISdFoFfA2z0Dy0+yCOgeZ+y3UvJbuStZuAwX0h2KJHqjdpMzRBj9WWO7uX7e3LFjq3y1C8/FJ/zdeTQt0314vtdyWiCRgOv9r1zPwz0w7f2zpH7sTXUJhSAH6V/FLN4cE1rHvLpDkdpBCJOA4tcFIR2zNP5JzZbZ+TezyX/Mt+5mzzPJ9daEesWS42z3lqcxW8JsYrPN2Ka8wX+Wt3vj2VpwCT7N9w5noADNxjq2lfXKq/a3lRH2/KoNN97qy2KdQEXQIIvehitDE/Ts7aycC9W4lMDIKCKWguH41orZV1Qkcxo76jFN0u4z1HvwYCZD5T7Q9kbfuwkOBpJ3IU4+Z1dFubQc1r0yeGBOPII+rD8rW94YxmbyAzY5uyF9uEQ0yPayVJUteWb5nlPh7lR3gcG62XczgRo2q6iE2C+0rud6wDNSeCVoLUOQBUusHp4pqeXqUYlP2opcfDUxQrKpd9lEQKrVMWA2mZlXkyppeghB9rdqsc5sqyr1YEuuAis5Z9ldtwQJfEEt6ErFdXC0IPGLY1fG00huAnLb1VUjIYWUjQL0QDxyLYTectg2zXVX2vF/Vuh05pNI317N/BnqptKFGmiT/1NZwPFt/v3R8UhEGe/F3WcZaHCc2Ypy2Z7vI863coHDqfWkIo1LQY0tC+CCGV9+towDjwenjvdCCaHrwA2O5T3hN9yuoo3ue9l0HQqH3YrqfuXYCT9T3T/RxFj31gzI9QCbbYb+63f+N0D+xOC3Sq56c+wLBYC3kcLf9VX2yFTA31CbHFnrPY7+0cL5X35zF382tjTLPPfG3fX9NKx4fSVs59WahfdeOG3TmUqW7cVPgIgp3J3vHbekWbMJhpN/e3oxM+J4FFf5/v42lfVirz/lJ7cfxmu1/6jELtevueeSAyrNe5X77Xx2yaJ2XgnBPwMlCtxo/B4RCZbxmUqtZ4zLX4Ik90ixAFA1kDyMx/PE8ZL/F3WytrW9XF72Mx3Z6VvXyvAaPjNPnZANb8xv3MrnL+Zpe8781/bQX2+tqKys859MHPyuts/tnx2BRi4vs7uoFBytfLyMUjdyOW20eUR1+uWHYuLKGBEyrxpt2d4+dawjEIpXSpkaB4Bedt64QONtrALZeZVfdee24AdjOj0VNG/Ka41GYDdc9sBFxuQxCpZ+PljalhJQag+0MD7Xsmz47vXiEcuvY8PwE8+5iBCd736Nnhvs6B4iZE/s0ML/ddbpvEONU1jaXG2RL7yvVEoBGxMnKVU1AQTNKShfcMdOc1rBk6CW1/OUD4PmhZ0tEjAYhHRvLEJZvTu/gqfEMtsjvyLVlnVZ02tDMBZeHVCsoHANT0wDVOcbsagxl0jb2p8wlrbmwOrU8moub9ogJgxL1Lva8VTgt0Zf5Pad3aMfRD09rEPMFP5oUGOqvWCMDK+7LAyPuz77f2u8zs/Vu1tlTG4PAbfpI7NQRMm13J380M3c7w5AzKA/n3wXqMyKqMBny9QWsGpeplAht5H+W56BOq8/gAxxiUV+l6INgWo4G81r08coRi4n3T8unFnrfQ7310zu9GlT5b7FmtAaLl5xmE+LeF2jyaeR21N/oA0bHO4UJ8oZOXMaAl85A0Ae2+93ySZjK9tW3XOP4IL6MrmkbKoEts+qHfsqI6fw/MLyLfXRM5G+16Zb7gPbYQb8nXO7a4cx2nxnUKXhjwpJSn31SZI+1lv5e8b0Liun1PMK99OphlFfvniYGR9CfeZSVX4RtVvko+xqvPJe3sdI/N/CdbMcnzHK+pPRaAtbPgBn/2b7bGmod5v2R52tKB+WqmbwPWvPdaI41lh9v2XmrxiOfSc5EVGM+L7xnMEyyhZ9334m79Rm2+hRgCgU134pKZ/Shzp37vhwWaBFhVMhHm/pg2cl/8uzX9Pibm+/KCdMIoIHf+rV24vGE8uf7OjN+Lwr+dqwbvGWFii1Hud2aeaoNALllwhuYb88LA/XbcXuA+RjwEZGOzVCxQLTS1PmtWzWuyF4F+VSgAAvGNYF63mblJEcyPe+nOl9bGNcNfZmDuhxv/BFhSeXyctHfHgxnAV4Q5FIvWjSme0YIOjVHdrjSj6wOkWnNlUTFt6jghQ/FJyt4Pq73v69jE/DdLFQgLNDH00ygaynTi/o2iiyxwvGO6dpNS1LbZMgK23xXsb9zw3f7iOjYSLu+9kdarsMJ0TL4BW2JeCYSJVk15UQYuu/Tz/sp03e1X0VQSEk3Mocp+hdXC89Lu7fx9XoP2PvclM2B+lz+zbbfvDGa74Mhs+a+r05coxAAgZ8AO6LXygzpXdbaUpETPRLSRBU3fePyoLJjc95aXt3tuiJ/Efuuj+9bS18eH8n3ic1RuGxrxXPTJnlGyINN8qxSM6kffHu+TF5qnAGnu87Hu+3ZtRrXTR6O+twWvbsMiluOvx2QPg6e++7p7AqT18aM+ftKu42LXLGW++uRqe99CBoS8d9v77ClqaX3hfknSaL9ZNnK+aAmlzAkPfdeEqmsbyPPOxlDVR29LuUYP4OluySjg5+S9uhBWaw0Oo/CN+Vfr4Wmxhuc6W0fbvWkPGflg3x7vG3vw3CuWnZlAqGe4HeA8xpVWs9PGuAh0rRLBs+h8sygaSEzwaCKOjSQNIx4iQJMsCcEY501UXN9ldEZTvq7tT4fEwwzsOBydY51eowBKhJPXcValTC+H+PPxjvN0Io5+NyOmiOH7GJvbq/NUf2O7dnN7Ywn42fVW61x1cFLAT/dy/sIFauaE5ygMvccq080Ng5cVlF/bpX7HgHaVmmDbEo5VmMizy8xGtLcKWe483pBnp/Ps+ENDmnZY2AwOOFfuN9c2Js4bbcga15FDcsuH/bOlUQpuuvN5XrsK8ZvRjrAcLWWNhwhhCR+WwliX+txWu8/3NXhxZM86wBd01wJN0VooADlRZaH97odVul+4J2aaEuYp5ERt+LkEqglMLgY8VPEhvfL+du3Hxay+2jNpH+RnZvoTTUaWre6R66DSouYrhL/dYW5Hx89GGIKVpQ4QBr/pEwyqChH7N9OSrSEtzY8SRHldmX08HGM44G8tb8zrnuehKnmDE2Yc02n3YcsjFxL+Bvv5Hlrx2pCBpYDavG5L2J5Dl2QyavvfC1grm+9e+f4FbS5H27Hm+r6wt5aHtNZLeT56tmbbz1EA91i6vBhgbNscJVeX+mz2vU+B5f0LrcdCHGsgw2svSOdWpFu56f4Luo5o1HzPls+ljG0huvdv3kPzwJ4MWsNW4N72yNeiM5IRYUxqMZUqJPCktbgmz7evrXwiykAmns6a3aNwZK1PHAZHFqvvA6GZiZnptvM8KnxTA5I71FNuzcIPrt/XQQzA5XyGKH6fXplELKKzmA1A1pRa6mPUFo4VSZGKwrEbYDJK6FeBkOMSDYAiuNkAsSpPAbY0Ko0wSn7URaqyp2pV8XOFerY2OKMwEnSGQW24na2pJULr+s5h6F+9s85M1ZC5Vram1B/qVXl6K1H4N2w/WpXwHTUyxW6KsXHnV8s3W6C7nu8m4W5nBr1WngWhEbNZjwqkJbX2gZ8FNoJ5uF/dZHRTEcSpCbPA9NqaljyNA1DgX9guT3sxqD0a5ng8jLFP6crUe1e97yg/NnHb7jymk65zVvFC4GWp/VzqXI0C5sPrUsMomHxWsd2A2yzElFsg19ZBrdsreEy0udg6dcwx9mnHmJv51nWhWHFv5RJtQwJKvCWoPPEIV7mo/LIKDp1aF8+VXyJCXVzuRnNDZTIyXs0+6sEflbd0/fUc4jsLw9ZVmNe6T2BoHNE3ZyS3AHOe4Epr1/e8bnwWQsE7cwxjH6jldyPXZgTRLkSjC4JQr1dPu9ma6J/7vlvqPhKvTuuWJVpfG63czSFzuT8twFwImHXeQsmM0a+FeOmo+1o5o9YTvea9PkSPjXzq69UoEHo0c99/LQVmBbOy/vFj3QgdIPN9Gl/P4POaGoRaJi207/ibvYxt3zqMlDxamT+2ezPvNQPXPqtn5S8NHXbgCz90MCnk8ICjDboYQHbAhyKRQLcPhyPJKDfIFRgNQvs3gAHUgLF3DDYRTcd2TWzdivWQcTDPytQDpLUWFk0IR5NWuwNzFstNjxOh65cs2JZA4H7S0YCYUcTf9nCpgvV4N1MHRLV/6qoYzvZpwZUYuekIFmnxRFFkfB5HDOhenGgypwL3MTMBRDW1+LdCmDHKYahaMAgN1lFOu07xIECtCKPjQbq3m+DabkdP+r5mfdblG97pfWV8FBqCa2vhkeE1X8pc1hq58bxoQn/aTaiJzZuT4+hJ7sNlnTU8dcBDHkG5i3Z1lKDy96NodyGh3AcWs9Bv57+vk310PfKZsdV7B2uAMgJoL/TspYDjpVyz6CLk9WwBalCR9ctedhYk1K5lW5LISmX2lGhnWGiIPBeCDrEVOsqeP7Ju3TK/Tu8lRLwv0h7NvFGX8zeVOIoP8cyuGkgXclT3qcYRf0eCmKQMGEwvpETl31QOjts0ddT7uRccNVOj8eR7ydbic8s/F9rLHYgZQVQLyZiOH3bGikEjpgF+o+NDgtD6+pLnV46oAfuqikbPWvTxkW693J+e9WuBch5fC5pHgWMZijoglMYcMqRvKo9nX7uPBEcrIjPddWuVnxB0H4WmOnnk+1qFeMRSD309RPuhLI+io8xbW+Be55sJ43XFWr6tfaP1ij3X8lf8RINSDvFzR43lFnPxd8/wjRpP/TAglfD+JmLE26MDoUuZ2GO95ngIKD9zIYB3rH37VrkvM6JRjE/XCITyzSEcwTlWxkFN+2Bd3N9txfkzImbSELeASzA8rq8OQ0gZ2qPm1cxfTHaJk684LlwrV9RRgJfcvGr7j3jgQr8tsYvfFJdl60IfY10KGM0Dvav2dccUjwGgfr0mvg84CQS1qPPr1YGltBvWm4Fs6Id7fUrIUprvuya3ldc/P3kpLmzfO0q5qQJuNADvc2VnnrIYbzE/EUsMXtSC0D6FcBSwbp+3lL3RNzr3gWFPnacycP9iCVCLjXmpe7c+OrVGwJ9ubtdX4oFz2CpsSclYCr2NmrOlKChaxwWexz7KBQ8gunHjxrJ169Z6NGmqZdrXxmgKrCMa2eclDNheW+8B03sLRNXvTlUcPJfvsvs+9z8/fpRFtQXZ7d7ObWRP1FHQ2d0HhC5hPe7yS5bCBO7yh/4HNjgKhGbCakHoSlgxp0HgB6Fq72S9zja2z+NpmEtOQsiudxUCJjOKbMTB7ZVs8+biN63bzNfn89r53dGCo7tiGfosBcfb7mIxYMHVqps5Pex4++IY2r55pKt01Pzm9WkZ2UIWq6WAkGOZy2/onu5Rdr6ez18KY28F4lLuOZZ5PpZ7jgaEtgpQGwc3ih7zfYuB0I73jBjMQgDQbS8VhB7POowCOVXvjwQZ8s70kCG+2Yyvc+v2WBqXuq6j6GwxQNbO+VKvz3LiWHn9Ygqi5BQfpNMD4b3DB59OtdR5GXXd0fCFo7l2oflr17kFsnktRvHqfE++pk8xzEmofQrXiLn5fxuEHi9hHc/9R0Nox/OcfO8oEMprhiwWyRI6CQCyDqcXsfjSTtQVZSH4/MpMsG3Hn3nNCtYNwxZneRe65A+g5qizULv78CYzGDNZ/p43lCwUEZ5RTwsJdwO+l7tkCdp1qxG7jaMRFosBv2NZ46Xco/i5yEz3WrAvdMuoRm8ziMX6mRl8nuu+9byraHEp4zyWZ3292l1KX+5uXpjOWhWuvnZtlzKmY6WBPotTHwhdaL3a3xab3/b3pYLQjv57JqQV8otZQvsUQ83hUif7KK6z4qhEMfLE9BBnb7fPzh6dxeZzoa4spuy0v/tZd/U85OcsZTx9MiXzv2zNk8xJLu6jWJp5ly6lb8fafrdPmtCVVpa27ec+jdqHtsS2saStTM5yyDQ3JLMbHpQA7bc2CD0aBnesBPDNdN9CIDSPY2ANRfkl/DCJfyx4ux1Z8gcXcTW2oLRjgtggrDmqhAw8QFom3RzknNTm+VuKbrP7q82e57VKeGCt1miH3xHiKhZ0REH2Ie3Z8Tc5hqZHUCijmwAXzSqUgDwpklH8mzdpnj+NkYX50UHXw9RZv6rJV1/OYF2o1NaQYhB99nf+qxIt7KMt1KHNZwZTp1iH6VYrdGJW0v4Tg4hLKpANayuLXtXg8npGd2XOdRy2BLHJysAjildz6xS/weTagtuWc89jzYJq6PsRrnivbZvZ3s5NO86jBazzFKSYy5Hz18McjlUYSXiOMHvMe36Uv+L4/M/r/I3kV/PmN1ne7Clxf9prR/W7BZZdFYyegXWVW3IIUPCaeTGdia+1QCnvWdE895LwSXgjYlx1ywwv0igFMAnhIe9PO4yFQNvQXASf6uYz88Gvw6IvBkLvykcuZZ8uVba1/LPt5zdyXHflHN1d2+pTRpu+fuuCUDOxeaVh7q6r9Q3o15I2Kk9LEgKsyUnLkZy0hmW3wA33AFgdjIzdpXZX1piKfcS8qbWbiRPkuLi/hFI0qrWr3L5j6gZ9qqRPcIf/R3CABDPbJMDl0aCziF1lwZelvLIg6LQ23kgBU1XmanGlkCEQZQf5UUgM5awYPN/U3vR9LNMzi5qpPJmKx8Gxb3pFW3p2gLnMZJ2FrLI1Ubqo/s7YHpS9YLFprAm7olNDBJBrHcl6hnGc0xzR4LlINW8iEPa51K15ZgBm6xx7D7HkWjf/jD1CuR6dPU1QGkLXQKgDRAK+9ZQPH4jA4dfKCrRYV0A7yABXLQq15+QFJXRonkwY9a8+tsqQgUEoMgKgfJ7ra8paHn2pHRmKacvKjmhP6xwWrMaybnruCDsRW0dTqX8LWROWQqe+ZpSAzPtG88cya0oirBn39gws9Ky+vXA0fVvKtbn/feEYbR9a8DEU+hFksVCZoU75CsCoZU3ktNC9GfxJnUpfdPwr6HAU0Oxo1XQ0YpJG6Ba6eiEQmpvLfZSSv5QFOY5rvlXA2jeC7o9jmr9pbu1TIju+tbDh6lsPhGbkvRQN6ptmlY+ho+34R4HQ4Y3I4z0JBBgTAxYIF/waJichQHsP4jlRiv6oXoHbqlSPDhjcVCEZmZ203oBYCZAIlAwCZMEJTsz3PJ+ZwGYO5/iS2TI4/wTE8EziOFJeNsNDO5PJqAN7tQcClUM1MUOQ1LkS6hHwlbDCv0lYgCdQgoqWTB4asBfHj80RfLFGJNvEtXJ9VZhdLboEO4orwglTk1Nl34H9FVjFKR8CX3gOi+oL0ATOVTmssEryBKpAWyj/U0+QcnFzXs81WokwiXH0jW3v2LtboBwnF3cF4g1IBFJZ9UAni7HZmu08WPdUN05grSIwgUJ89nFrNmQJVLFGLOgCFVmrdZSjV43Zus4Eqcy4VKZ0AnF1KQNs4nq33SkBOl50IH2ZJFBrD9eEgYEyUq3zXMsKhlnapM6fnsd1ca1Onus9VgGo5iEd4MC5PYTzZ8UnvRh6G4oQhxP0Z0BgEKpb4kud4BKfdW+Qu4Bs9MfzXee33uhafDGDdW26idYVdUyRoevN1wFh9a+uh+7F3JE+XRs0b9b/aH6Y+c+xxAT3gdAht3NSWjnuvkz2DEK7uazk3r08T/4uAzxf1MWEeq2Cj+T5rqtXX/NAW7qvkl17Rb1vMRDquwS4eb15bOpI7oOuaTt5DJ/njecY2jieWzr6P4ZG/qP3wTF0+ZvuFsuxjMdGDOLuCUKPhUg6xtEwooVWz/eMcpEtYQIroziKZ97tqamrJ1KlMs+Sn4LgnoSQ3QuhfkAgY/iEnTYGsW+MbZkSM7FxAIxDSHiSwYZn1Uf7YvyqiQiYoyL8VXDL4omipWO0ep4AERRCmACO55gvA9iYxelJdpvX5qIUNu6tVraKAYh1bO2OPaEAACAASURBVB3jGo4DyM4CdPMYNp0xTCCFjk/ge/xQ5vBeIQR4BoXQYTxvBYEkLIWVs1f0xJN7ls0dLhOMgwV4P4CnHsQ/nKEjRCPwjY7P8aAsvpfbH8ebcvQET7A0njBWZ+hglM5Q1jraIvjuLJkCeNUSTGHMPi0/YVxF+/kf8JUC6/lia2ME+Pg8sWJcz+CzZKnkBWE57I7K4z0EpJhnHemaCsrzHlk0eU8IT/bPxct9vjTv1/4gHfmwgkhymou2K3CtQngg/F0rNr5XyEEFufZsDE4bqn3kU/h8FYoPUGxFhvPB35cTNBOYsvZf7Fv1K8ZKoD/QlaAQ8eADzHcOWdCIBDBpcaSigBPE0O4c6KYeScc+jpWDXMMo9ux57s6nVlgGvQAV/FPZIxg/SN2G7c+BzghqiSzmZgAsx3g16EObAn2arWd4R2ePgNZ4aMQET2mC5X3b/n3lyArcg7EqAVAzXF/Hwquykuq1Sk0u+e0QcOk6lUvHDffTz9LqxaIOgTWR/+ikuc4dH81q71dq63hAzErVBEe8OuAayMdhLXlOa7MLt+HrdVUDQvVVgGHRm9erp0+d3NKmqHuk0tHgYvKD7iTBrqMa+jAIRRsZBB8LfSyZAEZc+I1+5jf6ecczP0vFIMfzjLvi3uOY028dEHpXTOSxtnEsAPhYn/X1vk+Rg1Fgns+ieF8Gd/IqIJqDAFV7A6zkUkvHYtUwCIDdLuqLkotCGAMwEmDSgjbHovMAhLRAGnzQojVLIYwMqWU4JvQQ+sZ4UMljVtQHeJtFH8cFDOaGLG1k1gR1AoG2MOGxOiYxmDifZVetzgSGgF+G7yYB3Ob4bPRp+Sz6g7mgFZbn1KugcYArtj8OC904WPu6qakyNTFVbrrzznKIFjccbapn01WKvtJqxRNt2IaOeYQU6U6OoUWQOARg4jBAtSyeBBW0oBLkCiDRzY/5Qj/5fF7HvvPzLGCpksHw3eTkJBQIgBni0bCoCmAK0ByURdGn/hBksy+au4gzFSMMECmgB8DE3/y8HNfK9rwfqEQYNPA+Khu8dgr9mcFcuPwJr1cfEHPMZwvMpufxTGWBcNJi1PBj/0irspJGNmuOe2Sb/lf7UJUngmz2X8dsxl+2mY/X1RnLtLziWvbL4JH7wXGmvOfgIRxVi+tIa1mhJQAl3eYThbrC7ayfa3rCHExMTJQZ0LNAKONpQRcC2JjyaYxvHOt2aGwcXggqXqAFzmMc4kCaoFKiIz3xzC2rVmNvHCrbAYgPaO6HbV7HI9AyEM1A8GiETx9EG1V5Ifd1Ibd5yw8X4sX5WW0s6ShLJNvv42+9VTsaEDoKkur7nooTUmy5L1M7C1ktT2jaGJUR3/ZjgP9T66EEsmtZIfx6y5tvRPtHQ6PfiP58+xlDM3D3BKHfrIt0PEz+7jJmWvHktA5GSOvTSgjiKWa0Q9jznxh4gLbMpPuyUUeNy4xR1kta5KqRsAMUiv2025QCleAIAHAcSGTt9FS5c+9cmSWuwPcTuHkcwnwOAhjOclm2BFrCSiCgEscv5lp1rcA6uAzgA4PQOkKwE6iO4S2BJS21h2hxwOcVeACfcQixBDoqlCCQRgncRwANhFPWTk6UcgDAD2BxN/pygNYvAkCAjWq9ZSLVbJkGUJxB7OihCVjp+Fi5lGvIgYFR13dJiCo4VhAgwmLG9mmtJQAfJ/Chyx2XHIB1lv2/z6lnlltvvbXcMbsX91awxDWdALDji6CRAMiAjd9Vi159To1n5KEDsNzKysfQgDq3ijfsrqkWTbY1CzBZLYyxthEXSnsNxyQlI6x4BL18Ug5FMM1UqyMl8+BoTz0lgDJ/crxld0/qd/6Nc9oeoZlpU2vHONd41gzmhcoELcaDcIQ6JwbJHD7f53Jhg7mrIFY0FvPpOR6jiZr9DIWA3+swB4yHIQxcQFrNz1mzppyEkIsTpleWj19/Q5nBfVYWtE4BHDiHvIcJhDCXl73YwwcZPqL47vkgaiHAxSaWyseWcl2+JoOhUYpr2+aoz916N3WHR4FlTU3CXAuB0LZvGdz1lUHKz8w0ld+bRjS/pKFkwdXRsClGeQjkj2qQ65/GI9rShhi2dnc8rmlH3+fvgpbaU8eW2pfc1kLAeYHhfF1+6qOHhWjk69KJbze60Ax8G4TelfRxNMeI3V21MyYjKTEpXuzncgjGKVoWIetg54oEHQjZuEyZ3rw+fV5sXjsQqlg3oclawkmfxEklDOmCpuWHlh5AhHLK2rVlGmDh5h27yx7GvuGaqeXjcIkSPC4re2AFovCVkI4OKRqS1q1wvfI3J/7YWiXASwBSwwsFfnQ9XbkEDbKQAsgEeDhMAIrnT2ASDhEQMriVFjnMzwo8fiXa2wgQMYPxfW3XTsxbtVByXLQAzsGaemjsUDltck1ZBUvXdTu3AmTAtUt7HwAlXfUcBoGe6Ip9QJsExBQ+EkACXHQbE8BSCIVgARg/zJABKhBHlgv07Tk0CzBUQVY+3cnWQ7kcE8ghmBKY5GwQ7/LscCoDdMWHlGHfsqUzJ1JVoVglrgVbrvU4SQsg2mdTB8OV7WMrpQPQGsuErkis0X5JrmVaYgmg3aZDAGypVX/TS55L02cA6epGryDTQND7UmEREY/K59hCa5ApJyYBUMS82lLPeZQ1K6yreZ97rmghZuiJX7I8VaLThNXEs2Vl0+SKsgkkM7ZmXfn3r92ON+Od0iDwi7lh/zmOw5irEyaYmHcECg/d8FBI1BwHXp+0GPhcbM9mQLgUAJp5iBRNKnFKLBzuj9s6mja7thvwZqCvOY0ZrTNLBTIUK65RjYDpfQ2BUC5xumooQYnTO8LcuZB3qAWhC837QoCOPCAnRuY41TYh1+0oqz/FF2easBV2lBxbqC8jra09g2tlny2vi9Hft3/vn4G7K5ZY4np9G4QucaKWdNk3GzH09bda6YaHSwYzpnO9wcjpKgzLWN+xaq2wCxwyf/5CIDA2UsAMXJtCVcxbWjrTaGoiSc2IZ78A+iZWlIMzM4h/m5DFhyB1ggIOVlK69vcgdpPxcLLaUf7SwgWBrEx2gAqCNQIJFc1PVhQywjEANlQvFRijq4tn1y8DWFg7PlXWrVldbth6uyyWR2Zp/cLP6NoY3atA5+q22quxoKvQz9VTcIPvnylbZw6UGcZiMrYUz+f8rQBwPoI+r8R3PCZuJyyVh9FPzoeM0QgAVIwiXnT7r0DbK5iARRsZPu8CMJpBJ5gxz77O8SZabzFfFE61DBaAFN3tcNvSZczQBSVYBUAzACXQVOwt3c8IcWAc6QoCW4YBwGJKgXbgACNba9wlXch0rdNVTaBKd/8M1oRzze/44nvG1wrc0mWN7w1S8/OVWBRubwm/AA98z3Zn0a7AMGMgZZWt4QxWHtiugQev4bUGjAY1HIOts7aO9glCgk1eq5CMeBl0cn7smne4ghQ0PNNhDRwr788hCQaYfl6NpcV6scJAWEgVzhHjFihmm/h85nooXDP7oVgdLjcjIe7IiokuPtVzqD7QE0BADdc9gxT2MzQjQKi38tHypq8LMCA4D3pYEkM9yovaMbZufANDKQrJEtnLB8mDwhs0yhLK7tmimuere07jnvdwxCsai2Ueqvszql/+PltX3RfvvVbhEPBNRoI+7JxBe9/ULwaIM7he6NqjXNZFLz9a2l6swWNRhhZr8+7we1aws7L2H9y3b4PQ/+AFuNs9fhQIZTZ3ZXAVVBDMKdt7Ca9ehhRMXqBLlj4FAeC8+SqcVTOU1ooaolqFL2NGAcRoLSRD3cuEIHw/ifeARcgWnypb98IhT5d49I1xi3KnhiWUyUZZgGeQQAc8ra6MuaTll7U++fs0XKIz+w+Ugww/RL+Y2EMXOvtHyEX8p+QpAVKAMwx4JTPq6RbF7/vQvxn0mxZbAk+CHMb3TWIcs0CMSiIKyaSYzGX1XgI0AtAjtJDCOroR319yj3uWC8+5d3n3p68sn7rp2nICrGW0XNMyp0oBnDuarDl/uI9AkKB4JQDM7tkDtaRVgHDFIc7UeERZ/WjpDVc3l9WWwCORzCMhBQDI8e/bC/c+P0fGfwVj7GwtA6UKBpwLglJaXkLC2aU/xQMQAIoPCCSPCcSyH3w5FIFVCdjuHiTaOBGJ7UmxwPwxQYfNOi6UIFzufrTDdWObHXDkdxTEEVc7Fpn1Lh/FNm0V1bj0fwhBEPgck7VxlrGenBcSZVhAFV5Bq2/Qs57hEAPG+cZcs1/8Nz09XWYA6JXwRTe6HlNjZw3CbXnbjD5Ozu4vu0A7e7B+Lq9V9bRqaVaIAdpaAWJcD+WASts2VGPYDRqbi31TLeb9ltBW4Hos3tbu210h6KthtvblaMCo+UcvcEpg0X3231EglL8vNJ6FwGxr4RwCXqkv7KtDdAxQDQxr9YT5o/E97n/O/G/H5jnM32dLaB8I5biUvBgeotyDhebYz7i7gtB2bu4KWu2b729/93WYgSNHvg1Cvw7TerdscqkbU27q4WihKjSCqQ5p/BFHlJlUWyJkFOMyA2RMaJWQ1b24AmhUQIJ/mWhDgaF/iHkDGNi4elU5jFjLO/fsLQcBhhgbuRkJQGsn8HfzlvLpq64tu5m0EgIhJ83QwnQAwMTAwFnenUuL7mVaUNkd9Idu8uXsC0suYay7D8/CTQ4wwxguxX1OlvUAB/sBUG7fvbscCMssgSjbIJhdDeC5H2CDlimCQ3ruD9Fqi3um0f8DBw8ooeSMTSeWz117ddml+E4CSAoxZq8DCBEY4saVuHccc7KHLtcjc3Dnr1CCkBMUeB2TrAiCaRlluMC6cdhO8dzJVdPlazt3wqNbLX12NzO5RXGhdH8zWYextfgrSx3aFogECHIdUoIy3svf5PIDkKQ1cj+AlQBixEESwB2k1ZJWaoYiYLy0wtL1TiA6jX4RhNIqrOWnUA6rNX8/gnHyGdWbHMk67DeupeWPlkLHR3bCneEKkc1usGrw5zUnfSnUAM+OB3cgks+zFVXxuASH+I+0NAmr9gzozn1V5nxYMzUnaQzstJS0AJcCmGHx1dwlqyfryApI1oZFa3QbM7mOB0WsRlDyIVQ82A4LP6sycH59lCD3qpQUzBET0NaAaJavOKFsxzX7qRCxSe6dBUBot3cDSLdu3LuSmfWByC7zfIEH6RCKeLXgaqEjZYdc5Q0jWpr6HLwnXZxBqHlhtmx2tNyMJ/fT13dzH+vUG4sqpX+4MfE2/Tf8ynGu7TyZj+Y7+kDosa63vC+4WT6h1OHQPY+12W/f9y0wA+Y/I/bwt0Ho0a7xUsHc0bZ7d75eApb/HC+ZOjuYjxpLWkvCRGYyhGIVBDmqanAzgRpTVOieFFipaLOWIMLbQ0z6Yfwk3boQrrRAMVFoegwpGGhyFzPRAegmKeAJLtDgDAAX4QUtVAQ5Yohym1aLFTPrCbyUQKS4QljTaGGV1YoZ31FqCFz1viefXDatWllm9u0vF55/QXntu/8VzwRIB2jYsnpd2TK1SmVxPnnzdXKVMs5sHGOeg/ud7vpVeL8JMaxX7dxVDgFAK4yQGf+0gqFvm3HPiWsmy6lrN5aTTz6rvO6KK8qO5XBvL5+GBXUWVlbEcxIEsk8o1XMmYkxXIPv/qwCTJ4xNqN+2/DFT/gSAFIJP2Eb13ziyty859ZSyb9uOsmbLlvLBa9HPccwDYCEBFi1rs2iXNVYxYQH6jnQWRIIhlTUiaOZcMZsbCVdUDpRAw6egjXEA81k8i4CICVeMX53BmhFoKp5X8baVJriwbHcMn2cJuPGXwJSWRlpH96Gd6YlJJUNxTCtXTpe9sLoqxhKJWLRFj2H96F4f05xWsCfQTOuzAB+IgxZwVk9A/3hE7Dj6Qosu6cwxqAwrIGgVQBTV1thBhVoIuHGOUF0g+sNxTwGMmqlSoWGflqMfLM2kfmHtu/hQjFtxrpxxAnb2Hm3U586K/uZA4xMYd3XhQ1nAexL3AbS7DKEcZ21YXnZAwdldVkPxqBtQ4Jb3om91FUB32GjcGwRse0G7MyR7/OLDDzIoGbLcjnAZHys/avmjgY6eT8tvZ3KbD6JGPTODtg5Lct25n5bQf2edsw9aBQImdywAOr/uShrF79mS2oUojQD07lf2JA0e0V9GamgsPeNYyCK72PqMUv4Xu69T6NK8LHZP+3tu45sFhGbjSjue/xdl/tGu+XFc/20QKp60gEvnOCb3W+ZWg1Am7YzaoJSxsoJVNt8dzVlPXpp/Y8WmvLpmczvbmvGRXo9Z3Mfr6GokyFCWMZJuJpYhTnEcYAJCeRUlBUDAfghxWgphH4VUriV9sjU0u3sZz6janAFYlI2O59DCdISxhwAGa5BJfs+TTixb/3/23gRY8/Q663t7vfu9vU/PPprRSBoky5IlWzLGNnhNjDE7KWwWE0zZRglmCTaEQmCME9aYrQocSIAEKqEIxBAou1gqJTs42JZlYkuyxxrNjGbRLD293X3pJc/vOef8v/f7+ru3e0YjWbJ1R62+/X3/5V3Pec5zlnf9aru4sa73CgjPLrj0DlrsmhJ97luca+9++N52/uE3tX/wL/5VW1U/VtSnP/g7vqmdO7csYCH39+GF9n1/939pq/REKBX3/R7ldgS8vuObvk5xoyp7JZB6bOVc+8H/41+0PcUWHL4p9z/jIoB4TMXut7d223m51n/He7+kvfjJF9rFzY12SYDw8UtXBOSIlRSDd0xZ9rC8xwWmhQZPC1h+/Ze8u83oPW98w0Pt3MMPtfd9/19sm4BUMbzomG0BviUxpDf0LEoCwXg6Lldg1pgB0OZ2B4iqUklzYp7X1ObjYnK3djfbysKyi/gTNmBlLhC6qbbMCpStA8iJ0dX8UeZqT+ARgb8yv9i2rkX8Ju2egSnVf9v6jPhbkpYOaW7Xtjf9Xr69AdOZbCTtKVc74MF1OQGDxKzqehJ/MEJc4oq5Jbkoy39hrRjEOmNe8yoQzXU8D8DrpKl05VdSEt9tb2w6TrUqAJBgtr6+6XbzueNlFR5Rbn3Hp+q7YmxZj4DpLY3J/IKMG71jT208KmPEoREaQ96zR3yH7Kc5zeFXP3aunZAh889//KMKP4ljYK0wmS6tf4A6z51TmxmjLYHbXc3DjvYOnH6d+DUJLm5x177OMrAPTyiZMcmI1OfTWLtpwrMHVvsxmf07GHsD0AyPcOytHjxko/N7yX/W7QS3WFVAvKaNhMNQ6WPJbyfk92Oh+8/30z98PlReSJlq2ZovPYjNvVMQWu+ebMPrpRNfr+fcbpw/F7+/Ew/Fp9qvz4Hx/zwI/VQn+VfC/QMItaKKHt9CsVugx5GLISgjbrMXmv1YDe79BKEIW8AmABGmCMaS+12DMRN0ACNkqR/Rv49LGa8pLvOUANDh69tt6dihdq/KEf3Ezz+u8kSRSc6Ps6WzZmPFPsKeOCYNlpUEJcCB/n3DsagoHIFREpwE6AQ52gmBp6/88ve0D/3cR9oLl6+0DZjJwyT73GxLe2vtnW99W/vxD3+0rQrMCIq0h86stCtXLgvszbQTAgTPbal2447Anxi1a3tbZuPOC41+y9d+WTv3wCPtnW9/rG0cn2+/59v/UAPSHD8kZsy4XXyoE8KOtIcXZtv3f/d3tXOPPCTW8Fr7uZ/5+fbH//LfFOhccKwn80LoAH58lOkXv+H+9kd+3+9uP/B3/uf267/+K9p7vvpr2n/9x9/ffvGTzwncBEN5XazqTYCrxoF4R8CbFTSgRkBzSwywy1SJhd7SWDOmThDSNTPqK/OFm35LoRFHZnQvBdJ1rxlCCgYIdOOWphg7zwSEwgQy/vffd3/75Isv6Lnbbe4YzHZUIQCYzZEcRfIUCWLMlZ7L59dVUYBVNqN3wQDvYngIzGHEhEtbzGMe0+n+ZTkoAC1rCiYU0IbLmh/eceLEiXZJTKPLRnHIgd63uLDY1mR4mDnDUDFbqdAJhRw48QjAm+9hfVU2cSUoVbY99y8p1GJboLMSpljLVaoL1rpALiEGXL+zt6P+kqBGfdjt9s3vfZs+227/8kNPtHUZRgXYWLf00UYRTDP7huQkfbatAaG6wrTjaw9yjb1eSrF/zjSgtB8Y3U+WFuie/L4A5H73eU8nc8wG8Xtrr6d86NlKnuNkxvxuDMjdhhl8PRjEaf2oPtR3Y2PRtekWo+JVKqbPAbDyKnv02X/5Z2LMX03Fnl6v36lh+DqM8udB6OswiK/6EZ+JxfeqG3XADdNAaH95KZU+/hIXJ9n0Fadkt0zncjLYM2xAU0SyESwornIUtjcESUgwZZxeJKU/p5sW5E5eQFnrkk9KYePGfezUYvt1735r+w8ffqJ95LmLKqpPTF7WliSeETBBfGHF0+nfsGDE4wGu3C5iEAFDsFCHrrU5JxbdaG9YXGx/8Du/VaDsRPurf+d/ah95+XkRhlLvewLZFG1XbOYusaC4XVFwxEq67QI4YoF/xzd+dfvHP/KjbYtQANpEyZ0be+2bvuit7Zt/669v3/W9P9C+7/1/vJ155I3t27/jD6v0lJJwzG5mfJVY0+sCu7MC5SvEqYpxu/v8mba5utN+9uoVxcQKsOtdKM6jug9XNO7xdz18d/uTf+jb2rd/z/e3P/VHv7O9/Vd/WfueP/Zn20/+/IfbkgAvzKVQYTsEsyjmE7c1gN+HBejfALcC67jJKajumMUEoVQigMXcFKheFmjDNXxldd0AG+ZzGxe7TwHKOqCMCe5sMbsA10tq++mVEx6Ta3I7M88zSws+9YrwB54NU1pHjkYR/jgOFVf0MYUF1DphrThpLctZERZAe5mPE0vLvoe5J+nNmfIaL8Aa97tgvtbg4uy8DA+x6Hq267bqM4PJXIO8A2C+sbnZlleW7SKnMoFBrcMr4phWWOkZVVDY0vjabW72MuKc+QNu4D4nkuEw1/dDwhFgV2B5W+saY0yj1775S97ezt19vv3Df/cf2wvr2wbmBY4cK0zSnT6BhCbJj2ftCWRvOxQF1n7859PFeB0kbwag93oKpTt41rT3HvTZmEyb8nyD3jt4751echAD6jXN+pmcv+7frwcTWo/7dK+LzzWdd6dz+PnrXtsIdIbq50HoaxvCX1l3HcSETsaaVWwNi4xknpuwkpPCG0YVho3/pzQToW4JIlwXk5hBXLioaQGXa9KwMAL3CFCsXr7U7j19ymDvScU6zs0utmO7l9ob715pV5WG/vSFqyrdJFwltswgNxkQA1AxWEuKq6TsD65ngNtwqhIlhziBRoAScHBcOvyuE8vtkZML7Ru+8cvb//bP/mX7+PNrbVVsnnCLj0Tck9I/LkZ05yYuZoHkmfl2WEAB5vSwHnBuZbb9zt/+m9r7/9Y/1BGjAngCcxuwaervH/j6X9Pe+2XvbN/1Z3+g/eBf/4tt7tTJ9r73fXd7RvVPZxR3CMtn1oYySQIVj4ixOz93vH3r7/td7eFH39h+8sd/pv3pv/d35d7WZWJsHY+p5zozXYzhe998X/tj3/l72h/+b/9S+yPv+9b27q/9mvad3/7d7aPPPyMQLzaP6/S8Jbl/L6mOKWD+lEDh1SuX4khIFKDmhM8BdLBsM3LjXxf6B7xhXCwoSQyWjhCJRbnQr+r8esDcloDtrMD7+vpaACwBJVhQg3PHXxKSIPe83M0+llTz5VJPOoRgUSdMYb1vqDQRDOeO5mNXbCnvB4AdVaIX7GGdMsTaWlpaaksCwrty3V+5dLnNK453w9UL1Ei1DRBtllBzTGY6bn1A7J7GFgZYnVT1gcgahnWlbTCNMMQkMsHC2jiiniknO+X3tH1R/SRcAkNqdlYnG62vOwOe/tBO3PQAdId6pMsbEA3YJMSV8IQq0WSTjBPCFOpxc0ehEnOH2u/9ii9tH/zpD7WPyOi4egMjQ2sCppj1jPFGmSwWAYw/TDChKaxNn88Q69/7b4q7/Zc78NgPNB70+aSs+nSCpzt5dg80X08A/MtBg93J+P1y6Od+ffhc6f9t2vl5EPrLeZG+Xn0rEIqi68jMMZucz31dgT4pPdfjJlsof/pAfJ+GTaynFC4MHsk0dpHjDsORSPYxYFCKFKUPqzYnpEWc6I6PRaQg9/F2n5TwOx482b7tO39/+zc/8ZH2g//7D0lJKwNc1/jM83SpFrACFDlRCYAKCwZThzInAUcMlOgvdVNtppajsuFPzx5tv/kr5c5+71vbX/v7/6Q9/vzlKHNEXCiFQvX8Y2o4XZ2dn2nHN1bb7/6N39DOnjvRzgg4XhQo/u/+/j9te7wr4w851+gPfP2Xtne847H2/r/wN9t//+f+tNzy97dv/bY/qixogTKBous3iWvdsjubE5q+6J6z7Xf9xv+sbc4fax/4d/+23XXXA+0f/9sfVRvJOo/jphQmq/6opJQAztLRvfZX3v/d7Wc//AvtbY89qsSp+fa+7/5eufuVda3ELsAK8ZaHxQhWRjixsIQu4NKGMcQA4MSg+eVFx60uisXcUgwk98IYGiwLLMJkLuiaLZhFohuYb7GpzKdLntJ3WEZc/Woj3y8siXkU0HK8Ka5wPidpR2D1eMZLAmpncMULOJK8s6syWUdUfxVGsjLTrypJawXjZHW1nTp1qm2trUcyl8Zwg9JOevCKACoHLvjYUMdkKlZTIJTYTC9RXUtb5hQucYjYT60DSlcR88q6hrncUqzoDPVQNYckXTnznGSuNHQYr0WdbLSq9lQMIuB1RfGcgFB+N7NMyIeT4mDzdbgqYRAa191tKtRGSALtXNC73nRiqX3Ve76wzQnU/t0f+uF2UXh5W2N0U2O/S2IYsa2ubCBwTiwvhpzW76b2y67XZOy9g5IuehnxuaLUXi+59vnn3PkIfCpr41O596AW3um6vvNefv7KX4IR+DwI/SUY9M+5V45A6CjLsxcsCAOymR2FhqIlNtTxWOGOn+Y2AhxwnQ8RgsVB/8KOEr+ZcYS7+nue4y3lHj8mt/cXv+HR9qRqfVLbagAAIABJREFUY8J0keTz5NpGe8OJufa+3/Z17f/61z/cnhMF+tSlTV0fTJ7PKSe2MV2jgANYzggDEDgS4IBRc+1IFLhc/bjayfLnBKZTxIwK9G5sbrdTcrECAjbVzWMCWM7Kpp8kT6ktsG7XOfaTDGf1fVbxlmcEYh655+727554ViVzBHRhsVRknySZr3rTufY7f8s3tP/wkz/d3vnuL2orZ+9u3/HHvl/F8JVlD3p3eSK52XEJi82bFVh/71sfaz/9ix9td5880y6q7wasMKzEExrvi7VTf5Rm1M6IHf2O3/gb2pLY2Le8513tiV94qv35v/yD7ajYy20BHtzMHPd5VAAM8LJJ3KTYPhe3J5knAanDITJkoUownT1ztl248LJZvi0BvRWBLwDVrsaRZCSMhuPKaifhCbc34w6TSBuJq4QhnxNriNv9jKoMrG1tmFHk+k3VuLxuUK0kG72X9+OAhkklXAAASLknjBLmOJJ+DjXA6Kkzp9ue6sQCBq+sr3rt2f1PezBiBGTX5EYHaF5cXWvzGotYx5pTrTPiPl9eVYiD2rYnYB2+80NtWXGdlKG6cPFiOy7gjY1CSaoIgRDzqH7Qtxldc4zx1NzBQtJXAD7MKGuQ8XPtVM0x/YTBBODOChDD0gIgYZavCRCzxn7bu96lRbrb3vrWt7f/8Z/+UHtpV/G2ikemOmqFYDC+tPO4QOiSKgDgmr+q9+4pRpqV3sdnvtpYzM82QfVqWcFpNY/p036ff7b195dTe+4k9OBO+9uv489g7OKdNu/z1726EfjsAaG3s5ZQKNOOQtvv81c3DtOB0n7POMgtEoAs4hBfDQtxUHzP7foyTdFMc5P3z6mTbCLmDqQYgft2VQHE+Ld+Lx6zlHXwWOHQGp0zrH+na5DncYXZoAShSP1gOcmUp4al4uhQ2sTGZRklt4HsYoENH1tJTUgl5Byi1NLNPSf4PHbfve255z/RHrr3XmViz7Wf1nnap8U+3nd6UQkgAht7R9t/UGLSdcV2UoanYjTpm1lRWk0pHTKxicUjmYUYTlzP+rOt9xxTQfjrygpaFBD70sfe3D761MfaCwJ8bxKr+bLcwpfkej3K2ECWwjwKCMKYAepIwDks8Lmifnz1u9/RfvM3fk37j0og+tv//F+3GwI4NxxnqWhKgZfTh3fbfylmc2FWR5G+4b72wz/6M+2f/vsPiukTGwfPKqaX2FBqU9JezhO9SU1VAWNqlAJeSAM7Jpc2pwhRKsjhD0c2BUrn2htPLrXf/1u/rv3Yj/1U+57v+5Ptxcs7dvffEGt2Uazm/NyCgaYBI3U+ia/FFS2AGmebN4MvGLxdAaMZXMwaU2Jn77v7nvbKhQseXyf/yD0MXpunTqhAErG2F1YvC/TNOtsdILgrYLQwN9+2FVMJ4Hzl0iuK11xSpYPITAeQAdoc1qDrj+uZMJ8AUUDdjNYBrnAn8mgRzXKuu8YfttMMpJjQGyJAlxUOwBw6hlVADmC8q2oCD5w6ZwC6clKgF/ZW99oAIYZSAHBlUUesiuXF/e8TkfQe2FbaCrjcETMKQw97vql1gJHAuO0JMAKMyag/f+pMW9c71umHnrGgMVsTg8paZDxhkp3YhLtdhgV8KrtlXlUXLl661E7ohCTuxYADVP7eb/jK9ht+y9e1j3zow+1v/J1/1J7f1prW+lhXuylDVrKGdX0MJlyLclbP39BcbhJqwkbEk6DNZ6PMizZOJ6t6FfvKnUx6KTngHT/h0p+Ug7eTxd7jhOmkBOnl0e1k6n4A+lORm3cq30uOHATiJwvjTz7bY1+jLsOV4Q0VIdnDd5S3y2ogllNcvY/Ou50+uJPvb6dvJ5/h8CoSE3OiyqPBdZU8ZRmfba/7a35qfvt/9/2bfN6d9GHf+evGbXJdTa69V2vYfCrt+my9d3KOPsPt/KUFoZNs2i+Vpf56C7JpG7xi7KZNcOqK133uhxi0BJiDYDDBE2B5+CxB836NCNcH18e2tmDugLbLKFEuhjg8EjRgQkm+QO9k8RNnnoI1de+sQNRRkoEAg8S36QaYNUrwOIlI//E2l70BNFKaCYYKBYzbl9g5gZcZPheNuig39aLqaz4rJmxNn/GMwc2c/Y8TaeTeFitHG6JME3F5cQa5j2wUADVcFVP1xnOn28sXBbYUh/iet765/dQTT7RtYkD1Do44IgHqiNKQcTdzEyDtuBioL7rnnvbIabKuL7T/+LGn2xVlyVM2ipqaBsS6+LRueYdc7A8IgH7pF7+9/dzHn2//4F/9mM945zJiESlQ5ThKiEGB0CNyvbvGOj5vivnDPuOGNX5XqSHXOz3e5pVd/02/+gvat3zLN7b3/aH3t7/wV/9MW7rr7vbtv/+/aZfJZAcQ69m7OdaME30HnGyLseOUKYCdi9ZrbIj95PdtAUISkwDdsJi0cVtHRcLsAdrmFDN6Q2ANoCbq0YCR2Egy2AHpxD9iZMxrni9euais+OMGqgDJWjfEBAM+ef+c2gSgvao4S8dnCvQBJO85dVZg76rXTNSHPaJY4cuOyZxZmHOs5K6qGxDucVzfARZ3ZfhgBMwJCLPfr1y50s6ePuN1tiGgvCJAvHFxVSBwy+5yWPITitO98FIwvrjNzdDrz4bCGE6KdV1VpQRiYF9RnDL1TBddgF+GDYlZcvWbb2dySCZizQtwM87rYn6vqX2LGhf6cGVtVfcL8ANWOZpVIQdXBf7vPXqt/anv+q/az3zog+0DH3q8PX15TSXI1AbHrcaJZbGHVc1AbZ7T/J9UXPIre5vtRYUNHFa4SiC+AH5lZGK+VAH4/Zgkg44EnYMxN0U4DNfkd70s7UNz6vfbMVf9O/t7ekO7l1m/VDqj2nAQeO6HK8YlysZV1YLoX8hK/2AsGPwDSDHWZdBlTP3wvjQO/O+DZPaUGOBX2+bJ6e5B4+RRpvXdJAi1xygJDTc5H3oLOLSemE40TVl2B37E2A1gmVHPf9/Stq49PPBO5/LVtufz1x84Ar+0ILRvWg9qpjX507FAXm/wmXJkTHiX0O1rzk3rn49tnPJzEECl/ZPnvA+CJjf1tGdO3neQVTz5XR+H09fVO4KwQSkCDPi9ACdA1G7rELa8G/B6REp9WeDsmNg+4tso6YMCj3g6Xcg56LhyDUbDdc/dxJKeEou3uLLYnnrx+Xbv3HI7vTgrUHGxve1tb28/8lM/pdJDccZ2z0hXP1w0PMFErDnDPM8ZheYF5Qy2Z5WR/+Z7725vuue+9sQTT7ZdgcuPyQW9IyBBUfCbKAwxbXLAusD6MSoBwAwe0SlJAsG/6b1f1h46d7b96If/v/b/Pv0JgSBOGQKECzTq+q9781vae7/wze1v/bMfat/2m77RSudv/JMfbluAQeI0yYrnGEsz1ZyvLsaSxBTKKWWMLMyoDQMPl8ZGwG9H71Y+ePvtv/bd7au+9iva97z/r7c/86f/iNzyS+193/PnxaCJ8SXpiWz+ZJ5hnaue5QxJLwJrdda7wZfaNqdalruwgWKkmRPiQJcF6A7L7c+xmjCBlLXCbQ4IxGW9KdYTAIor2kdr6ge3vGNyyRgXwGVNLArkroqt5AewOzenbHxqcsp9znwRh8l8ErcL0J7LY1hnlMi0rXG5KkC5NK9SXWS8i8mEmd3cUC1OYkcFtOcEItc211wn1IZHgUJiPvVOl16Sm50amzC7y4srBpjcd1PjDYvuOqFZoglguSbgSG1OMvxxrcPgsjb9u+4hvpbDFogvrbhonxWv+cE9D6CnEgDhFquqB8s+P6ayTMz17IzGeOdG+8o3vbH9GoVSnH/Dve17/9rfbi9t7MnA2nOlBfYTIIQkKmJ4T4v939URnwtixo+qX09tKylMDBtAGMMrK1yG12Og4UaZ9vupiWng7yCVMhT9L89KB5SmebLqWb1cmRbrV3Ju0pVuBu0gwNUxuoNsPOD6oT0pvwYd0TGA+8nYniVkQoeC+Mg8G/ABiOxfSurP5IQ/p17yUGVZMjO8RvvphdGzps/GfmP9qRAePYto02cC3PUAcz/gN6lznVB5gB47aK0d9N3t2jJN9386MMZrbf+voPtefxB6W5r/DgTAvgJxyhfDYnuNwua1THa/wSeFdLEGPQAahFbniBpjgQ9oxGsFof0jpwr1SXa0+/e066c2Md32fEeJGMoooRTt+jOYi7OK81DCEMCwsMSA6u8FMWecjnNVCj3OPY/MeLMFZMTrQ9c7lNKfkUI/KVBySGzRnOIzXxATt6PrTwgUzkiAm9nVOy86c1mMoIvKB5PqGL38uwqHWxXkKTZ85+Mp5e6EXb0m0HNc76f4zbLYrT3ABDGPgGmSQKiBKvDj/ghUHCFjXu/f4d3HBUzJlNazVuR+xbX9AiWnHKfKEYyAjZvtS86cb4+9+Z72j370J9uf+Jb/QoDsavvnP/Lj7YjCCi69fLGtaXy2BKhmBSSW9Jw5hR2sXll1bCmgHZ5UPJdKVs2JvRM7LKZ11y4/ZXIL+Pzn73l7++bf/TtVG/R721/9S3+mbYp9+8Pv/wGVPdLYq691ZKnZToEsWElYSyckMT+cvqTviFMEvNmokCLdFHhy9QIYyAT6KCNc6IBK5pNkGdYBiVjcX6W7eDbAtIqG3yUmEqYRJlXmRzgrUcTk7QDCcfXbFb5jQGnWTyztimKCYXGJ913dVDY6YJjYzJ0Nv3txfsngi8LzNi7UBkqAnTx5UqEIlw3CjwiwE8ZA2aYTKthPWMYVCuMTIqJ7YLUXVMpqUywp7C0AFFAMeIy9S2QEBoWYdbXRNWhJQILN1Lth712AXu9yzVLGVCDU1+rvdSVQnVClhi2N0Q2tjQ3NDy5bwOKsWP2djZ32V77vT7Tlu5YUc7Dd/ocf+Hvtw594UWEdSijTeGBMAPYJzyAee0X37sgjAON87+xye1F94VhXl9rSWgYUW9mTzJQnLWGImHXLPVfzNMirjgk1WEpA6XnANZu81iADC3hVnc2UyYOs6+TFmPzrDMZpYLTeO8l6TsqpaXKr3tOzqpOyefK+Xqb377Zh2/Flt7yv718qpmIMC/tb7mCMW7AjNyknxzREleXYawhJyVLqFQ8BUTEr+41FzdlBsvt2QN/yskNn055Vuq9IFZMKzLtXUvz033lLd99VO+tvy/1Ef9OA4eT1w9rc74v8vLxuPLoHxJO3TTKmt3ns1K/7dvfr+nagdr/+Tt53W0z1Whr92XPP6w9Cp/Vt38GeAKS1+QvITXtWP0GvatFOAb/9Jpuc6IOs9oPmr2r/7TcOg0VvifLaXRC3A4oHCdY7Gedhs+9jNPAMH0mYigbGDnlZ7/V3GSd50+AojhSkdCHWfcWkktXLD25JC9gslu7r/UhiU3FjXW8Pyj364MnT7YUXPykle62t64lzkjBmTInDRenyezJtfFZnho8pUIYeNjbrN/IugwgBiOvEiFpBGHVF9rOA1Y5AQtVkxA2N+xnmlzV4ROyTgQYsltp8Utnnp9TWj734rBnTHcD2TSXmCLhykg0Z70ty177p3vvb42Lcvv5tb5ZOX28Pv+ER1f+82L70XV/afvYXHm/HxAgui+1D3T/2lre0Tzz1ZPuJD/2UE3B+3Zd/RbugYu8Lyvx+4eVX2oXLq+1H/s2/bV/9VV/R5ijgvrveTp870z74c4+3b/j6r20/9sGfaf/r//kBAeVgZACaZG5TUsjZ5DnPAD/A1qYAHKAR0EQJLZ9cpASaQ9aYdDoNju7sd5hDThXyWfHEbOo77gdEGsSQvJXrZUHPJuvde52SUNDEmnvHY1JKS33YEFCjlNGmxmpJ7nkDOoG2MxrbDcWAErPK+46JpQVwAhhtTOjHJxtpnkhYot31XPp0REwpYQd7AnePPfZYe/qZJ8XMy5WtuN+Ny1fNbO/MkHFOQX7ilvMoVz13mZJMaveyAORLr7zkdUPClOuEqu6qgbwTvK6pgsFd7tOLL7wgYDxv0AiwgNElG/+MTuQC1Owo/GBTyW9UJ90WkCc+lVJhv+ruxfa+b/89Yphvtj+herKXFX2xpmuVQeVYV3VWRoWMIY3znMZ3hiNZNZ6LcsNvchyp+r2q+FWK9J8jeWxNzLTKjr2kklw632oA6D6NrAOZXh9TjHqDMPYZxmKG8vRAtMBTMYBjCpn1BejKPVfvG2QRjFgawnVf34b6vfa0DVwbSxgT4eYuo7LuL7C5n6ys68pI7d9v8Zztqe/5bL93DPIyr6nxqWL5JC8ypHg5kGgYrceJddacbSoEiO8wbCn9VrWSZ2QcrVNOLhXdJCCenKcxkI5Bs98cIok7A2Pc+BivqHALAHJMMcmiKQdk1OI1IZTH9Xj1XMII6pl4EQiZwQjkx56tYnj1COS+r+WYXWQwpdFYI+iKDtTX+NbfB+lZG7JAetZo1tX1+tiHlR/WYBpPk+/6TP/b7ena+pl+/2f4fZ9eEFogcT/qe/LzwjMehKTpa0AcY5igLb/2V68VLO430BUg/VqfyyYbCYt+LdH4/W2jVwOoS/hYSO7Tkalj3r2/F8zTGJBh3Cc2Q/3Twsl7JU8iKRCZN+LaRgg4e9f5zbZJB7c680vspfO6SaJwvGaCTjIzGC5iLi2IxMrp3qOwL0oEwuW7o0s29amz7M1yRq1MKyaAo+PlxhVTv25KoYzFxSL8YBmz3E140Hg32tPkhOM6ee5o7CNLHqEBwDquS+dx++r3m2ItOb1pm7gvwFuGKlBiZ1HPUkEnAendtizls6ekKNFnFsYrig+cE1g9f9e59sxLz/tIzeMCssfVp7v03TGVN5rVsZcffvwXDcAOCzy//c2PtlMqkwRH9vLVtfbUL368rQhwGGBIAV7e2mvPXhL0yDXD3B1z2ShOCYp+knG+K6YPsO359YCp7SgIARofC+p6qGI71WaShgzSAe4J3mFLKdcP0DoiVpiarC7BpHFzOSw9t8pkkVxEPKc/18tcbF7vKnCBMt7TexxrrPsAlTcV7mBDRa7/eYHluFYJUUoI26QYvcaI+qMoxMMUbQekaf5I9CHBi1hNEu9gbGEHDRg1T7Ma3z21lVXKeB+RAQAQ52QoEovM6OoZxLXyO2zmruJwFxVLCisLkDwkhp5EMioE7MKmu8yVng1IVTtPyHh4VgbUjObs7lOn20sK76BOqeN/9WwSoG5qfc8I6L6kxK7v/Z7v1Dt324/+3z/envj4S+2KAPcuIDCz+69zbKgTsI60ewVc59Tui4qV9WlSnGRFz7UPSQCcByywwRRvekkhAzuscRa0wSQsZ2zcUMjIlVzjnczoY6wLkE4Cvv3kxi1gBmmQ3gnuGQOM9mW7Gd5bvVv7FmCbbR/aDchzZYmQjLWG45GjNT08x7ZmhBIhn7P7Y1L1duBvGLeUhYNM1MNY394TxPDaEItwIOLIFeGj9aRyYAR9m1lmD0TYEiXqHPZhL8q4kK/nV7vGvx0H87GFM+k0J3kMrMbsM/OpSyJOPhbD6FPPgyeKxjEnCHB5kIjtJ45bseyOSefoXOQ5YSLqEQdM4M2SgHe/AZ08x4aq/uxAFBC/DzuhcdpDHqVHzP1jTrI5fX+nradhHEJ9+If31eLmszG93l3n7t6hEj7w3d1kuN37PXPi3f0cHnTf/ghichXc+u9Xe2+sik/7z/4g9E4HeloT+3Hn9/3iFl9t95zUUgsyn3uH6+ZVveqgrMTbMZDTrM96+bRxGFiD/RbslMU6CBGESzcA/Zx5w3U7YL/5nBRIbkYnrMb7y5KMZcl9CI+ebbRwqWxzCR0AixMgDDRwIOKKD/combs7GpCjstiRURT+Tr0zcvtR8shoNBJQKHeOG/+a5BXA4IaAB7GTR205KNEmKEwLPz+rFKsbTNskHMU01bGKfGbl4/4goCL7c8+JP+SoU6JJHzgBiFJGAjy8yo8LQQxjhXs+lAvtUZKUFP2yAMmiGLfnVApoVUd28v0N+c8PidWKeMw9u/pvXN9S+acFxw++ILbxhjLbjwO05OaHvbq8tS7ATea7hLtW/yMnTkue74iZ3BHLpcx1PY55mINJhHVQAs6ekqeEq+xSnxEQmxEzdmVTQInKAAIwZo5wdaeyduQCQZw5ZqWUmftwI4uh0LjxHisYgBBzCSjj/Hcy9ZPpdBSi55jC/yTzEOsWsthzomfg6kbR4LL2yUC0iTJZAqA+D57mkLTGSUS6seJJ6R+qkHl1WSo90KBW43JN6w33/DXOTicBSSCTNWdWRe+4QRUAjvuk73o+pZ9gOVGEJLvRhuMUz9dDyYq38tN7HLep/1gzs9RJFTC9Rv1UjgxVgX7c6TwLIHqT+qqwProR8AwjH0X0VXYJY0DrgmdTF9ejTRF74n/F2rrCgtq2JgOC8lVHFNc8pzq1N8XI7mjslcLl8k0YOj4AQmvrouJo1800qSKD1uoJxdZevHRRBwWohJlKRW2tb7VNPROjbZF2iSTeVf9eURUA1lNtuKFCxpiUDEOO8e1ZM8/zSK9bHhcgLdnRy5QxWYJhmIwUhhyLIpIFO+CTbejviwMsquJIgcXM+E8ZZKarA59jXen+0bet71fPcKbIGWNXS0hY3qZguUX3dBobVjhkpMZd62ORPab2rYrxZsyOZi1j9qAWqcNIMHBJxjNbqs8JAZIPYZiH/cDwfqC0+nrL2KQRXc8rY8DXd6EUk+/z4QfsOU906HX2B6E8MhX9RSTvhTeqkgLXtW6pdQxRoGAekQXIUclz/TGjyTPxNvCA9LAwxodTJtkQLrLDMiSJj30mOcBrXEdYUF+rukDoZCjJfuulPq+pHcY6v6ixCB0SV3mP7AP4b/eeg9bt8MzhotCY+2O10qgHA+zRVWmQdcST8zsmiKjX2od97nvtIPRAoJZvc1xGTkzFmgzxH13HDgJu1fBbS2BIeOXKgEWoH7tOsvSOY/1gGdJ1NDlZYWhVuYyIe/PPhPAllo9ucH2wYHHZJCC9xcKcMnmwejAVPuLPCygypqtttYCrKbj5wgaNl3Jf/B3Ax25h3V/uxjh9BaNSbYYJxNWZ3bquDRkKP/rgcUlQxSUsuFjUEWPp4wUZHw9+lBCxbZwCn0EZxsDAinD6wDMwf5SMQUFiCfM8wBqW8nUlskAtbsKe6j9a6Df3gobfI099eB+vB3DiCuI0JYSWj/vUn2UxUleklFH+0e6RRhgD54xLjscw1iU80h0MIK4Mf+aK+pnETdqdk5a5FWcCFW9UCU+7jzzaMX6ksl+HgePMdE6xyeM9YwIVz6nxeVh1RO+Sa/du1d78iQ99SLUrT7V1Fby/qDJCpyltJHf5XefOyfX7it2rtOOUwMyjDz7Unn7qE3aTr2seN7QOePv9K6pJqQQiwM6OhDyn5yhOQcAvQhpsJOBO0/cGlTmXxWrTzn7MzQxTFkrr0KylFUy42xgD95Z1lGMIi+qTglyKCCDJuwCXYiFJ7BE49NGUHBvKvMOQclylriccwsBXPfH4JQimjYBTu9goTwUw1Xt4Di59+sq+IqaOBpGwtKEqAMRyAgY8d9TrFEgl/IDn4u6nrBPyAZNlxgbBDdegvaojRWOqqdigWFdO7co+wGBR5B7W0nU+OYkJ0Ct3+6bWNaDzGhUCNG4kZW2KvXSCk/67qvPoGXPCHRz2oM8vaF4Bs177ajzAY0FgeVEnga0p4QqSzGCcElwYBEoEA9CuKHTgqsqFvaL5J/nphNrh6g767jpjrZhpYomvVqkyL3rKiGmsOAiBE7AA1xKiC1yn69mPjIFDadSeAn69bCrQaCCgMSlDpcBZuTyH2EkUciwo7w3bdADvdKOHAIq9XrHCdcqWgTtbJTdsjFE8i/hx5Jt7hSyzzAtPyxCjmGEDxeDeArYSjHG9ZR8yWfdUeEIBFT+T8WCtsizLbVv6h/c62Y1Ydxhy9kclDMqg0Byc5FSuBVV62NhVcplYfIdSyDjRZT5KlsoaevayYrzZI5ysxj7ao1+MtTsaz6yxZm3n6Pp72hhl50q3RJ8GxjnHy+InvT7hxeHZIwBl2en9dysoyeFP8Kh9aa8PgDGPodUFx5Ukt6YwkCMygDHc8eLcVP900rH2YoRz+B38LkPZYF3/RLbLzDIo55l4wviMcCD2Gcf4UnbNc5WAoAd8AyEirxK1no9QY1rXXhdzYPnGumO3EwLQ6dwytFizR+y1iENOLBsTWzC3vIu1gLw6RIImxri/73VNDp11P39CX3rc8hP/I/9d+2VMX3FdYYe8N47+DU8ST4rvs43MsT1aUV95eH4HIMtQ7A0Wt7/DC7eAzcQRbit7bOJ5w4v2+WUS103ir/z3p8cdX8PQU9+TIPR2Hei/j6kc1p2/qmzD+G4EQictkH5yJy3lAJc5oQWo1FBPVEjOEVjLhYGgm2aR+uravNn4iiVCCOLKhE2xUMX6zZ9aHPxz0qItF1XFUVWcC/fzLIQlP+GSDDaqNiJCBYCKouPdsEQkhSDwCtCSZV3vBVzUWDk2R4Iy+q9N740ULnXGrPpf8+xNzPY0eEuFgIWse2CfiLHjB8ECc0hCEu1b9QlCo3bX/JQx4HqGOd4WVACNFA4mP5kzhJdeiuCwpU0N0szEnrbGKmFq+C4NDo8byjeB5TAWsHWuyzkeY2XgXGuGOUjBEAbGaH7tYna87CiOrhS0qwQwchgS+nuBuEdKGakt2whvSgVRgxL3rvq3CVvAZzB8Yse+5B3vUDzoy2bENkgwUmzZOQnpNz36aHviyaflqpXLHKasxgx3mTPuYw5d4inlZ8XWWbTlOhoStxiTTgDV7wGOxEgzdlp/PvNe4+lz0okH1TyzRvt7az4BiCjZKBkQjajxn52PNcvzucZHU3KsJzGnAkt2h+sP5ZpOn1apJIFJn4hll2pk2Luf+uF3stGJGeUa/vAs4j/XBEiRUZzGhJudNYRr38A7Y1OZSoN23PAkFekP1QS4/jh7DiOKdhoIBzgmI99F9llPlFyiqL/2HuCYCgNk1ZdGoujR/4oGAAAgAElEQVQ9tUgvU2JK/bbrXw+CyQV0zBCPrM92BNrjNKuoD3v6xJn23EsvtW3FFF6Rwp9XX88vRSmsy2K9DxGHLBBwQe8lA39Jx6GCeE6vzLUnX3hZFcNm24raO6841i0B9hu4+LWunBWWrFSBt17ueKdnrDbjWzKuFGzNNYbo8Ls9CKz0YCvNxA/KFfmSjKiVvlFeHOfKnoMhB8jqd9YY68Gfm40PA9YgNJ9NHwH6NmQAbD0IQ6JhmNd+zT0NmAZEAlj6fd7L3wJy/O29jvLmeQBxnmPBrv+pAC3hNjcB+7bZxVDbeBQbqCV5/bpCKGRQLFDCTGER1M7dUFWD+eMLAm4k/Wm9YDwKoB4V0NnVQA5xpYEKRyC0woJyLHsQUXLMe7nG1cpiBDb7JCt7MLp97+N/CyymsOzBlGMt8VYwB8hg5InjnSO0ZJvjj9UXvB2EmJxXxYk1GWGcZrcmZpQ2zbEmEgOD5c4sn1I944sCq4faCYUbYdwRsgBwJFZ6Q3+u400yOBrJ2DEjSfL/MMCWfXdYxq7WC54zEzX2pEDelDxjHdGA0Ok8x3OOTOp/+C71UHlf7CVhLdsQGIHGacArlewtxIj3Twca+XfN14AFWEIdrvDnNnISjI+tWTbdrW2prkzii0F/pWzv13i1xffehnkeH6z9/9XP0zBOrX32gNAejNUAFDvjvWMRBiIPYDgkj2SfawOOxRbl5hwmNyevhgnrJgTtyFrhu1LIveVcwjPWTCzYUnQlGK3Yk0nqLbS6tixslEmfpc33MJyl+OreApkANQQrytOuZG3+aid8YPWPd9udSRt4ZnAQA2isJBHa3wOlkXAJ0AkgMsuUMXK4X6/jirFiCQXiNnbrja1oDMD3zI8294yEDFnzxA8axKabaQ5FL6W9R5/yeTW+fXsLjE5aUFzjNhcrbA2Q8Vy8UAJwmOPsf7W1NmL/ffW/wgt6MN9v1H57mdHJ9WSx3g3GmCCy2zFYpbEx5x7RKoB64P0gfLDEuVbKi0L+8AvRropXk0UsyXyU9ReZW46rwkV7RIznIcBQCSZGxd6+YCMHBsVSPFiUwc3JcKK8cdMniI940fEErsnxs0JmzxisBwsTzCh4JkF9xub2gp42xclQ6kvGTMLUG9BJ2VAftMByMPYxwK4eS98BY1aa4S5nDvjMBhmMLeAlPy/3sb0Yus7HZuqnAG6Bzt5jYiXOexJYx7YfTXI9M66L+Xe4h4C/WVsEN22hTbDg/jwqDQAEHK7AkZsYpiU3mEsBEQDogoxGXPxmNrUejgHC9A5+B15T4J5EvAtS7FclF07o+zedPdnWL13WufEKv1DiEzG5ZMm7z3rvNV2zIFZonbPuZQSsuI1KahIIXxVYXUe2cHgAfUqJy301LiVjew+XQ27S8CrgU/tkuJ51ZoYOmyPmqOau9kSE6+Rpa148Mbd+fg77AFxrHnLgPX4Yep6vWHPcQ/UGg7ZcizaW8JIYSMaP25Jrgsv7NVCxzhXCYQZX82mwwtpifs2shYwV7BJrp/6ZuaQ/JDkeagtaLHFkL+EQMP6qJiGgdFxyak/34RNYVPjF1b0tsaE32xnVnt1MGXBFQNVA2vss+hP7YCRyhjHsdI+vyXaNAaUeuBrwwxDmOCDTE4wZWFumjkBrzavnmTHjGu153PGHtGddzxgGM0OjLIUZM1zv+pXjlo+jV3zsrfaAXo7BTTOYN2K5qdkLWj+scCTPob1yeJMUo6117jwB5FkaMrXGQofGWkUGMe6Eb5GIuasNY7DsSUdPJei0Ozf0Rb+mA/TFfh/GIWVH6SSHEdT7amB8Sycjciw9bQnwx77P63v9ZoxDX2oe6hkpf1hz8Wvo8GF+mENkOix4f0+2zeB5Yh/FaMQaGGtDN+f1/Ori2LMz4bjr/r6/9gB44pmvHwjtdPDUZKHRYgmA0C+e0b/TAkmlVYogAMeIjRkAUIJHu0Jz8n0sXgIxu3dSmRQLYuWUIKrYPytaC9sAloA9K5GcjD4g3+CxUxy1ELwBbGmN7isF3gvxUvRk1A6g1C5MxdalgCuhblAqJQGOgcmkQHi1pRYQ5YQqxrHAay84LJABFpls0rMQuAn5rj4zuwrTQC9Y5CR2SJlh2QNELfhSsHkMa4EbZEUdTIAE8+GgdO2XU0qi2ZYy3SXhBEGgcYXhAwDc0HPtRnZQYjKoBXD1smIby6U0thHSrRNln0aA24LX8xbCs/+ZtuZ6kOlH0Y7OWJm2eYqJ6VmgAZh3AqCu83fFumT/LGjoYa4zB/oXmuUaB9vxpwOLaVbcVLKMpL/7acWpyyhRBMh3EkAqb+6NcAqBO7tYYzQKZE+ulxor2mbgW8KwUICHOsEZ68mvGrEI9Jc1XUy0xzH71Qsvr6N0kxjuAA5y7bNunNRgJjH2EtMZLHx4KAwAuxkuBTQIN75PRnZgeFOm8C5YtiipFO3zWgdEFNuRzw73cYy/AfLgQk75lSBnYPB1n09Ectkr2G3We7iNK4wGlrGud6IVgAYwI0B5TOwYNVVx11+TouaUKEIYjolJI0aWEIA9ud7NoHs+ZcTpnXscLqC/TwqlrsxFmMKeFP9FJUu9IBCzohjh05zGRJ1XyZmtzb12VYcM3L98Qm252dYVt3xNAOAC4MAncEnGaQwJVTATaaUc48RkGGSl0vfpat2awl3K/PFZ9a/c5Lhu7bnIcRzWBOtNfcddCjnvo14LVCDPqS3rrSBol4YOhouT6DhGtcKbjEPjtLWj8sAAkOy6tf6I/cXYYQAQUuEqGrCreViFwVzuVX5nHllvg1zWA4jhdFwvYU0YdshWQowAthq0QyL30Q/XFfONC5kSYA8oQXBLY3tNBsGe2Lld4ox1IhpGwGH6prlaU5k18dFtiTqvYk0h+k7K0Hhpc1cekEiu877K6haWG6n/yE73OuK7nCd7X9gv3rMZd6vf63CQPru85qECt8wsD2zb6JkxByEl7IniFzOOCjXgJoWKhOF1XHHwCjXwXgWYa05Fn9/guGPmSJ8fU9uWFKs+GPNauxzgsCW5tqu+LWjNqhaH5ktjqn6jJ/bsok+ZmHKoB3UlvzzXJB1Kvu5pjACh3oteCvxNHD+MdRwRjVeVcal1XkZSyUr3l7WSwM9jozZtZ9JlycDa14Mu8I3RKo9pwhu/B/1mOZWGehrMDglJY6PXKcYK4Jk08ntMwvPLw2d5mTq6xsMAlGErgoDr8729LuiBaD8Gw7jmL6P+0aFQKj2wnI7txq/pxnYchPaCvV7cN2yyMUMnJxpH8kZvHZeyy9YOIDCEb5RlYFBqYMqdNslq+jSSVBg18HZ38l8KrRrUehZgx0LZ5V04YhF3WzGgoxqSBV4HFwwbIJVqP2FsbITc0PduYfbgpQew3uQgSRjF7OvAWOpBvBuXXVnl9JMf2o3QRQFvS6HwbwtH6hxaaUf7+zi+spBqPANQx+qPs74DyBJLR8ya79WGLfc+zA0JLbgJvVAIOtd7AJG9xVQKyfOQbYiNwRwF2yMx3U5LSRAfekh/b0rY48YU0m3zOtnmsITVK4qZIxu5YrIKOrIWp4VzDOOuXW2bsBSiGmcGEeWcsaTcP2yIFJo9QJ9cz5MVESzAe+uqu4H4z333QxpE/R4afjeKj39VWywg6EoyJ3xHPVEktvvA+LAKrEhhVzL+kWcg3Lnf7cE1Ge2yZR/oIMaR75M5nmzXpNDg+x40lkfCTzbAz+/Z52pXjVsvNCtmvAf5/XN7K/4WGZOxqxV/HePEfgzX4mAY5BgOiqizzG955oDqR/M2/NbFl9W8jJ4ZTE0/HjHA7OnpiyNwdyRkVZ8Zf66uWwrEhbwKY8LThXJMlqdko+WnjdwIn7G7Wfv2iMAPht1hyY9T2tusgZPHbrbH7j3reqrPvbLRPr663s6vLKsW76V2bumEs+dvUFNVSv8L73uwPfXc045PPCrA8/hLFwXeqLmK5yONC0BzKmja4fcqKcplt2hLyu86fczGqubIQBO5IpngcBb9DdNl97nZR061Cs9OhRvZgFHfZnX61NX1NSdrHaIEG8Y4RgCMWAJYy1GencaJ5byNaClraqfCRQrYMUZWzAC+WkNi2Y6pD4AbYjErRpl7kYmEPtSzLW+d1DbSIaVr6Btr3/0Q6L2mDPHjR3VAggwQmE/MzBnFgt6/oNhflcWaFUi7LiaUbPjrSi58+wMPtUuqW7ujyhUXlbBE2awlJTQeFgi1UaTpXsWDhLwu7xYejzTYHONoxlKGiAwMDKAwriAWlGBHmA/ANfcs4+CjZqkTi5xOvVBGp9eq2kx/TeAwwyk3K9zIbmlkS8oS1hwUwjzspPpPDOcuR9t6sSvsgCRJG3HybmiMIDX2pF8oRXVWpewui/0t9zKeMw5juKkxU1E1edOuKWxGa1ex0Zh0u1oLNtaxFWhXygJvihSitU8JGaEqBEzrLvGbgEi3g9rL4eFwn7QmZU2Y/WcT1nphjVa5KBs5GveKua149Yp/J9ypjPbh/Rp3r3Xdy/HArJ8glEIoGPCnQYER45AUDInU6b4qvTxlWBTAHMROGkwVYlGyq+ST5zNlUD9WPSNq2V3GfQgut4G/C7T2snqQj14f04Gl2xmib9C/RcTFp0EaJob4wKGHvuCdntdpPzVgU62N6bf4U+I43FjGMYWShVQ2alC+vUJJMMc1Pfg0SzLEJY4UiK0S/bMEWA3O5DsKgJUALQHpNiRb4kFOhqIA8JhCzT54+ACm6UJ2X8v9TX9Z6AO7EQzCKD4x3NW25PM5PGsoEJ5CvwAd98ZJLZz+k3FUAJHcLLwbtwQMagiZGPQ+tg+w7YxhJ3NkbFApsE4ARcwXbl/YJ69J/x9jv6txwSl8zRsirOpaD6Oz45m0GE/+QxCxkOclTM6p1A3XXxDYpCwMrsTgNYLqw3W4KoBNcfp+IfZLcjTrsa48x7Qlf7dCR3l758Sddf+k5b7PUo97uH30iuhvCuGx9+a6rev3wSK+ZUieG57bg6iiO8NCH5IqkE8DKAkgahCaMVRH8oUOTclxsGvdna1s9IiVi8pQMGdx5X5GZQl1j4NBRwxl7b/9wLtDqmJhjHqYYzaWUNIrjJq3Gt8az3QV8vW0900CwR483wISh36M3HTDHCaoqr567Xri6fco2WCMEbFCtubzY/p1MW1NDesORZdrM/6OxdkzELX2/B3bKFkKA4CSkQZb0YMAYBkfrSU0r313RolMlwR0Tivc9C1nF9sZxZ+uXz/Wfvq5l9qywNzdJ+W+1x7fQF4cmmtPvPRCOy9QcETM04KYVkUgtufWleGvpBJ7M3Ady2jkJCwAjuuvWt7KOyJ2FXlOLK0T7nCzCtR5P3NgA8BOcgujuwxzABLHs1rRIwdQ0p23aYu4VoUhENe9CcBFNut+WFA7b9njXt4hUxl/n/SlX8I7BYceCw92E8U/kzHJRySHTB4QQ6/7YZoBn2WUFQHBOyIWPgiAAmOU0TK7pM+Rx2SyF9sGW8zvATAAhWIlUXWEG+kvoM677tYxsxtrSkDTIQvXj7ZnVNdXUKzdoyS4HUKV1O8LF9d0BK6SDhdm2q9SabYrFy4qvv1we0ayEbZbHYy1YNkaMcuwsKHfgqk/xoETZudgzAKscljBsO55DMZMygEDTfQZwN2gIOQQgwh4NZioP7mnYbfRS8Wyekx045m5w21F4wrD+LzW4SWAnYTD+YUVxSivuc14fh6854H2sReeFzN6SOz9IYWVKL6bknsk+endlA/bVZtI0JrRHJ2WAQVrvaY1uK54X6o7eN9ncm0ZqG5zARt6oGsBocgn1bOwQQATD+t5XPdyxK7Z6WRB8Uxy2EgZh0XslD4ug8NTwRgCUif0MWNhsJu6ddiw7NnEDGVAgDdg5CsJyjgp5UqIiNBnxYpiFHENV2FEkEAVQjpiZgePVMpQx2QnyB3iTnX58I6UYxYpaVDwUbn0/ezUAfFr/COIkPgu9kRqoJSpJoHoa4iyFKsZopX/dgLV6PsPHHpYINQf7Kckpn2eAG7afQgKAqoLDdek0vB6Rwn3+q4Ujgc/Ja1jH1IgG/gN7GMAjviTbgNNEELSiQ75WQ+cB+skhXu9t9B5D0zLNWgBxybW4g/LJ5aG7802wsyQsca7vZhCa8QAZ3+HRUe7aqP4e0r2RZt9UpA2LQCSfyOwaxMclaUGG4Cgr+B7FiFC2ifW+IxoFIJiyCRwysXPCyI2LYBujQf94/NymxY4H5QMLnW3KRe9NjLB3V7PtiNGYKMHoU65Ynz1fJfe0N+zskaWYZ8FhF+SS97lYhwnGgKDc8O39OBVipbDcnXaPJf24H71oHbrdHAtJwCKbMpg5thUoZA6YMS9NHH0UT1yzMXUf2+dN4kwavMi8BK73AkInWx/jGS4mi08czMPzCub3O+KOB+7PUEGscpGrnW8ZbnbUX5maWKiHD8VMLcqSUwE3A8jMD62/Ktn9fvfJ24ZCZrJZ8VkRXv3s3Ldu+7d3e9lPE4dtwKtRslhHPVjEq/uwD4CsmTlZAfoq9s4aodF60i2DgKV99QIVoxVgc2xx+acen5TeftxLE0PbsxpCfK6t8B/D4RrfRBbh1pyWSyHBgRIMF+lv2cPqcSUGJWTOm/+3Q+cb/O4g8Vu/j8fe0axpbvtTaeXVUFCx5zq9wvbN9vLcsG/4cwJJcgo1Edg9JWrW+2jz19UgtKclOhNH2EKQCGBLCptBKCMxEZYtgA3XINrmvqrDBprrxigAJoZUoTbmpOxcLXLED9OYX1YokzY5EABQg8cz6vn80zAH+NLW1DYlvkY5HjEYN50HbKG/b6jWELH+gJOaCF7PV2/yFcXUOdeSoIBTlJOVAUH+oJbHoAKiGAuNs2IkhAlhlUyt/SU/51hXxLUhgowtbyf09PwIh3X/YzQESUofeGpFbGa2+3UudPtstjpK7p3S8k5D5w84ZJfxIW2owvtqVcuiK1ebPedWGxLZ0+0J594pq3eOKrKBTLgAd+E4RiEwzpGmELpsNqjpW+oUxuERcxRhIaEvuLD0pelp81YA6w4US1BfonQeg6JW2ZeGf9kYFnU8+rzCTVtSXWKNxWjTNjHZUI/1N4TVMOQP94n4AHJhfE/qWsoIXaX5P/CbLwXq2dPjPCG5mlDczQnvTcrRn5O7DGhF1c3ttoG8Z0AQNa9JrjkSoDnBGwGQ1ElQZrTTCgglANFXLbOIQ8Cvvp9V/cQvkRpLMaU+NGe1Jo0bJ10RVsn5BY1kVkPGGIYbuGFxCAjKbSXK/E7z6V96EyTXtp/Dk+jDxgQXjfjsdg9RjIw9noMQFwqir8dUsTclAJlnWvNODaddgN2Ga+UQeFlC12RrfP4OTfEKp21ln1OWWbmWl/WSV89JkiglHIvDXCw0CBjkdljin4EQksQ7suUTIDRcrf1wjeUIW6zVADZ6QJ2BXgqY7vYgLL8CxxaAaUSttsAsGX0ndmLGpTldCUjxGiL45dSUJLU4NhPLYSKvaSd4d4OS7fAGs9m4RVQO+54rMh09WLTO4ua14VDrCiCEGFUgM7PxP2RVpIXoppcTGj1LeKlAsz24DjGZlReiH8P9Sz1bAQ0QZdOAMGdwvtJWMoJKHd6MbOObc3MYsaIvtuS8oaLuNfRJo7OxrjDOmQRYgk5TqvZYxGZtfCIDBupNyqq3A8UHiAT61jqp53QxsRw3oAp0HspgbO5vmorDdfQllxjZHwTtE4t0FDTLN4Rpd+vsWm/hwBKQVRWaP6b6w8EQXlvf01t+DEh1AGpfo/Udpp6z23eXS7zKbh4CJSfbPsw5vsA6sn92wsvZ7RWfydeehCTOHk6SYUimH3VdPXu+GFdw4pL0FVm71g7clw8dsV+5t9uBwe98jcMJe0txdPFQ1mYWpCGQLYHIPcqz71lPpFLyBFqfFpQo50zuJ/r6UtlZPvfsdIRtD0gHsaXzZAhGcWM1N+Ta64YE8saxoX9lAC9FE8IGwwKSpDFKh/WtBlv7ku5wTjkRojPBUIVX3dDcZ5nBT6/8tF79SyFvCyfbD/++HM+5vP8kWvtzNkzigddby9cJmN+rt2zcMQxpA/cfbcSQo62f/3Bn9Wxs/PhWiR8AYVIH3Nu6uQoACP1dmEYb1BjSD9k9VOmikMawtUbCXYYz8ge5I2BoZVaHDgA4EPWcA1zA1+FYU0soePYkaHMi55JFvmmTtCinBRA1gktsLKSTwZYPr5UbfE9KXdZf/rMFRr0Icxo5QQQg7qlcVlWSa2rYu44+pX2IdNZz9YrupfKBTBxNkAAZ3o6rF0Z84wPc2nCgnq0AmPUzl0+omokrgqy0x4G4KnNi4uzKsF2uj19QeXW9N+8gNm999zTfv6pp8X4nRYIvdQenNOJXHtXxfpdb0uQFGJWL5Fxb92HixpALdkNgyfwN6MwDCevOf41wqqKjCnwaNYsTTU+qxA1LzkAhYFlzCPxvox3rU90NexqeUUDYI1CwvxczfcZn4Qn40W/3y0m99mXrwhQasxv7jjR6pA8YqsKDcH9fdmHT1CirqlygNaJ1veuPGUP3PeAAeorqxvtpMZBXHSUD1MIyXHNz0uaf060I5egTmdy7Lj+XXrdIBxdo3bJnHJIx0s6Pe66+sWpdSQhzas6AeXJrlOhgHWUzNye3dDECYeOtdGCLsp9zphUGTQMLVfK0NiTaFUsbGEaamFX6FB5TsFHBXINREvHUwLOQBwQGSyn9wN7wIZVngiYxjTGgO+3vpau1bqg0g1gOEroxbovss+HAaBRAcYZz2yMw5pOvFIVAZDXXms2mDNOlsnKthoLQbjRPo2L147BWtxnvKO/qyxeJSPzWcCHeFb8ajP9zkFoyrzhr/1AqAfH7QgtN+bS6l7eM3P1ewG1HpzV4uJp/j6tCDobp9eEsKyA/4qjsmUoZgAQCoDjXh9BmICTtpVArAVEkwsQ01TeTXkX7qe/BfRqENjMxBDZgs/YqFJSbh8TlaDXSiX7T9v6DHy+q8XZf17PrPf18VDeDGxmu+zDIq6F2bsSaOMJjiN0ke1wu5QlPAoF0NGBEjQeHy1UlAaxowVkr6FYhsUzjl5qrngsoHgAFXrXotqoSFfFAlE3bk+n14ip5Tn6wzGMvINNTi1NPqeAPcrrNYFQNmhuzsm1esf/nrh/DFge9JBc63XJNEA77fZpALOuG1V3Hb+zN15qTU0DeHVX34ch4UBjVXGe/dOnPae/P44TGIFOG04IafZkLguv+QzZsPAG+PWGS+7jASgiyCbaQ1JHFW+3q7Us+9xDFTdZ4LCPcao9WrKE9g594PcEJr43QW0/DwZ16SYO5TbyfDhWSt+XsVYUer2Lv11RwNeE+3T4KRbBayw+txBGpnWGU/Cd8VPHFlLftWLwhmQ97i/DCHAncDKjbPj79dmvffSedvHiyzoW9P72UwKhr6ju6XsefYOZxR3F4J08f1/7Tx/+hXaPasqeOrncLss9fHR+uf38y5fl7lSMpvq/Jbco4wITarmBgjE7olqOAmFuj5TjmbNnfTSqZSkgSHIIxkjVwsJdDgBLt7G9PsS/cY1kBVn5jNWmauICdijJs41BQcKV3ctxnCxzVsqfsXHcebqcAQDzcpFvU95IypxC/ZsqWUbMH4mXtL3krcFars0iYyormrClDfWZfqAz+Kl4etYXrJaVbIYglJ7gOst65k1r5Ybotmtav7Nyu5OIc+3mVvtiAc2rl15qb3nDg+1DOuVs5dw9qg97od2nE7T2OAVLhvo1VSx4RgcVvP2Nj6i9ypLXfO6oPavS90/IaGC8orA7yTSU8dLQdJUGDLRTx9Gm0gFeRwk0igwqttTzkDG2ZRA79jT3Wcma0o+Dd65LLGMueMYxzYPnXWtjSXO8rseQ9X+v4mGpDHFVYR9YdNf1Z0sHMFzXAnn09Pl25dKLAuu77ZxO/FLQp46mlZ7QGlvSetzakHEgtnSD0oIyIC7LGHBdXo01p3/15NUg+72f2BACiexdvW9dcdK48Y+pPBYY6aSsvEXNzSXN0zXLHsUhU7ca7wEGDTHPhAcwp9iqFQKS+3koz8diTJa99rnXSO7nMmwxjPBesJeGcn+5/w0ELSazPjLXlswzYRQgtMgug0zmB0KBzzX27Bf2pBlQg9kAeYNcY0xYoXhc0bPpVXad59Trfj/gnW3tvR51vSHbLFNz/Zes8rP0zB5r+J05RiEPRt7v/rqJ0K9bQWgN5kF/W3hmHMGke9Od1Ye14EvQ9oK6hHO/kfv39UK5NhTzXYrLZU7qh02jAXFR2QSlHjQrDG3UPHmlB5z+HGWQ1nMVkC/m0Swj11jOdmU5EjwGjhopmL6vw7NT+Q6WRirafoPzewmECoLuJ6uA5SRI593lFugZrDFlqrZP3s/74r5gf2tuqk1ugwOwY3DtsiG2CerfsR6juLTJfsCgHu0Ur40FXPEeZ4Fkzcm6lI0ZBX3HRmbO7FbATeQ1hYAtDmoc7N7Jupy8pgdQt1vP7g9/SrHXGinD6eAHHMi2vpa2TwsbuJPnHBQa0K9Nfn817/Cay3VR7ZgE0X37vN+9abO8TDeOXkc11h0IHWQEpW5YnxKyA0jTGqkQEhuYMGTJ4lSYS1/6rNb+ANrNro9ceNVWf59LrUp0RbPj+T3AHUBvAkfuLeaJ78ro5HcYjBLcpcTpdDFKt+yfemeNDQc9eL8FM8w4Mmb9nq796Hbg3JOv8xHFgn7VYw+1j/zCh9ucst+fuLIuJnS7vUtASPBSz7muo0NfaYdVh3FBiv4pnWsPv7eia18QCCL2kKAWjmmFXcNFTRuqFJOziP1HRjnEEWFB6m8k58zIBRque9SeTwGy9yZK0gEkTQikbCFrGi6EGrgLaez78AL1h4MFNm38q29aeDa0GT/EfO5VXOuHxMaihJFTMEHEWKLoXVpL10WyZCSZHHXcqrBOVx+5T0jlWodDZckw6wx0iinqZCOzvm3v4Rr2gwAPoGDvmoqy4VsAACAASURBVGJrSaLR8whJOqf3Ls8faw+ev6v9wpPPaj4kF+WGXllS/K3et721IzJjqT154ZJOvVJS1tWX28Nn7xVxsCbZOdue2SAcCk8R4VesfI2lGEVAaa8vav0VYPceB5gAPNT/KrvH50WSFBNq48lrbbSvirAZ9GKXDzDa+1Ex4G4x6oQHHFMCqgagPXNFJ8XpmSti1E/NLAqUUg0lMtQvqcIDc3nvzFJb1LhAgJzV+ntZp329pJqpG8iELDTPMysZykaww67QHyNDblIHeu/qvxmtCzLkrygJjNqjMzcph3bDIJQ46os6kYxqEIR03JRHbk8Cy2sA4giQmyC0zrUfZFpNOB4CqisMoYKh24b1oO9JxoJxL9nBXrFhbcY2wqTqO89nyjQb9rnmWMmjcnIcOBHYpGLxbUA4pC8wj8eDazK8wG1KL4GTnsvIBjMlUHSyI/vWujgPqyHkIbFGlSuz/OF+vcdrJe9nDdRaLGxhYAt47cak2je09cjhW0FoP6G9Upn8fcytzx7NCyywjAfHmbkCgT0o6wWxLYgu5qIHXlxX5WJqUxns6l1MzpwWfrmXi8XraW/u7xmHEQNRzuxR73qh1FuAdb/b1TEoBXRKsfpdnfDrlc7YAs0F1gOlacC2FG3f/ppsK3KzLgHKC8jWHNZiKOVdY8yYlWDpjYR6B/fxx8yBA+5RFeEm99LLtvfzx+d5GKGvNZsF26FNjquB2Js9ue7I+kZpuKoBweskV2HF035W0cSCPWgNTn53p2t3v2dOYKwxZvVASJxgodbZQeBs2rv7Zw9tyES5emaN9e3GYxoI7dfVfs8Zi4Ut8DPRr3Kt79eGAnz1/ZCUhUAsoy3nd+gngpz90hmWNmIRoKlA/VyESv6YARBQ4L4yNh0nmUxdL2N6wcztPiYxmYda71zj2Kz0ZlgBdO/u+zsYnPQj+1Wyrfaga5h270AglnuswGr/7p6Z8k6T8I+YK96RiZk20qIElPcloCGNYYdEaPfNCpCdlcJ7990nxVCeVH+OtJ9/9kJ7SkkuX/LoQz7ydkMuzSMCoB96+jklrSjMRwpnaSVOeYLZ4IjRY8rQphrGnJKUCsAt5ulPBjSZeMCpWCXnDVi8j8VGCoweUcLhppg8n5IFo4nMgNGUUrabXuAWFzuMq0veMTeARIEBxsteEn3o8lSKY+WZgFpYHMawQDEgdQgDA54R46dnsfZmOIaV8KdUyihgFOySTlfj5KwCnX1yabGm3INOKbBmYwolnbGIPWFR8ZWOZdXLYWepa4ncI+taPTBwpjTQzCxHvZK5v9ZWZgWSxMhR3/eaPrss+biifi4LoJ5YOCFZeaNdefmCwJLAu2JIOT3J5jtgEC9DJqeVrO7XVMmgYR3r/bUX6rMxOZ76A6bRHrBMaKqDIvgMvVfhDPw95EKoX+fkVj+1uNQuU31B7bt+REcOb++1U8szbUnzuqeYzh32AayojKJtzeGcQOFNgU4A2YrWwpzGbFUJaleIj4TQy9OLvNVyrSMFimXr9V7tectLdBGxvDyDeqOKK92GCdVGoeTTrOTHvN5pSkSbipPsHCdskB/xrgZi6FbtIZjIAY9wsEHq2zLMq1rCmC6HvJI8QoYR02zZA6upnwJnleTlNab3GMPw7DQ4AYil/x1WSIyp2mx9DAwxkRNeLR+njMciQ65KFlsOpRw3Fsm9UAaL25Ru9Rg7bUEkga5zDdxkxuPEpmDJIywlyqX1OKLW4aT8LCwGIxxEVxqyoRPGQag/GpRFAJxpPxVsX99Vgsbw7yFiaZxZqu8HxqNTdjU5vcIcWAyYhwSoFjC5CAa2o1skkwCgjmHrWdfJa3rWJEr8lJU1wkQ5f6PFmGPVg+W+7bbGaiw9rAHehjHqgNzkuPRtHRZ2Lt4SJDWG5eoqgDlMeD60FrEFDovNQe2EMUTMS+yKcFOyQAso97XPojDwqO0FXKs//tubtmAqWZdYX5wfjAKWlZmMJ89h85G85r4g2GAqcq0V+zN14X2GP5ycs/1e31930D23rIF84FQQ2r1s8vn9GoplOL62+nZOAtDJe+vf01jRXqhynS3w7uG9dKjPpwH5YW9PGcACDKVkDMiyQH8kY2WSo+2TUBKwI5xlbzng9RzuWce1wSxg2GQZswJ9xfTwb8czJnPJv4sZ817S+ysR0QXeEZo9GEbo06aUErUHCpwOghoWJfe/jVKAUzJtbkO63KJPsXfsgiDWD56H7cMfGESMNsrNpAKC/SPrOVx1up/cHN2zu73eHpYyf9PS4XbP2dMCOIfai1evt59+4tn25e98S9tev+SjDFeVAPLhl9cMNI/qnHrKpe1QvQJ3tpi+I3NKsODoUZQg9UkFBHeyRJwZR+LmVWrHYRcYBC5PFKBkjzI99nDkZKfMI2aTuXHokkCJT7RxxrzCfvTvY2Sww7xKTsyTva6/AXGRDUxxfwFVATVcmjzDyUECmLtkimuwKLmEvNlUyA+A1cBB7zNw1H8uko6ST5ekPTWWTaMM/iIgyiBhbtxehyllhRJiQPUf4QPMda0rG/aKX7xm1kuJUrxf80NB9ghBwDVJuAExmDIYBMQeFvh/5L57288+8YvtXe94Z/s3H/pPOkzgcHt0RQljyip//LmnNBeL7dn1GOs4shV3L/HWsT5K8dfWKnlf7HOxuQWUS3cOe7IASjJcZhoT/PSMlln9ZNDG9KcGGbA1x/koDqGgxJ+MHa3LTUD14nG5wXfbPSdOt+d1wtd9CgV5Sn9f0sweJ244WUQMJPalFIPjPilw70NHcv1Yb8F8w1B6z4xkXsmIAVRbLATgnZchwulNgFBCVshXmNe7Zokndp8VRwmxovkhJnQA7ZwMofZj9GDwVlk0557Uvtbfpdd6TMLY+mheYoRTx/meDg9EEl0cV2yjMiVrhItEslG5wqtfAD7WYyUeOcYUGai2e304ljViNkMnRyIjiL7iVx2awQounQH5h/czhFSEDyJLGWdAPM9AXiVTbo+Cy1xmrk6yrxZfuUcmx6L/PLBW4I4ExR849NDbIzt+quKaYKUmlc6kwikwChk+jQ0aFMoU8FnKtFeSvRKkxINFLR3NgfGGo40WDPrpmInI4IoBrw03+Y5ysRjQmZoO5RJKRj/gsvhrCOD24EU+mQVLDfhoI/QjOVJEXoCpwKaNta09s4Oj4t+T8xItSSWYY1CAcLB8PCn8X5gQBDmH9RrPjZqEuONDUVPWg5IqfBYLt+j8cKvFGI1a0m/4+tTvdtuC3jew1L9tqZGAQNyKBDEnXnC0WyRTxDhylTNXUfS3dvhX7if7AMtpgPNAEDplBGO+phuI0wZ8MAa7L2vvH/hdbLhBkUwDsAVC/egh0H3kjq/1BiPh/c5Kq7/1bANHioV3YLFOmKoM9ILOFdBf3ajSb72Vbx4lN78NOvYjTYPZGJiZ6H31p+RUMaLl0SlFUMyGM8WHuOxgMgpYF7Bl39rhirwjzEjC/o3n71bsnM6zF5BaV3wc1SpwvxF8b7YOgGbRoKQQsZcPK+HoPe96R3vxE0+2jz9/oT2v88rfetcpAYHFNqdEnI8++VR7Qi7eHR2nSO8ilhsvBbUpw91nfJ/tQ7k5RlzKh54fV5zerg7OAGRR4QNGpLLDORjBilUxf8EcZvJCZ8B4r6MY0/AEcIbOEJghg16dQYEb0Ev+cLIaz/FpSFZ6MCmc6qZ24OZVkXOHBwDU9TnX2Bkf4jJAlf448UhtHo5QRubZWBjJHzO6xK7qnRGOpOdjJKR8RH2WHB08YroW0Oez3rWGqXFpg41zzvH+eF1TU3TPJ8QxXyv6c/8ZsuYVQ6nQA46l/PBzn2yPKGxintOjdIISMfXPXLncnl4VEAYT6Vr4KZ+pnmtzTNt0+jrOEo+wq3KZ9oRJAYOIf+7GSeAudFqBvJF7vrwOsa3zOoO7m6oHzbxRYmq5bSjR62UZOteVLLckVpcKLjc5dle6BnD2ovITdlmzeUqsd5NBmgc3dBRzLqQdWiWS9TB4YP2t1zqXzyQIDR0eIzOj6w4pAWnNSWLaTwLKJ9WuI1ojW6mnGKPDerYTk2iC3s3vhA7cIKu/A7w2sDqXdiUWFsgMAzMM1yHu3u7riG125QHWYspFx5faMAmDOoymkDeT9XndNnXMhg9HBic+cTgK3okOE3gA8j0Vo+r3Mna5duL0wwCa5b2x4WtIFcB8MMBzoZWR4xPKGNEkBL2eMLyG/REF/TEyCq/VugmijP3uZfapn5g0CUQd46DRGdxWORD9QuldzDWw/WaqxvabphZVqM8SBDl5JBsAspLdqA1YNHWAzIxj6BDViMKPeK7BkspNNvZZTrgFUAHVfFbv8uuf4YYmqPOCMNBMBZb3Dko8QccITI4SbfprapzqPT0FzmfFspQV2y/MaXNSzyvwOyR9YJGi4HORlUCvuZlsh5VZglgya30OM0JQ/ae4Cj/eKLSRgGcELWwolH8y5683CzrJ5E2usc+mf1co7OR+mjber1e7+3cdZABMjuPYfbluLZJY37lPcukPFvek92RIZEKQ1cvTQHJiY8aK1rsrUNmxoFlrtxLyikWoserZ/0HZwvTjbtNFPcvPs8p7UElNfVjQ8P6UOWOAHznfGaJm1TQeGHgBbkaMQ5R3iY461rxi8Kx8iasLF1fICzKAaavaJtD6wImTYjHFXHKdQo8oVwNgxIVLfwyi5XY8pISPJWnpe2fEpUrZLitRCSbtiQur7X7FipLQclkJPCeWl9pLl9b1KoFiwBtjqmfvQn0QxyammVqgMJUoC1hMl9FJMDcjoMuhExHzG0e22gXK9exr+ifGzrGZmcTCXG1TlzFPwwpWMxKPKPZNMI4ZnWQ/rcT1KeOCu5oMdVgy3O2MM4woReVn1K9DAnqARcaOZCCXicN9WdUOUuH3cfdmkflR//jcpafKK5NEALVE6SJzRx9pTwE6y8t8RhzQEWDiutp7zEOlZE+BMtpOfV9iVAUV3Hbl3yjRiMUj8K6/jg9ga96ATbydmKjjYhfxFKnEkDLtj/odzFiUpDILC5DP8S05XzK7wABdHGKLGWsbU6OMcq+5MXIkdnexwaUXgtELkNSzqZBDR2EpZQjM6IQ9SlPNaP2tq2M7ih+4fpPSXWJDveZh2QJkMiWw91C6BprMLdVhgJwZauC9hF4Re0+BQup8MjoBWsd1aRgG1bYAT4RiUCyfNbWRi5UCY3PoIO2XawaE0ksuj0jfYklYv7OHtUZx1RPWYTIm3dFxVVRSMMGT68Uf5jpA49m4S5njsBB0Yc5Xnc6GwYZXx+snw/xqjU16T0oWMV7WFwkSXYQ/TWKuqRJiA+bK9hrAdm21Yaf2+B70PECcdZZs6ZiHO8fX+KVAamIZG5UZf1oyr5ebk16jHiMJI3zg0ANf8I5B/xRAqkE+6O9SRJXB2V/bZ3/2z4wFXWc+j6jvW4Cb57JjEf1vrBss4tjg/ff1uylkL+4Irq2fSUsp1ooWbXZifMBGPak++n25wHL9JxTO53SAsq+dWYJhaCubPR/vsRgA3si1UJ+PKf6J/taEeWzz3UMfU1C4udlPtxmF2E3SNABSYL0u64OmC2hPxhxOAy8luHhOuPexqpJ+R/i6bVmw1ifZfGo//VjtDzwrsWq8xSG8Yh5ZY4OV2o1d37oehNgt1Augfm7HBPtozdazaj56o2PaPuD6ScFfn3l8aw3tM4Qe/Vo/3TVjYCqv8byUtdfdV5/3+6Qe1T9/WhP6/o0BOs0/ccOADK+IBGjuTyroHohOuk4Zk4pL6xUQnxc4Haz2dJs6ri3H08Yb4COPPOznfRTvFjKK51fZm36Mivl023J3leEKuK35sZDvXPHV3lIAw3xiuKG4jMnUDwHObRX6vlvxmDcBjzpJ6OE3Ptb+/Yd+JhhIXRPFu1kjAhhUwlA5nMMqCn/29Km2rqz46zB/aCzc6IA+jS1w96jqipK1PK8SRPRtQxnlMMrMQ1XKoDIIVTVCjikjOcvXcXLTMc73Vr9rrMguX11bcxY5z2Ve+VlQ3Uuyzu11Ebvnk5YEREhiNCAisQOwSvZ3ZcSrufbUCNjw/LMk66iQ/hGy3QVqbkgIuYqA7qPUkutlkkCpeMI4/jZ0x1FlVNMW2lqs7GC0ZyQSQ+OC827LYcexAkjpGwkllEHy1HJyXSp4V/RI4FrrMsI/FEeascxW6vrDyXSOD7WcDvYQppX+ur6kWVjkI+2mpiohA8FWcZScyw7qd4CwDxHAc5RAnrGOKilibnPflgGFDqxkFuah9GGsxZCF/PjvjC21LEtZGKxdho0AEBlrsrvtVQs5Ocge1p/3bGQOxJjE812k3UlisZesR3xdgC50jIFPxnwXoDGhwvGmKbt4lo1FPc/PSNbQ1xUgLU+KjQ79T3NPCa4rqgjBQQDUCp1jXWDksUYBhExtua9hWmP5hHsbNzVrnL2MV4K+gS0cEhSyhPmw8YkR5jmK8bFnwrJI8bX5vbU//0M3ML762/dAwyQCHvS0mcUow8hnFSoyyIoKjci+O1yAmGzLgsiaLyKqQoR4r0snpUzzPBiYUrYy8jTcX9qj72quGCfuZd2W8TbgF/ZqenAH+a62sb9dsYH2MMas+TR+iOPudJqY0AShpXymKZoSvP13famQW8HrdGAR94dQ738mFeLYl/mPMQU2RVFOltzwgs8J6UHo1GdP+/BVfDYo+dyY/YKaBAn7AY07AQXVpAF0pyDp58ebuPv8VXRjuLSAdG3uel9EV43/TAOhdcV+oMVjwnF0LPSsCXmn7Zy2Dg5aP6PrU+t08cqjdlYiyvhxrH0/Jo2eMQPlFoMpvu3XxTSjaVqfJ6+r59QcT47t5F4ay75GSE7stb5dk23s33En41zXTHvHfu2e/NzCupRS7p8IukeYErc8Gsta26UAC1j0ewwh2e8PK4hkjLzeUtj38q5+7w+8GNZ8siuOhepALN9XZryBDaWFyIyWsOVnzE0Fc9v1o/+9ACp/m6kjdAXWNI+fvC5QsizNda8Kni9oKMisflxg76j2D3Fz1xzDHgdlcCLSjBQA5WYo32aAom/3MkCTYy3NYHr/8b8A7Lw34rMi8SmOOK44SiWOOMYzYsg9Lo5hjfAZZ23rN8J6rJiSVfWYEBMHGQDo0bWAPUA/xjenJ/XjUB4citIbwKXsBlQeUqF30bwGY+JqCJuVgkabhyEPmDMbaZd+uJ8NygE+xPYZEIWh7xOCYKHBFcngAvRoG9+TOEX/Xb5OoJfzwfncZ64DRJP9jNjEMmwzjhIXrhlvDCTezdGlVdg9gLzdkLSF5DN0lMkSyVW7J9UG54kkI637SRIBdJYCL6bTAD7no5L4CgB5n2SFiRhX1l+8y2Oestf7KMGcGTxWUcZWF5AB2MBAF/D0GHbGd8k4r4uiEkcsSfQt94PHAvohwWh9bplQugVMbGCUrvFsV4xTx35OxKcC6uirPSU5pjMJ0FYJB9C88N4FTDA9e0brrGIxeZcPiBEjaQBm4JRhazwvQS/6EKxsUIebP/e0xyMNzdrHDkkBkCLHmMNofBBD7DX9j8Td6rvnFWY22c3ylJRRzXUVnlLDW/LXYFrMrtdXlV9KoFnX1P5yWxP02vuSMrdiXgfZCvClaoWMS9a946mZC3WgPEaVwFXlBD3+GFkYS2nMVDJUGSB1cl/JSL3vA1NjQj0y+bOfgn815V365326fq96hbUYnUyTSGE/Jfl6uX/7jehFNQECbwdAemW+H0itcesV7LR+7ff9fs/tFUFt8gJYQ1HyBFmTLtXYQLf/mbaGqM3Gz6cCQguU7Ne3Mnr6FhIqMlrcIyUSfZkOQquffT/GQCiCbQrw99gm0zttDCYz0vczICbBXmWp9+/cb5+W8ogkllG8cSmT+r7qWk6CpXhHxBtNrjf+3Reyv2Xdp3t92vwUizYJRIa9ZAWCsB73ekyywlzfuyTrfpRKZfj277fyzrgsr78EqO6L2ZIAEZP7ot/XpYRrHbkvlRiQLrsS5v472ZMa836e670llOs5sEBWiHIJnxQwOquYuy945KH2wY883p5xFi0MUGRVixIUTiDZR7V5lZgE0DSDAgAlmzdZtDr/OhgQ2NuME08AWmNnRZrjNIAefeY4Tilv2jyUbkqAYrc9Y0f/2RxqlmPBcOUzNrAgFVuZDGodzdnHyg4sDSCAcUOOW7FimYRb1iydmBawagkgt13/DPCXYDmBSyVk+j1deSbKzkVJHMYyTj0iNcBstNoPMwyQ9quBjrzDYgtgUvU0w/3vdqcMcDJbumrd/1wTnve8NpLuwpF1TYKATGT64/bZWyQjQzKyjDQXIvfYxuDSFtjVem+/Xr2nLaAq1yFvI9Eux7LiYA2eXBovQklgLcO7RvsMS20RxvhOeidHIWOOemTMcCmn0eOYbP1gLMVn4c2MSYtYXC89I7O4NmBayOgebNUe7mXfpKxCntq74DWv0ACzrodVo5T9Ev2ai84MLH6A7/KyxlGcfOZQh5SZzpSHjWacCDehbcl6eX8bPBKuEMCU/0q+Ma4ue5R99symkX0z42/Hwt54NgavErxKNntcvNhZ38Es8sM7qjRSBK8wAWEkevxSdtY4FbAuGVp/c6fjnvMd3OukQyoMUA2C92bMab7a16Zm8HsKiFaNaIJPHJLXkWI1h9iFg6y5cf3WEk31kk/H32NKvGMGbveu/RSsJyefUzERrpnFZnIwcPxU52+nWCbbcTtAWM8upXUQ0JvWh/6zSaDRt2Xad/6M/QIjkcJvbHwdQR9Pmfx+ch5uAQ/duPbAxYItx3ug4283eVO+x+Kv9hfwmzZ200B235fJBV6vAuBO9mm/ZhZY6MHNtPH05u7G2awQm7eUSn432Y9+7fXzWL8PfWDNpiL1nMXiStZq9J1By5T53m/9TFvz/bjWfWGhjvZL368SqJOxku6bNtzkWNe/ce9U//trCsT17ejHzdc6JhTFPO6So4VD3FvX5rK0+b4SaQCiPbicBjKngdJq3wgQje+jvt3D3q8s/WpTIgzPaTIynI0Oo9Arg7qf65xo4yRB6RL0SbI6y8pgXxHTeEbZ1JfWttqTly+bTQN4wqsdBjDCQlgkwHxGJnOd6lbzWgCI+EbcYxU7VvNKGzhtDiAUrl+1waB8ZLjVei239qBMeoWX7aj3VlWFGR/ZG6e20EnHbKbSJkMeBtJMaoFO7wHF8Ck7f0+JUJScovwRLBPJSEkk+TUo6SrTd4SwAsBdgl63PtCLrw3DI/YY8agGQuw/WCgzncmkFpAD0OOqZU2Wa5+xqSzfZO2IGh3OrVeC1bYqDFTNak4K4kXBxJN0EkA3fiJrGyMiYgj1Yo0B88M9doUn62oDKpU4bTKIVh+cWOJHReKu/0vgaC2RTKgfPYRAxXh4v42wn99ZGdo+uSfzLQamk/FOYmLYC+Uezx7FMxNS5toYZE0aeoPMTaxbo1FtqjJck8b54GbGWOwZ0Yopd3LdzXZibqHtaQ421V8bRGrPTJEfCRrNmhcoZT16fINNLW9vrXHAI/0tjOG9x3wlAz644jtAbYY7+xvrFF4iDOvQIDH+1cc4kjYMyJK7XhN5DWAxhjZ0w1B+iXWQzzIQpg+dbnIfivXWdZUMXP2pJMnqA/vCrLjWnovsq4+VVOk5T4ODOS4ZVvI15nmUY1NgtLxQlYLMPCps4LWB0B7E1CBOAwz9otrv91uUcbeI93tmr3CtZDrLyYITHRbjNGwWL4BOaQ2br2vYpKKsr3pBO+05dzIGXmj7vt+2050M17BgS3n2LpgecET87MiFUa7Lchn259NPLtgeEITlFrEre7g1aqxTyNxRoycussvMrFMI2WpbbR76VIWVi+WqvlVbexcr1xBrRhtH7sRMFkiBigLDLeXTNPKngu/ZzD7NRexKvacHByX4ua1nyfh3ABVcXqqLmuxbuDhDOaDQmXtKupBhPCugUWxM6PYQgpWFaDCVcUWwTlHjNeKO6OOs3CO0EYZmiHWLBTgI/aJYfMRrZmNf89xF0e8SJr3wcxpMttnKA4GbIMgKLBVt75Yuy3lkyROHForX+4QmwQ543DgPPMBPAENcwWEs0PR+rXoOENTu0shl2APaEsJ9AgXPGhJOOjkyZjykm6rmsmqD9kt0mmFR7y43mcFZH3duoZzxYXQo++2pSZaBwuQAi5JLJUtq/Hgc8ZJKObG7vRIrKbEeWbnEsal8EQlJSjIyY0NSLQpLiUBzM8qy1vhTtsiHiaRBzpqvs6I9FqnEPMaTaxpwkVuklycl42rOPW/MMX86udbLStrsjGoLkUg4sWLnHQZ6ycynjKmEjDKe/QK9B9fpisoTAbmPKy52T3VDdaK94kEPq+i43qG9wN51uJCeSd1o1vkzL7zoo0TXFde6qNqg7E/OamfOOfloV+1hLF0uiz3lo0VxzSqJCwVuxlxxtwIyFNPnWQDoVZ0QZbCu3x0Lq2xwwhE4tvLkyVPOXn/xxZdceopjP19SSaJ5xSaaYVUbeR7vQybwjjUdU3lYCUjsc3skALswboqZvqF+uOi/xoIY3U2BceqqshY81sTfeW0QDqLkL+QYlSRg0pPNo9IAR61yjY9y5rhK1wENEOUEGlqmedrZ0bUZosE8HFW9V+Q+Yxt1LiOu0KxoAqWYxyj9V0Yf8htZwL+J+Qw5HnIuTnDK2MkETMWYBJCJ/rhcmo2SCvOItWS9wXxhzKQM9r7kd/2/x0PzNqux5H3bmlOYe2TDTJ7znjf6r4oJrZA+G4m5RywDs7i84ydpV4KwigOnffTXMiXZ6hoTBpW+Em/MfBUYri1TVRW411UuLC8sTIbwhkpoHmSdQzpCFxUgD3wR+6XkStVetuzuwTr7Dw9DfWZxFaDY3uHBkAnjLCoSjdjVigGt6/KF8Ve2q9fXpbMte/Qs1wlNva9nvTYQ6re9Dj892IkOdJZZ9SglXUG0Qcjl+9kI1zshh02XOQAAIABJREFUOIIYnaGZ104Ky74Lge5TsOYgVRPKgvb1eU3dO8kE1ALogfJwTVpAY+/NqavSST0wmAT7NV4jZcxejDiMmuh6dsQf1TGdyQ53C7Ta2beF91VcXK+AWDROwpFy6wH/a1kCLHULpBRYfT3HKqJfgKc3UHrw3CeJ9Owc7eFeFIPPqk6LjM8R0HxGHbthA6SLizHkObBUcW2AqDRjUthHuw2a9Y3PX0apKWuXbOGyhgNUhaLfUTIJ9xxXYsLWto7ek6IKQMc1An2SdAj8sHhjk1cixZ5OFWFH0B/qHhb4KTefnT6pQIZ7Ob9b7ljOer4uxYHwqFIuAaxGzIRj/FIpllsHIM1PnTWN0rt0SbUlNfesC/qyqRJB/F6Aa5esbNZHB+5qDF2zLgGYxyXjttjmx+0ixtg4psLhaxqPUGyBvGIvhgGEAMT1OXLLFxCaZGtrXnl/MQtl2HBtb0D0rifPNELc83CrS77WVc+21tnzdX1EDoQCCGEbksh7Ned2iKVKxTuslWovVoldd0p8UFY1Rxuy32aooanlYWUJOIVFU32b8Eyw5gWiNESKptR58UrE0BxFEfeqCjIe0jC0ERCSsi6bnqIupagNmxHIdBymKRD+P92vzFp+7OdaC4VBFIxaeKTqemIhw20Zj6Lkjo0HEjycxBKfh/zhAs58P9rOCIkfE/CmhiTPv1vHjR6fjbPA1xQje03sF8cTr66uGmTh0jyiPc857otKjrqo03h43gnV4MS78/FX1lQnktwfHXcqMGimk6MVAafaO9QdJfv+mPYurCVr2SBAc8FcY0giZ5zcpX1CH3YkCwB0FMNn3DjOFMC5qCLu11Ur07YV+zCNLozI7W0Zz9QnYEpVSsSlrVSD9b4zJzWfKqPluNoIOQFEu3+UjsKg0d4BgBdLOqM6pQC+y1eutGUdg4ksAAiyB7n3ihLV2FUciUu7+CzkcKz7WRLhUmcgozgukzHlO7K7nUAGAKZ+5lC0Hbe1ZEMmliFTau7om13dAA/LwZDB3osYIbnoDHIwSiETOC4TVldrhLEtGYhMCiKB8YiTDPluqJCBsW3ZG14B2MQjSvSirNOmxrFwATHHcZJZhA7YGKLEmMFXVA1wKEquM95pfWMZRzIcJw4FGjEZkMY565r5tR7GoDdDHay1Gd1Mviqvgj0ABQK9yfKwmaL3U16GET/CRYFTRvKKvWWA6D01+s73eP9Fm3wioW900/3ZgL/8ev2Xzy04ZTmW8sHP5h5irdO4KXln+Wh5EFU+6qfHQCEbahZoWjC6xw5/hkDopEU9CT5LKPanpvQdjAEYJTv14IyFjPqKrMgR25hjPQx0KZkaoEnQVsMz2dZBkXQArjZPtWM/cHsLyE5XwGQbequhn7j+/kmwO1haCVTYjKXU4hkRCN/fxwar05OGLMr8rMaD4/IQPj2jVIHUjPRQUWBYagXVug+m/FrjSyxNZQVX/wpMlHDtwWdZu0MpCQmXOtO530z9pqq+WLlJQBbTGdfEyvAxg8qerbFH0C5IWYzAq2WcmUsYzMOAMAnCTSVUVPKLDQDXW01WV7dYsaiwNzUVsYDnpBh4I89AOQEQrbjE6MBs8of21ckkZpzNFgYYRoHMqwwNAh1lR+mcYhyK+aWfgMMAdQLEdtNd0/sWU8mEgNhVu4pxpHP8jqKyoFVmMfMQ79axdnoXf9NujoM8d+6uduHll90X+ljtVKlJ/ywog5v+LojxQfnyc9ilfHSONsqNMYEFVDuuwZDo3Tt657wAwI6Oc5UmSMBCIgcggngulnHMV8mAArwFKMtgqTmnXT1YLGBa66OA4PDMXKu9K2ny/t5d3Rs95Vb3s9TMclFXW1gb3n8GarEDJvf02P7Ee8F/eGoFRijvw367JgBDrV3PnbPK0WxRBxmWy+y+vjqpk5BWtQ50KKLAnRRCjt/ksXnZkGFsuaxK2LmNDDvKucs2drv1XoOKSohxyER85h+mLHRVAEmvMX2LaEaJZzRbxZYPfdflrsmYQiKanbIc9kzKfPnmZnvz/Xe3T7zwUju5IlbzOpnrEd8XSSHIvwACJ1WCam31iscJ93gUqEfp0UDtDRmHz+wca1d1os81jTHsI/vyGNcCBrI/ARgTAGSfXcNc+6xkVh+PbNes2gtrur7BiUxZAcDxuZ581/oM1+corMQjRcILIylUflwXLx3eaw+eUx1RvcvyRxcsLy/bKATQUKmAxCm+w13qes9qLwlfAJJZMvJhS/UZhfqRCdsybKkkQOF/xoy9iXxintZkCLoOrO7dMXBeDplCaISZdE60iuQz7nNyj55rEKTfT55c8SlUyDY+Q1bCaPJcwDrzGV47vU2DyFzAEnOPgb/eiSzkWjwmsNfUFA0QGocC4AXataflWFtd33BfFiVvttTO8iAxrmZ6WTcRztuuqT4USUBbHBnLeDB21NzVuzE2MD4w7LZd+i18ksZf6nexn6xfdOM28lCfO36YRDLmHBc5+8LANkBsJa45QacOZgEM5vu3NqPoPEk/HAZRBAxAPzxf49U1qlLIHhUDUo4E4I2C+VFdIJjMcTkTEDZiXcNLXFDKbc+NG/sNA687qY79m3u4sASPCYODzP3a9rHHC/gOnujAsCnX41pax14fMBOJSY+8bbxYfQ+Cyi0Tt48EqBucjavv6vv+3/X7NGA1DjJj87t6bS6A/p1+NkIqJ9ob3xZJuOINQnWNBYOFXbiULJyo02aLIIu8pgUQ7ymoOq4c+K4U0aBQoMe760vh9O6pyTHoQWrd2wOsyfdXGYZ+vEIRlHUZQp53+zg8attlvydBKguiykiEqzlWTAFVPjt79qyFWgEzH2mY89wr+XCt4JKRAOoC+yfnfmztdGM19JlNo2mrAtfMFK90HcIM3qdPzC/9K9BcDBV/A+QAOcXG1bMrHox2co3bi8tB7QiAFO5sr109hz+8g+dg7V+6eMWpjzWmnAKDSws31qYEz/aGhIbaf+rsGY+Z3dowBAKgtDfAUfzNOwBxWPQILX4efvjh9vTTT/v3lZVQLrAaCN1Tp0615557zu+uNpbrpeaMcSowzbthfx588A1+TpTUiSLcMCkA0atSwjVvJ04s+10YefR5ltqKWOtSxhgYlDGBNb9K1rWE8kmxRXNKhLlw8RUbLbiwQpiqbI2A4zUhz7vOnhNronOvOZJOQvjs6TMqJ7RtN9ga5X7Ud87Dpn8XXn7FYL4Yok8+/1wAK5hhdWxjc1VjFgykwaK2Za1Tn5qinzquspQ/16GUr4j14aePE2M9GXwmW+OxtLIJ+TAwqLZbQ/gORlIqSzMsqJZypXcM6dCGBJlmBjoGoDdw+b2AbwH3cuMVoKYNXLMLK5YMce3DEtZuYco0rzEUSsokF2fXB2bz6BOgx0AwEml6sGfWJGOyzaCZIa+wiNgbUE0GimnEVgyc22LtPA6oa09ZAeb+MqBKGeDnp1wxEEG+phx2jUWYMn04FEPvn5/tu0u1J8/P6xxw0ZdLJxdVyP1wu/zCc+38XXd5zbMWPvbxX2xvffTRticg9uwLL7Rz5+9xeaiqAHBS9VZxx18X43/l5rH2s8++qIx7Zf9qHeMapwbnjs59r+xhM4UpQ3rXJ2xnnBjDrET4zDBPmj8b+rBxBhlhXA1KV32v8AuvGwxN2DTAOu544i9JPtlab286d0JGGiwlLlEVXNf+nNW+vOuusyYKLl4JOegz27VHAVUUMT+i2pjb2tsnte83dRLWsozRCxcvht4Qy7qrPXxY92CALklOAQC38RKpvze1L0V0CsziVcnyT3oebUWfEBN7ReEH9OHeu+9RaMROnOIj4EdS3KZA51X9mdHvgGNAMgy+4//UxpLlrO+ST0ATDOElyekrklM4mwFH2+ojsoixw4Am6xq5CluKjKANJSepC1ultVyaSvKbcSUmFBaQcaZ/a3o+zziu0BXKj6E3tjRWC5AFkjWA14i/FIimTYsLkp1rnsudJALKK7cmQ2NhQXHcZsAJmulCcvQcDAEOIzgsY2l0SAUH7hwzmcFYVFz2YRlRjBFtmdNhEIepn6pttqvwiB5HEDOOl8SF/HU/R9/uKDzlqt5Dot2AaKgc4X/wWZFRobFDNIy8FPHp6LvSOcNnuR/Hrks8Fg8srnb0XL95BK+6F4QM6fKDRyB0GtiqAOh4z7jg6ZOMJxvbu73GGp4KujpZCjuejZANEGpMne8bBFkCS65E4LpgNRaDZKbKqXkgHM/QtdWLKetRVjsmgeEkeOO6UjJ1Ty+kub5XFB5sBI5BSMQW9gKn+tqzKT0g7J9drE59FkCY98Xm5U8kLlCzr0qpxHF5tciL6eSaCuyuca6YRYABAqsAF0KYH0Aon026XCt+dFcLPbIrX/2Px9kzG6eshOVKrCSualn6+jfCwdZpfo+QqOSScpFzHdfww3VY01xX/UeZ8BmCsVxXBVDs2tb3Fmqc3pTKY14M0sVXLkq43xXlWfQHoLYhAW6mPS147j0q4cb4VPwaghQWBgAYumQEen3kn4QffwC6tJM/KEzaSz/4/JVXXjFQ9hwkoKV9PBvAzTXF/sbajFNrUEr0he8/8YlPmI2ARmPMOIrRp9zoeVevXvazWQ8I8GUxRZsCijf1+6LWwj1SJs8/92y76/z5tirBuqHnLi4GU3tZ74dFOLUsoC5ge0Rg7rAY/TkYYq0HhObZU2favNq6sa76lHeda5/Qsyht8+D9D0UcLMcZZp3FHSnBbYUmrG9cNqNx7tzZ9vyznwiXchlKAlO1X1BH/f6i/2Ww1PVj+9VhKFELD1D2/9P2Zs95ZdmV3+UAYiAIEADnIbMyK2vSUCXJLallO9pht+0nOcIRfvV/6Qf7oV/K4ZDDLdndKpVKnVWVlcyBM4l5IggSXr+1z7rfwUcwM0vdjVSJGO5377nn7LP32msPJ/vVuqylgEQ/eZ+2fMmAU9Z4dGAQ2FaUE6AYfeRncBSlvvx9g7G9Tuv3dnZMAEn2egAcf+/1xvTfx/doxiPv4BA9ckOenL7M0jWgGd1TemTSGSHPQm3WMYGVRxfgn+v7MfszzTnwONHlE5M3KgRf04Bl7Efey2MwK9l0QUVUK5SIUWueQG+7bDCl8xb0vD/58Nrw8PnusP96b1hbnBvurC4Nz58/G+7dvjs81x5aENg6Vl/VRcnmhoDD1WvX7aSgQ2/cuKE8zcd+xxtyvr94uTN8vsN57LNm+uuMcPIXC8Aw1h549vZo7L/p+Shbxf+iT2JL+/fu6wEitwFQDt1yypLoFKfMkHIhMPy9RZ2atFBtv460b9bW1rwI6D1C/+tb22YGV5dXxvm/pD6x6IxZRR9IrznQfsZBfLGxPly7dtPz/fy5clQV9UFvke9ID1J0SdnQ18PuwSuxc4uOpGxsal514AHONsds7hwop1bzYxJEMndl4bKLxUhLAoSSBnFIv1a9Efqc/b8s5hpdPHHWJQOE1c2myhbtiw2V/oACgekDbF6iNZB0yIJB1mHTI3PW38gLDhs60Xm1Tb6Z/8rRxak9cRqEw//6Hl1LWpP3Nz1l9T7MI/qM+YWZpW+nJkW6ad/3YXx2wkmHao4Ca5r1t4zoP45RNYDcr/Sr6Cc7shrTJQB6s0k8l7A/17h5v96a+2FvXsu55/cLWjv2EGwr+rp6wbbqddhZw8pJcdHlhSvDQxEjJ8rfharziWeN40SWEkOOoz0Ky3u+6a8LPrIu6a73vvy2G32H++uSs5nQaRDVK6Mo4Si4Xnn2my6f6QHX+EJ9g3LnOLXKY7mAOVe0Z9V8r5Yvxb+cnOCqbXJEJDyAUFeDmtVo96qBeUP3E9nPyzvPYGI7kHlKiTS2oGc1ppX29HPOAvbju3p4k+XOvRKytOfpHBoSqidsbs+iEJb1SR5NCUZxes5hghqLkGdOctJqFtiQlaNT3hbKiH/5PYIfoMrnAV6cLHGW4fnOsuj14YjBesap8eom3sgNOIWphDVE4QV8MC4+yzgZ0/R6MFY+w99RRmzqgG9+D4sJI+cwkJSL2Ud5kgAiszysS1vrK0vLAmEYMULHOn1DQBHQFYXCteSTbW3teOyMeU5GgHdYWKgxkqvW51OG7WPsfB92DAMDQJ3ITIEbwGYABPfBqDJmlCTf8w78HoVvUNpys7Ivrdxbms6hihpchKFxXlSIaH9nW+Gsy8NthdpfyJgvLi85nwwGA0RN6BAl6KIMQK8MGmmBi3OXPc4defM094bRvKq5Yi1u3rw1fPrb33gOCVcxZzs7zPWc8vFWC4jL6GxsPDMjsLgoIyRm5UTGz0VIOcSgga305evBHfOaOZl27rguzqAdNy2pT9NhrpuxihNp4CD94eua4xsw4XUCMLUen9nbARr9XvfY2lauMFW1bOkd3qxHQGfvLOaeXNM7oNMRjIDxnknrUwJceCPZS3um2pcUBLVIT0Bek3OH59x2pnJuQSjk31bhQCM8AYdNr45tYBx5qrC8jzBG/7afXcgAnNC9U4EbWxGnmFNz/Dh0P2uiH2i95Hk8raBrXfib7PWdBYgHRSZeHw5/+MGN4Qgmi1OYxHbBtM+LleKs9rWVqwahM3Jw2RMHYtGcTiKgyt5/LJb00sqN4T8829SRoAIxfotq4H9O52MC7HO0Z7/eARgT54fwecdI691jU/q1z/e9vej1vZ+BnYK9Yg9oHOffvhq+v3zZR32WnSjmKrqLsTCO0oEzFZaXTjgQgAxbyLuvig0t28kJQpOeuTChRxT2COhwzdHBkf9+/hIpOAJTZuMGhb2367k6jnMH5lUACZ0A808hF/ubNIADirek+1grWNhKj9C7WKzEXjedGz2O/nJupv5HmJ+96bQD6YRXsjPk8x6hWyjkFEijswTgygCc6Iu+sg/6ZunO1ZfOc6N0eGrdNzqvdHHZOBhy9gtOBNc7zK7/iPTZBjf7fKwUBkL3fNZy3Gxq2jtyr9hsg9WWquE0JmyRCAfSAEIUVdRKjo/xbqU1xQ6ii1y3YFuSVJYOH+n5/B0CwL18qViHWJldGLb1jDfOQaU/eo3Vofe2s7MH34ftsu16AJqwev72zwWd/ZY+4/ufn/vkj//M9+4BWQ80ew+Q63pgdVpfNAPegcAo3FMPhkZuSvCUkiZfsuupmGeNE9CMEomxM/SIaxse9QmPlwazVhDkxCGCfN+aymYs0+/Zg8Jc0zMl8YZ7ljKh+N4YTkILNeIomX7+MncBItPsRG/Y8twC5SWQ9viaMuoBcv+s/D7J3rlPNi1/D4salo6cPDbqIqEZCTkgKyFvfh+w+oqzi1vBxbQw9WPvvz8l/G3dYdKSUJ77MCd8jW1WWmg2eaK9HOT+YTWj2KrJdjG1vEOUNGuDsuZzVn4tRJb7YIgLiCpk03JrcXDKEBdritYIoFUhspVAwv6ZI0AVjEAUEZ8FlMajHtm9di+OiutBMuPuq/wDVPg8Xj1yEOPok2ea85H7+rkaNON1yAnWUgaf6xyKEwitz1daA84cLLjDiXoGihkw9eHd+8OXSh348MP7w1cKnTOP11fWhsfPnpo5uLoox4B8Vn0WBb2v/KxrAtH7YkIx/AD8KqAqnUDYj5w1TsxhjlHQj559PSzzTlKknOzzll5+BjTF2o2heQBCY/Hyb4Aaa1CGpCXL6959xaz3dgvJu+cjhqnpjbDjuVcctp79ipE7JcNtb/d60N83+OQx+r/Ws1DP64FMnpfUm95Jj1yG2cmeyJh7fTEak7Yf7XxT+Jjir7Zh/D4NFKeYqmGaAsn6j/xkwoOshZk4yYXlW44FLVrMmCrXjwgBOgImCbbVTdB5fmOHrFta9TH5hTHoFUnAyZXebsdpZp++dXRHLaHgznD+2vz6ezOE5OVR6X1huD2nvEDClgrN/+z+6vDl14+H+/fvq11TgZ5Hzx8PS3IKec6W3ufKlSWDjo2NLTtsOHqwXAti755s7Q1PdazkDjgMQqNFZmYVgmasLoBpcsi/E13Rh1YZ26SvbM8gR18zJ5HTXo77+xWTDoBoBXgqVLog1H1buYzz3qtqNSTgNaMOARvrm4p4aK9pL1PUV0WYr8VuPq9O6hRaCSii74iQkP+5vUOB1PGwLHDOWHYFTj/65AfDZ59/Xh/RvT+4e09rem54/OKJAKbyRtlX+o9oEDndgE4iRus6y35f801+JKF4ojrbLaoGk+goFrml+h4SgOcDgp1iJd24JCIAcIyOQr6JvvEcQt+k+cBI7yitBxg1K11D/jgN09FRAC6ccrOI5PbqX1KZNtSyDFuA3vFe03/oJXJXPT45zxAZlR5UqWWMj+uZP8YDICRXlDXs05uwHaxbHH+uzZ51ypgLtciJXzDz3KfJ4XCjh/MFmRr76o4HaHSNI7qA5zBPRKnWdOIZv3c6A10YnDLFEakXFXHarf67BvA1H6Q/bMjZlwup4r3TILQlMo72rMc803aci+hgYf3SnMuzIhTvfO6f/4t3mdDe2E8DqPc9JxvqLPB65mccy38XV/coPYq3Pt8q0wBiCBhVbM1Dx9s+luD4WDKMbQNsLAMGlQpTNkaMRj/GjG36ubk2v4/h4Po+tBVgOuajwYI0MBXDGPYiCqifX79ZA+39fXtwXkCoDHNAaECwn9UEJZ8flVuEqIHXjId/M94YcBgvv7OTogsM5nkBOjbgThebFIj93nLXHAlCfzA05AGlsrtfn34MKBee3ac58A4Jw+e9WePypCdFPvFQuTbMIyH3R48ejUbFyfACivYZOSlP4RK+BTQ5wbyxPiSQh1G1opMM0rIFpYQRTxFHzUm1x4KBw9M202aWtIxDQOGRlDnvv7KyYiNJmJwCpDq+sMJwMIg8F+W2prAaCpd7FTtcBQooPwoCKieqGBKq6wEUCd15DM1IoDCd0qBnMwYUOb0YYYkBUzMyrBRqoLwormE9lmSAyP/ckkKfE5ikM8AWYTTCY5JBQCifj8OUdAXmkXdinHxdmpHxkrzt7G0p321eynt+eKkWNm/E/OAzYozNJjY5JCc0Msi/AYa9Iu1lZwTmWrc6JxlZpqNBgRzAsdvDuENBc+za3vLPKQ7qgG0PigMopwEFRqEHuA4vY3XQQ8356nVDdEtYGsaWd8v7Zy/34Dsh3NEpdjsePYfqYskkxTWw2J4Hrb9bZiEP2kPIqRu9a68ARGAtMZLItnuDttw997psVd1JiTGQ1DPKIaWpexnrWYVmyZVzCyDdJ4yPdWajVVzJ3Xp3UkRR81F/9IlAjNX7bPJlPdX0OSFoQOjVGRXILWmv6RjGf/nD+8MXj54JIC1IHitHflbRhz1XhiuMLPAEsL6p0DtMmudU7Bqh5B05Sy939oeHyi/d1mH0fi57Q3K9q1zMdKOoNnKlD3kfgAPXhXAocJ09pjmgkT+3Gh31xmY1MJs17tfVDvKhimyUFgATamoVhng4Gu7OXRyWZi+65VTpCpwoOaoqqEK/LF9dtm5Ep+Ck+khGjZe1WH+xMdy9d3d49vSJckOvKsVg1m2j2IfFoGlO9e+CgN6BQI+LTXBgtK+XNKc7cgyvKB9zXaF99AMdLBxKlj5AftAPZiBtoCgGqugJemhWoWX0GUWHdiLYdxqXnXkXbxWot+zrdecVDUE3uWpfwBEwxX6qMLTSkiAG3HGBdJNq9cY+hii5rLXmPqwFssfXgdaeOTjWeHkWoNzPa9cgt+TquisCY9FnanxEiTjfXQ6UADN6I6wqKQf37t0bnqk4M2QF9obxOqe5RcLq0AYiTRwkQc0A9RhFaPAF6EVW0dnsHWQz7b5CSHhfIGseVxUkwlKb/dack4LhHrJCh6QuoM/u3b41PJBTdsxxmQghYfvGhBYIbVVE3R6b/jYsaHI506hkbF3V7Pc33OKdP0XW+z+cOvr75IxwfK/cE3otlYHHO7lVnxN61oNyZQ9k87u67+RUkh4Ejtdk1ZxzwwS2CjQNgm5aoYorlDM5ucUoHmDWIj54dzEC02MJuOyNUYxYD6yn/146qymYNs73AfZvA+jTc5dnxSDV36Hky5jmjF2DxKo68JTl+TFYGV8MdADZmIfU8u4qNFmeIaER5qQPO00SqgmvudzgTBn8JhkYZaF9UyC0jHOFAyeyMBpXjFgT+qxflDhjzdrxb8bYOw89K9Ebxqosn2aq+YWUowQnTYHT+irjaXhiNLKMv8CezsRFmRDassJtPfc0dnKBjuQEJZGdz0RR1jsVa8m4sz49kOF6nk+I1AV3FD1IycOukhOGcYJdIGTF+HwtShfDJi88QBawH7m2t82JMno8ypD1p0KUG4RdcEGbwk8o6cNX+1aU11fXnFfGEX6rV1ZshChMsvFuuU8o5GUZrgAXjCMAm3A8nv36OnmgF11Bv7HxwoCZ03COjw70eAo40J0wYAUQvc4aaMLnvTzEsIUt9vy3PemiEPZKA4aRC+Yz4ffkh0Y2fT/0CEx6Gm8zoLYGcRwCGr0/fV2AbFo7tV6lDeCGFQ970u/rOIT9hsr+jxz0zmCMd+4Vp9R7H7nWGi4o1IdxA9KRa+1AeRxY/ds7dbTM8fvASJmpojq5GB0AiRkYGU2+6CsZJwz5IsSNsYUN5bMAV58trTW1/tCz+DxgADnL0YgY5tJXrfct69/Wrddjnhu9hVuwA0IpEhQ7uDarI0xXLg8friwMj9e33VrHfUSVv3iAHFEkQtWy+/E2Fl1zcCigdVWyuCsG0YVZ+sxnW4fDiz2K1gSkJX8z5wWClIsZh5a1ItzcM9n99+x3QELWNEArxENkxbLTyJHo36yv5Uvg86IKpXx6nJl/0kNeDx8tz+u4VqUOaf+w9jgSV1qeY4CIZUJrVZXzG7Z7XINcwqixFhAHl8X+bmj/whhfkuO3pXvyu0s4MfTxxFnU/j2ga4jWdA4WUnO7safCLn0/J+CHDqj0JK1Fi2jw/k6JkC6YFSvHujpHVACNtAgcIEB/HHH7+ujs1npqnhz95iz5qFrmVPJvH6qUAAAgAElEQVS7J/miKAjZIf/TKU0agx1RvfO+UgaiSwFk0RHMR/VsVo669A8yC8iDFXXfVJx7dK53xuCirSqeqtPAAKc4ITgwc8pX5bMbYn/dYaDJdEit2JjUTAREVueV6oyAjJQcSoZ1bwA8zkQB1eqEgqPO2paObtExzQHryv4yaeQ9UnbLR97KzsyRQoYNeqO5pkvA0cnwgpQrngqaLtT2Xpvd650+DO/v/bCGc/ix4an+M9/2/XfBBLrH+5lQj6Mf2dQTvw2EfhNI41ZuK9LdpDcUozLyAGoQJ+QjIsBapCB1VzF6crRwDSMHhGb859WGJ213ppmIHvD0QKg3BD2Y4/dhRXpg+12/7wF+prMHjzEu02PJeDxHDQT6mY258cZsADL3jYHrjV42DXsjirI+W418nZ/TCmMSQusBOE2Yv0kmvk0oU/yBwQyIyLv2QHNkfRvyC0gLyKo9UkClZyoSbi35mgDd6Z+zOcqg1GY1UG1gnNRvjCVKAqaDKX8jecW7dcP4rrjJBlcgEUe9ZCP5uy1nqYX1WSuUXoHNUkozrUVUX3Q0ssBtPUcHQZ9FeV0lR1ahtUOlUBSTTOJ8scW00ElHBJ7BO9HSifdNhXCOV+Ol6GOKAnU4n7xJIgz+Xu8Oo0xesJhPWNIFKfVN5ZASeVicVbcB3VNv7Xwn7sF70Q81BV/OtXXov8LgjJOwHl8wZ+xqgwX9+1bHTtJHsfY9GYUTR4dwYc8oRk+EzT8lN/oc9wsjl2sBnj5nu4WOI9t9MZFDW805GsNPnYPX64TIZ1940+vDfh/3+sJjbQ5UnQeeoxjB9hUVsLPRZDd7N+AzjkQv/25M3pileRklOhmc0OeSxuUqEAFEsg44CFlrIh9m8/Q7s/Wacc5Mx1ja6HntZ2TE1SbHxhdjKGcL3aBXiMMUQGbnsDHNhwIHFKK5lQ77xaHyrncg627ji9EFaune6O4OiOb9kA52Z/WX5bnnhpuqFv/T798Z7l1dGP7m734xrCkHGZByUWu7rEKlzRfPho8++HD45W8+G66pOn57Y7McGd3H7dP0zjMCSy/FBD/YfjUcnFd6Dk4wjpTybF5LDuOIM47kGCb9hXfOwROMmfy+gBOuN3sHsG/M9shudV0WeofQ+5LZ0ySQD+ojSlVceP7c6+ETdQFYu8z36CB1kRAgZB2Wli57bTiFCZnizPOrqvzfF3DD+XS6le5DazfGSjN9UhNeqPjyhiJBTzde6vrVYVMdQa7omhf6mYKgt8ig1mNWY10Ty6rYhK6lMb9AntZgXnO8IGDoZ2r90EVbCrkDQn00qxwQ2jGQkoQe0UVyDpZ8MECFvC+4Wp88SRdbCawtKeWDvNNLWpslMfWVkaNQud6DHqkUJuE0byjKMi/QbMfZwBrdX4W07jJCmkjr84zj4E4hGnP1Xa7+pKSX8K9D87S9Q5e7IErPE7BD6wCunRpgkCxdRVGcnmugPgLvyuXnvjDElxXi92EJkiN6TV/WSU2MiT3OWElB2N4WuyuZcFsr7AUpBbRX03uTYsBY2KPMH3uR8cOsE0WyPAqoki5F5AIQCrmGTubAj72DnWGFYtTFleF36kRCd4y3ZuOLbMBunxV5zj7r62iCR2LLR6z1nwiEngFMBUJ/+mf6/dnsVhTr+MG+oKgZ+h5EeHNxq0a5+yUdkSrFWuzdJAw2AW/TTN7UsYskbYu3HwGhnmGq2WEckTZWZhWO99S31/EzIQkMNrqCJcald87JCv5cWI/GYPStS3pWjbeZPs4rnzVIbSxbDGDAnkFTe26ut5fSwJRZn8b+8YzR0JnZPT32nsEtw/2ut9AD4wjUKFhWagDBSVFCD7ZPPb/NR4BA7uHc1G68089455lTIhaj3j8r79KD0Ol1y7uGAetlIvI3Fjmwxq0SEQbZxwSm3QhgK/SmxobhfSMwVGtdjCXeqb1nKRJCUQYU2vQoLSr7UZYXpQg4bs/3apWyFAhg0CttQifYcHyflE2FxptSad57EtgzD5kXnpn8UCfO0walORsJ/TAHydeNHJHAz3Oi9BkXSjngkL/1RVHlDFQrmYCzgIyAIRjdgMkUiTFe/n7Uci75O+NMM2qzYIQ/9fukIRRbXF/naL1UW9aOFWrCgMO6qFW143A2Y86cm+1Q9bJlwLmLJfcJfYeRyFz0zGGKa7iesHWKZnJayjnWsynasP3fdmygU1Oa7LjdkRmdCqOFic37ekydLirgP2lLVR8qBoPf9+Aafeaqd/Zc3rnpLO8DyZb1mYZTTmTphLcuXqijOJdkdLdVWDLqMhhLGCcZNgrRXrVDCJh+9yrUPQ+o2pW8kFsMG07ymx0zzR+sp5nyVjToCA1WWy9hxlTG2ykZ+g9wwpyTi8wXe+oInUyPXTHuZ7EsPl1Jc+r349Z8Xu9058rM8FcfXfcRpv/4G+U0ypHjnSgE3Fd6SPbJFYVpMdjbMtibL8Vk6RSkWR1/+kYAiTA1pwD9+0fbw+fr6sZBQY/2N62bYLcBB8hsgGfWolhFAEQ5v2nPFnYToBwZNytKnnkrPnEvR9aEjiCaH9YIWebe7CE364dkQQjQMypI+sH1NbWiUs60WMtqpzRvkEkKy4aA402B7OfPX3qu0XOMmT38ilxpYUBOidpVvvayquefPH+hHrJiDwF6cvSoml+hfycJjdrfm/tqyaTeoDi3dzS3N3QYwKdffD3syOHd1pzd0t+uXql8euaYFCd0DMWetD0CvBIBwelJOgmOEK8DwEVuZjS3eyoYY27Iz6SAibUn3L6j8D3YgA4Hh0o3cM4x6yCdwjqsqTWei2NbHjiyYyfNegF2sSrjSQniEIMDzT35x4DQ9Cnl8zjCODVU8ifFi3XF2c7xmtybnHmzsOpK4LZ52n38jggKfT0pcsMzMtPqCFU5J9UlpbAKhwlwAtVsa6jJHJFOQM6y2VbtPes0OT/IAeOsntSVPxt72OMC5pK96aNU2W1U+c9dGNb0XssqGP3Fw2cq1JZuoZIPxxudGp3L9U1/9PhgGv/FpjoyFNJr1Nz/yb/5+bmP//h0n9D+Eb13Pw6ekEEH6M4CQNxjfLGOzfS1VlTW0mfep0fKPetHQKMqMJsiRkk1upkU32MGa3BVv88CutkzNDghxm5c0+/QL8Q0gMu1HhtCP7WQo6FhhGcAQn++nxN9f6qKn58BNh0DNK6DX2sS4s07GHC1dcic9XP3vnXx7wGgDSz39+vnIMZqWmjHd2UuAtzfxcDjXGeMcRqyLv7XjP8kwD/9Prn21HqYAS42xQkazYEar4G1bG1nko9UDkDJxzvgnLBt+70NUFMgBYm8awt8GnCjUKuliUktHxXIwrY8WadNdFWNWCVdb7CGl04YvHN4+KjDv/pKykDAXuY/oDQFWgGkUUz9/bwefVsiGAvnrVU3Av5lLwR8p5ra7UgcIqrwUMCbuwE4z7bG6TlvrFuYyPRGtdJtn4/jBZhMODqyyecDcr1/AW6wuE2watYL3CFWXGumOI6sHAWe5UbwvnQih2GdAvR7R8drr2cDhvqQex1x2ECA92/JFvfNPE3vgXFvtPZOhBGL0arQvE+jApR2e2SiI1rXA5i3Npf9dZNoRUULWK8+hSMAewTnusZnPDOvNJM36CQNBDaUdIcq7qEbgqNIyLgGsy/WBWDJ/Jo9BxRq/HMyZLCY5wRMYXl4d5goh9wxxY3td8st1ocWNxoja4Q88UvAJ0aSueT6K8onfmOWqj5vx46WXvRKBEC0/el1beRC5sR5hxTPyXk8r8Kd67Pnh//xjz7QOp4bvlROKOzeylq1KKrcyAW3Y/r1P/3KvXmfqD/mnADoOZ+e9Hq47MJDzmg/P3y6cTQ8fqW0BackUI0tVp8KZ12X90mRX6IVHAJR5Qfo39LLAZ7sk4zbgJP82xQutXZePn+95RoSAYiz6b2pPzkFQfeBk1zTN6uXyfHWRwxUkWExkGIX6fW5T0U6TeVhywSOF8VSwpDtKCR7RaD8gtbw+bPn7oBBZ5MD5TxSQb3/SmstZ3oOX077+6ryZr8UK/qGziUK5l6Tc7Kg4q9zCkc/frE1bADcxSLOKxXiQP2SkUeHuMlF1xgoUkIGyVdf01rQfQDAhs3mOprks8fIXV4VYwtLeE5ArAp79BztlyWNcU9AEACG7sXpwjlCztFdpAHgVCA/5IJWmo/aSukLkM3vuM6FQ3J2CHGjBxbVWg6dFsc7+pPeyMy9e4U6B7/6dPK8gEP+nm4q6CL6zL6UPHnPaI52adXH/tKchxnNPud5l1ou6orWi/A+johPWFLYtk6H4vCQMp52Iq0TUOFKH3GYXmOy/E9OpTsiWiHnhXly5wiB0PMzArASyjtax394KFZb3RWUvKG7tnB88hP9m2/+GuXXq1Ag9GyK8ltu9N3//N1BKPeMgT3XqMaEmvpwGdf1BjLhzHy+Z057hJ+FiMLvQeIIjpLw3bxk14qbSZHQwrDWTUYQmnnIc/Ls3BuAOr5TAxs9WOrfOfeaBnfTXsSppNtuzs4CiuP4OnCez4/PgfVtQvoOIMQIdn/LWIpx5ozWKpboAWWNg2k6XWDUz0PGNT3mHsBlLj3l/O8bpDufGxOeUeBTkt0/fwQsZdHeCa17wxIGh4UjL6+B0VQllwGY5Jly/ZhXiHwGPOsakuHTUNpyDMPWNq+dgjhRBrYoCsKW1f4DrzRJ5QW8JucD1z6AoSoQGOBlkNNYzoR/e9nvQXWfPtIDFoPB5kTYcDe2MM4XIKtvF5JcPs4vTlQgz8zcwKTE8PZFYAU+0+y45rXfVwkZhzUNqO73XAB0fhdGkwblsPGvW0N6z1kDIQGhYcXjvEqN+339vObQGgA3hZlQaMbTy0G/n7Mv+KwLctyoZ1LAhNHH2QAg9Xs/48nnXXSj6yJfAY0Bi33aQD7TA/LMv38HmGxh2x6YZs4zfz0Q9ff4HgJSV9Uv0Mw6YEiDJufT8yI2Pkc7It+vNN+cm04I+7z+hT33uAH8eh/u+cYsJK2D6gSaljjh94S5c99EWFs9CRBqtpTrcQpwqBsAZX7nSDvx5Ne1Xj8iDe6DqP2hP/Z74R29yx6SYVUZ97Cmf/7L762KyRLzeaTcQLFJ6RfJHuNcd0K7t2+p56/A0zP9/Erth26oF+62QPWixrmtvrnXFJb+u6/Wh693OTVJz1dY/aKJjGp7lLmOUxhHgHeA9aoxln6Nvik2tk4uY57QBz7eEjlv+YyWR80RkkaKSoAVsnwkOfRxrQLdAOEb+oxSX71OH9y7ry4SW+pAsav+u+qL+lSnl+l9NxXmfas5XhYAxTwWUymwLdAI4CGMTHHPgtjBZypWWhBofbip99N73FJrphMxn8vq1fv183UVC1KBf364LaYVEHysvpPHKtZ6JOC1qojPknqWMnaDSIoeSelQCgBHoT5Tdf41sZW8H3NAjirfM54theCZI4oZHeaWNODgMncLKkraJuSv+91Uj2F6Jjs1oH2Wa+wsay1ZC9Yl0QbniZr5V0W9AGzmMk4w9zCLqb+757LSEmblbPD99k6BWloGzokdpuCIz/E3/ucWfuTcw/oKsBLqd3skdyNo/bJ1faJbpETxxf4Lo8nc04eZ2Jn7ezuSU5X2rymCkl6lb7JzWp1WoxQpjirl9CZC85opTpPi2dF5Lh6jmwsnhkm+LpMOotSNyxKyVa35Pzx8Mby9KMKBpmdE5tBf0gc+Lrd95bvenp8yx2CGZqMr3fE/69c3g9DkTE0rQRuwnsnsFHUZ30k43dXBzTiPYMQhz8lJHXlFA1YAwlTYv2CmPNiuvZPBial4UeFabCs9PtoMWRTZWdMXJU74rGfqYph7oNmD4f5eUT793/vPTYNTPhvQ6zkC30zNW+4/Gt4IzRSDl2f2n887hRnLWHKvfg25bcDI+P5tTWJMY8QzJ55PpLE5AtPGvb9uWgam5y3HsxoAdLmsvXz0yt0bEGPaPELfX/8zS9YqVhOqNKPcsXWe9wZIeR5epDc8J241Wa3wOtWVCidjjM101kZ0ZbX+dkkAgRxO2pMY9JpZb0wIbCYOgcFuhUZhg6adHt6jQvtl6GPY0vzYTYtbs/QAN36XvL7IdIBn5Stx7KaM0UvlTBEKE+PBVz4TB8SgvbGujCsOZKIEhCCTO5WwHsq4TnAqTzwAL4xnwu9RkOlrGRnkeclF9Zw0FtRGWvl9QvOeL0AoosXetYH23LdQUtsjSas4kvI1K4eRb4A1wNWnp+nehArTKaHPB4+8ZS4KKFShg0FWSyNKf1C3G2rOWr+P8rkA0ICO3tGpUH0Bssgy7aJIy3C5QnOUvBc75t5MbRhV2CNkGccFJ6fJtsPCPYuKI6Zrb6/daMc6Vi4acsz5525+7fSQSh/BcfpKRpewoKkXPY+UDIpEOB3M4c0GAggbzmMIxWYFRDMg/13jxqCSF0gem88h19+WlE8II3VdQPCFwJK7NjB2cog5QayBdp++RiEf+zvpEIDqJit+HoyP/4ZTrU4SOq70v/nRDbNkO/tHZlOZ/2c63eummtN//NFHw1dfPnCh0sOHD4cPPv6+gMSRGKwNVQ6rlY72/ubmS913dvhsRyBlTiyVQPprzmzX3uZoSKJZOWiCNU01vPeaWj5tbSrfzwx19YVE/qvlUOWW89m0TgKEAsgCbJ2mQi5wK8SLg8g60O7nSCcVEU4mN/QDsYk3FsT8qTBmQQw1qT2s4wJpBYT3pY8I7y6J7YNovaSxPXv6fLisz32lSmnsG8VYh1TfO/Sld1EY/OHWvhhLVb6r/dqdG+pqobXa077b36dI6+LwgToQLC8p3K75/eKFToejg4IA/Nrl6oqxoJxH9siLF8/dqQam+kD6g9A8KQBPteZ0aaCa/LPPPhtu3r3rNaWNFIwzOZCAPNhM0gqYkyUVU71SI3zYa5hUfreydt0MJ/L+UkVV6evs0LtAH7qJ4iOIgWsC0gBJvpympL/f03OfaYxct6N8WsbnvsGSZVhc1or5B11Qzc8JgshnWv2FBMCZ4whRWFFa1Dmqqvl0vq3eIwRD3yjfABnALKZ4TXK5o3HuULWvfUIJJPIw764qSk0RBc7vya+HLXV3BEB7S8NCN/EM5423dJD9IwF9Igy6/9vzcmb0YrfUuutXzzfkzGCXoNVhmRuLdZpzOsWIGjs0Ix3cYKIGXRziDy3xHrzS2/ff53vrRQqTvikc72BpmIlvufuYP2oKY0Ixc4/2YwN830QIjxj9nac5L7IvZDKIq4KD6hFauWU2JrFo3V16ZiG/HntuTrNyIcDe886ngOe4nLWQaelTb/KeU0VMRVYouq6aeBv9DPT3GodYC1Ij49tOeCIkflcXYTTgmPs3r515a0M4ZSR9S/+tNkHaMVkwmwASJqHvYDXTrYdzHblPPqGm/TfOka6J0Y5B9d/C+NgZSW7qpBWX5y7v0cbtudL9uA+G0cU4bXPwvgYTjLutQ1rO9PPiexrANIZVNzCIAIRXnE25dJXPCFjlJTmxgwpcN07WNfvkXRFu1BgNgDAqNp7pJ0iItECzz3TGCx7DszUfDuHR8yrj90LiFEHGmPseHbWe2c27eA5kMGPcMt+1VE0Sm3DU5z1TJW/t5zqjuHJXq1qcnwE+xT5k3Oys3unoAdTkue/mXLdoZfeOE0DGvMJ+wUTv+4SVYqjZv+OzWqg98mI5FH0akBsZ4j4GhDIQvHvfazbpCD2rXM5CAVBXssJSkU/ZGGaaYRug0fqo5Z6F0cz8ZQ56YN2vE0YqTbQzR07jAcx3zpT/5l9XugDjSFrOOEa9mwG6rgnrfep74reawAVAiUPL1UkBYEND8VkBC9qvUXhImBSDfML745gY9BdgdosfPQOZpSUQJ8HM6p702sQQUzzB/wCOzgfXfz5MQ/MOEwsQtrvIu7Q5tizicLmSt7WeaWkd7sbAPoTNUl6c360B8qbWDMgveK9xqObJcHd5VuH4+zpl6ytVeet4Xj2XqvB7KkZ6/PBRpQ7ofx/cvTM8UXuiEzuFMuKAVgHWZRfHkV+rcPzm6+HB5h65ML5Gk+Q2Tn2+edJTWGf3jMQhgzXXz4Bb5jMFeICbpKwkMsJeQsbC2jnaoIhE5iepI25HRR6uwt3IyIyuWdF8/MX3b+tZx8ODB18Mq+owcaDTxm7rZDNOf5oXCCHn0JEPJYGynwFRVwRKSS2ATbssAEz+ALprDzC+oeb9Yv/Wt9aH792+OdxUW7inAmp70kXbYlDf6B0+Wl0WiNehG2Kaf/34qXSeqsiV33hVz3A6gebqMswrJA5t4rR+O6QE6Pl0wkAX8zyYdeZp3X08553qsHhl2cAQAE+DeFh2p1GIbdxSyH1VrCrySGU/oXRkCcAK442+Yx5DSpillLNBpTxpIW7F1RxsHCoYcYbLZ1fVQu7rrx8J7Co1gT2hsUBemUWnbRItpySXPIv702OV8blqXRKz1Nb54FSxJREn5eHqIVyHnPs0PK2HDxHAwXbPcskLEZ+WA856lW2Sk9siATg+ttmaW+xQ7Lp1tD43q7nknTw+ZJowEm2bIPkUjl8WiL2td/x/HzxScy/tfaWuIOOOPk4xoWVpyk6UnW89enuQ2X6Xs+izH/8z/Pt+EFqGrAzT+4Do6OG3wQdFjwxAQZRTxm8Cm+p1RoPZENN4z/prpmtCc3YYduws59Mm6uoCocVEVeJjw2wGfRPAVzb/G0CiQyaNyTCQthnwvTPGU2A0wHB8pzIa+eqfbWDejK1ZY7+pfjcNhpsyJ3QTw5s5q2yP9rn2nPIsGvz1qzfQ4Tlo17e1CpiZDtVzz+k0iTwTA4XBd74XoMY4N4C4KpMzzrCWOb2lWtnoCgOsApKZ30m6QRjyxkC6eKoYoGnPos/LzbR5JAaulVPUBlTrpf98EgzP9uarW5r1bHJRY/LgDEh8HjfmTxdfcsKXmg3rb7syRIcy9IQ7qBp1MUm3B/gMIGA69M2bhE0y2xMl0MLKVuptPlFEFuEG9nPWthltjQclhkJ2z8tMgN+9HInss6x7QM4okJb/mgOvmTRVWJ2AqRjUUYbbeCMP9fuSg3z5eRlPy5E7fX2TRUConkkYl1OoRseqOSe1liWLZooBhXyNOR1t+A2oulH7lNfey3YkKK6i5aTtL55duXjqv0o+pBS/2Xpaq7R3G4Fvt84ALzflb7KM42IwjM5swDJsaWTec+qc7IkDEkCSa/qwe0BuIhm9/IzOQJObGRhKs8xYnUp5oVKeA4o4VtUAQr/nhLlXMmzIMnLqwjQ5Xs6Ja4uJA0KPVqqbccLs8JAfTA9RhRK9ZxxJKscFR9LOFRW/LRLGu8MeMs5qkVPRB3aZ243h8Iz6qCtebZ/3+vAcWpTRpF7m/Nqlk+G/+8kdz/ETtWhC3AwANPJ1NXLn55sKCx+ptRhV2EI5w6bCvavXbwxffvWlgPrF4f4Hd/QOr4f/+7Mnw1cKxwutMCIxlOyr0u9xOpLTzM8ARib1osZS7P+EkbaT4/BWpUYUe1p9PZOiUWypQHIXgSudI9DJOxPq19ySb/haz7qlApi7CsfDfO4IfNBsn8Ik3hHAP6e53dpSGJojIcUiwn9xchG/nxdohJV8ISaTs82XFao9J+D3bH1reKQeqeckgx/cuDYcqJH9BeXRPhUYf/NG4Wj1Jr2nk6cAo5d0XOcDXY+jcEERpBsK07svpuZ+md6jkoX1Z0/UI1hsq8a9xxG9CrO/lFPAYTLzGjcMIm2xmFfaCvGuljM7JErH0P2u6KQ2+tLSxm1DoX8TAKSK6F/Wwn01SSuA4Wwn7WWOqUaniT5f5Hd63yFbemdyVecFfmFTAYAA4AOxwrDom2KXYT5hUt1milOYmm0yQcEYsXctdYpJB0S7/6nm14CXnqjk0zd9N9H3lYNP31GK+DYFkl+Jsa59UaQNep21dz9qg9LYeIiPwkx29KjKh6QRC76iNaToDCeZfYj+vIjIqSLxgn5/X+/zy4fPh9dKoxC/qv9VP3VHViaWeqKsowN5Wq/D2/tYZ4J32IMdlul1/X80O3py8m1MaF881Ao12gh8PmkHmk4xjVkVK6pmTdrnbKP88r0SLmNr2GSldBq8oWDOt0T3EXDUjWpylOgb2jhhbsMJ7tmMFI+P0j4LZIV9GMFel2/2Tuh56p5ZFI+9GUIv3pTR7hcyBrJf0FP3ycJzn+4kqeS7hGGIMfMsN4VeQl7g1s/s3iVMYoGFZrgR5Iw1wsa9uKSBLAMbE0Nl4II0/Pd2rxRbjXOo3zvMTfgCZYzRiWAXYnVYPaAlhjafd7sgfb430mMaAYbTldnlyXlcnv56pm/bAW9AJe/7uv0NRZN8L4AyX2OYHiXEz7on4Mf5le3EpRMBv+cycEe0XgK8+EQuAOWkkIRx8w4F6roj2DxXpx2CvKt7wLa9kf3haxtwZS0SEmaslh+vW7GvyXPttmTEaXQMDEL0NS3PtS8Ssai1DUArMSjmJrKX8LOBtMtc3q+kepnunVbCeChxh8b1DgZ7OCptzSwe+m98VmvWTDGHx4KhacVU0wWUmSePrzG9CXcig94nbU8Q/rbx0XVmTQH9bSw4XMltzH7lsyki817SXAEa0lLFKRXNsHDfciZqVQy+cKoa+E06QXRFmEBkLgyu17o28pgukPnu7+vTiFrVNlXggBaahdvFao2xuedFijzEVlHvu6B+s+SEVgoHbXfIXzxxH1cKWQzCzW5qJVrRXs1HHVeLAef93KgcxqfJe9YsKQNOU2gAIkwV88y68w5lgGvP9DIS2UH3w75elB68s3hx+Nc/uTt8/dXXw6XFq2YmARGHyq2bV5j4gU76ghVc0ilDVG0vX7s27Al0faiw/JdffjmotkbgY9Xs2D++ODQI3ZNRn9NnycMEKFHFXQ3FdYqcAF7SWFxcqEWjF2oVI1V6Df9z6yAV++SLtlGkNUyICvIHq1tGpfsUweM5I2cWWYa5k06rtBy1RRMQ/JL1fGkAACAASURBVOn3bigXVEyidBD6a0PV8D/4/scOPZ+4ggm9Vgd/UOl+RUU6L8U8EoKnEn9ZQHRB9wL8Uox2Ue/5uycbTmP44PYN6bU95YMqD1O5n8e6zxsVy9xXnuaM0mWWV64Pnz55Zrb3QO3ZllWsRBu2ixovnz8SK3tXubUHCtXDJC4pvI6DQnrGqlIyqMCnjRPcMSCT/F875zDOmii3d1Pxk0+gIz9Y91jVPdxOi/xe0jzotKB539Lzb4kBTgESeyVpD3QpWFQbJa6n1/Oh5hDgPq99iPzaGVK4f2dnz+lY9Fd+o9/xe9aXvExkEfAOg0nUIGlEdHSoAy7Uf1VOjQuZWmsnwGH1wK3WXOwD9NOB7sH+gAld117bVbj9taNeFR051vsnehhnx1E9dG1ns2IYaZHHvtQBWi5Cc69jZEnM9ZwA56zSJC6qtdiqAPfvNnaHA/WZPblAimI71Idibh+AcNo69M/yCZPt2Z2ff+oTpzBeE/Tp373v58k+GLdIvlGLpj/+WTey5B2FmKg/ZXCnQnIa6VmD4vr8Ptf3L3t6kuve4/UAoQZQi4csOFqfmRgOzbEBAArUitybejKeKOcCR3onPorH6R/JUZ2EDsNO9cayXroe+a4HwC9rXjLuaVBr0NTlwea60bA3INKDrn6e+2XyfcgNa0aYnJHkazp8p6H0+X4BNZ4P1GR71xjRfqz9+thAOc+xeT9tPvvrp8OLAfX51wnXraqPTUXrDZ7h9zQTWpXDbFbnlOnaGOUxRM2YMd5er2Iv+Tn5iPzOxpw1NdvZ5Kd9Du+R9ivlElt4ao5gLvRjciBHWTYQr/tXwrgMkr1YeZKwDfodBoOqWlppULCxxfFsF6o5PT+fG9m7SeP9UiiAtwI9mcf3yf/0+k87MJEJf77Lme6NtoGvxngWg5nn9+t5ap+0de+do8gZrWQSzs44AzAsL0ImyYcspVqjhdnpAVcv75S0APK8toRlm7o7VRgIUOwcPt9UOYGZw4BUelryzDdS9gDm6AzvAf3g+YDZQxYIjUW1trx28Fb16ZxUoVo+zEJPQLYBLXfogGSAK0OrfDMZesJl+GpcR7FRB3q9Zxvj8o5eCFhF9puT1F8TMDT9N/qLAjguabwAHBwt5PkKOWfkvmFI9Xvypy8pfEiVNO1xDAjMymbWaq4AjCi/S/oeNsuVxQJIbzSZR4QPGRuOltaGY1q3BWSY0xUVvWCgWR8ARlrj8LOLKxxF0efNglrgxn0RWezl3PoC3afPcxbOjNrO3Jq/OPwPP/uegKXCyhrmUwEoQug4ggAXGD/3ytS4nj59PNy+d2d4+uylQS5V4tcU7uXd6E35y2c7wyNVxx+39AIAFOBpU0we4VhYrxzbyLiig+JgpmcwY6zT54rdyr7p87nr4IjqhVtng7cCm3ZMLfekWAgQTKeKWV0zJ/n8ZGVOevSiQdWWep6S30vuK4VA5/SOm8pPnRWQe6t702h/Xrmj2DjA7qbm5rLOfL8qIH5wuD0cqmn87bvfG373dH14qdZN11WYNHOsULXu9x++fqp2VkovkKz88OMPlJ+5S8r28ETX0cCeJAZlhg7XdS/mBTmCAYclvyzwEz3HHCypST2V8qypz7HXMZwXcFR0b59sBdPZ9tu+UgQIYbNPqTzn5LVdrQ22KN07cOrIf08roxk9m3cFBHJkMPdCPvkMpyXxfdbNct86N3DgwSGN9X2Cm0Bjcx45uY2vA9JwqAtQsRVfcz7ik8bzgPxKdQGEAlZxMPje9oS90OwwjgHECGlGh/QexQZIHzxVTjKnUTn6pXs74tXk370Q2IcaP3PGPdERTg9qzhuAH2fiABBq5wcnXkdsa+zQTRc0gBtKoXgqoP3soJx6OjmjmyHGgnOm8cy049fjqFLipcN9nX+cwMXYmW/DgdzmW0HoxDB65KjTpguKOekN56gUp0DoWQh4mu3r71Xv1xmp9pJ5af+9mwQDKofIC18EYDnk1Bik6fvbkKRWvl3nAhIMW3vDsyborEkdF8/PakxbW5B+IRNQzbv3QC3vnCKW/tnvCEdb6zKbk8W3AtTb2yC24o2AtAhFf69+8aMcoygTfnVYgPwUG5/T4XgD6qYwwiZyTzd4DmvVgGCMOF4kwDn3L4kqoBJngN8BrH3v9NBzeKJyslLAkyKMzJWrcm000/S6+kaG1bThMt8KOJrILuGuYktL5jK2bLp67zI0OWrTmw8PlA0vpX6JCl0poy0Z8H3kn80f/9JOS+2bmpcw/ad7PgaI5bpePrLBp8HJtGxMF+71IDdjiHhPO4K9zPVO1Dtsvy7MWkwzWwEH6csZmWFperlP42/AAeFYGwsAiOeYE2pgyOv4wIDQVLnzzqn2py1NFCHtUEoJNMXGKiCjrBEMi/dErW/SImAd3A7KMsHzJqH7ul0BS8ZCnilfY/FPUxSu+m7ynjUMoE+ngkRhfC/0jO7TFx15vpse6ucpa5X1z7N7oJ/371neU/oTg6/QZ/QaQ8UY2onT97WnZMxluDwuXcm9sm+4F+tE7ibAgnAf1eULDs1Wv1zOpyaflHW3IXVKjlguGXbWFXabKuakw6S4zvqgMdI40W/8mco/DRucOYh8Rh49JzB+esa8JvhDNan/V39wT8dSvnBLoT0V8lB5TGU61wJYYLf+4R9/OdyjQl7vXVl9g84Q1+lfNBMXOCdfcH9hdfjl43WFS+vAhRPtX9hK3pd79TrCBSx6B7OhbW9Ed/D7csDb6Tb6bPpZplgvHSb8Xr63QL7GGp1omXIXgJqT85qnBaUH/Ozeqo/QpMUWRS7zAk4wk6zbMzdwX3TYl1QC50BqdakuR643Xqo90+Kyq9gXBWKfPH4ynNdBE4/Fzl0QWKVF01XlE57TPG6qbdOu7rMrsLO0KDlSCH1R3RZeAiAFfs5Jbq6qYIrcSPISCcfz75yKjLYFSldXdRqVfiYNCpnPwQh2yrTPN8WW0peWohxSBZhb97pEUDXvAYp28LTOJjHUWgsglZzaA/U5tXyY+d53U3ininAcrea05rDSnHCAmCPAsFuHlZIyKJzBGdL9kZvYRNYCOT7R3KGrXIkvSta9P5Wzztr6iE/kEVsiEJpCRu6HXiGtCGDrz9A/l5On3INWhVuwrew5HBUIHxxGrdfRUXWHoLG+z6HH6Wo2Koe7zIZBNyOLPa4DEhzEiVst3XfnqorJDo+HL3QS2BtSiogwYZ8kUKWbziLVamp6jNdjhhEnNRvf79P3gU+u6cHqO/arv4lPTPrjn0ruU80OQDsNQqaVw3jzjo2ZBqm13pMK+Azq1MuFwcrL8S+KMyxKzVjNXM1SqRItQvK0xjYCjdk46/559sge4n00BUx7hjRU7gGVP9PCjHn/UxPZDNJZwLu/TwCGh20LPYG+Zy1Mwoq9sTNw6tIbemDfX2eD2ECdlWNZaQt1qvcibDFkbJIYt6zr9Bz2LGR5cNnPtb6eKz3HCfvNSIfN6sEu7xBFzjp7XOQINW8w44wyMoMagNGlbvj0m8Z8531Gxq4BX/7OWHIkaHmBrYGw821KPrkmRiIsB39DwVBs4cbXyJ8+Y6XEqSVSxhyOcKTYCMZ2BnaUGhBPxCTUinqoOa3nBdBlnvv9ETnqDe9ZSqFfm8hlv6YGbgH6yEDnQPQMaC+X+X3Wod8nkY3KZSv2Jso+4CVzWe+FM1BOhMfFvHQylvFzL+dKsg7IDv81R9KFSdItlqH2kv5cuzaMeg/ApvcX+8hgN3nB2A3rj0o7MK5RuJH5tuNEr0KWj/8hj1zbrvdRe63AwmxwCzt7njF4QFjeoTFgfN6V/F0YPms1Lbe902HxacYnc2qD1BwznpGCmfF9u/HSyB02rArsmuMox8kslfdS+7Llwomk1VCxdt57dv5kfGmdJLDDlpsVWCBdwbEHgJNtQ7XUcluzpgc5vxv2EQeAs9xhRut+FV3gX7OrjFHPw9hrAVohlhfnVD58L5+R6RNOz7l0bvj+6uXhX3y0qnD0i2FBhSsvXirfj1ZHYoFohM5JP7yPwbAGbLAkkEm4nQIcCjxY7OXlK8Onz/eGB3vqIUlbHP0Shu21gEQqr5mxOGBhLpGFtIRibbImBlutcX7Wh3d3gYojTDXXljkBj2mdXICdo1Dr/HkAxKz+91//wYfDb3/9qfMlGXsdeUk1/2sBxkOdxrNSNIWiPxwqwXj2ORBD7Ojh/o6fB1A8QTZmdFKU2E4W90i6amlegOlEYXLt0R3psU0Bzj19f03h+CXJ9ysVSS3duKUWTc8VtRiG21fVwF15nyZA2p6Y0XgP3GuTs9AJ+9eZ77RgcgU43QYkNxtiN7G8AHw+D5De3eNUIQgd6Q0BVYqqcCBSWGi9qdQK7vFcbPZlFSExP9ZDtJAiP1X/kWJDYZLnULJLuybGwHgI0weIOvdcY6BHqA8CEQikun1FKQO77i8qPKDx8Hyq9dnbHIDg8blDhCJgmnOq+gGlpCRQLOSInMAroJoTpYjMHspZIxLIiXX0a93TuKiAp7c0Y8QROtDnYbFpTO+8W8kPdpuIDoynnb1G9pHXXd1LSCMosgYn31E7PYOTk+5rffb1t89eiqGF/STEQ5oLH7YZa1iKN2q2Omrhff9GL07rp94+WddPgdRvAqhTz/r5uU9+WuH4YD3o22kvvQcoeeC7bZQmt55Wyu8DONMv7iotL3kLlzc2oUH4urxT1GYV7JmcBnc9CrfRbErZpkYLbA9EAkX12AiCGkgZF0eGsGeRAhB742eD0yj0KJ5+cWOY8p5hRfLM/N6jD7NjI9gaXrffvY/tzdnxMeoBVrk/rEcfRh3HS8PbZiBsoNqcurK8AUuDOAwfoSYMSssNMzsgLwsAlvBggZMyc2G6+F1aMYU9oL0Hz8JoMHZC5PzcM24Bqjw/n+NePTjKXDOfMDcOcer69GeL/GWtnNvJO0i5rMljJ+xD0jpKkmvSUzMsHN4q7IsNL6DThTHk3qinnZgCjrdD/bFxLulaetRWeUHllhbDVCFiWPMYev7W763pjdxvZjsSbV3y7/sUR/4egxmFMe7VJmhhvgL4+Rll3Ieu+FtaNRWQn+S5Tf/MtQlF1hniBTxy3bzCWW7arHUndBVAgYzwexfLMMet9dqYi9QAaJ8TasMH8PPJyJWva/nTGAlNOV3FoeSWQwzYwgmjuTjz7rxkFqQ/1aaaWgdke14aeM1YfTiBmf1JW6sefATIjmwL+qtTyGH04xBEPqZDWf1nci1zmffunc/ojYlcVIiXymIKThwmZG8Q8pWBAhQDCtYJowqUAhp3BBQxqNUWjwkqZ2B0JgRSyMWkGGaPNjQNvPIZ2MWcQR/95z2k3+8A+DgYQbdMqxv2vWUFJokz5jWnhPaT/+t90bE0vf3wOmCaZZdmddHHa7PDX//VHw6/+qff6kxvwsI0ohdQkVEHKBFKJZTOiTbz5IUKXOwqJ5TWPwBXmqLT1P3zrx4MD/eH4YHaEs1T8CGjT49G/oajw77IXoicZ1+F+QRIITs8o9qtlZ4CTGVPJaeR3p9zysFFBg2emoykTVvZGkI3WjM6Nui6Ba3Jx6tq3aP731TuJSkI+wJYRGZoyE8+6ObWjnJf1f9UTPDiQh2PSVX51i5gSYVJ6y/dY/RE93y6sT0cXJgbFtCFpCeoJ+isTiLcV4X9gX5+9OSpHe0ffXx/ONY7UGy0C9jlpCE5JDsCox+rCwGy+0I69Pbt2+pI8Ngh9zk936e0GWiXE7SjPE7kY0YAbkvjLkE7Z2A4z+lPBrQcdAAjecHAlDna1fuQ+wkLz/GdyC4pAOT8Iltucq/tfVkOD3nJbqmGGMMm6v7sWZ5L6ypkkH1EEdJvfvMbM5PYM+eWatysH2Ax/T6dJ8r4fOodMqv3F6CkzRKA0mlaWibnluvfOoFJLP3MvI81Xl27NmyoH6lTjbTGswKeNNpflIyxVoyL/N46BpecUk524jSxYkEpxkKXkl6Ds1aFUSr4otqfrgoiznZ26QVMUWelGsid0ztcEBN6WR0jrg7/7sFjNaxPVwk+g5NXha6Ru96WTAPI3g5F15xlq/K3/t/c6yzb1eOy7jMTEFqFCRMAmg3XMyjT6LYffP99b2jPenDu8w7YRUQxJhQEAB6bcsxYzLWglJhMsGf56CMz2hvuvKSZPKRF95uTF0JIn683VCJi6NuFHpMNbiuOap7CWeGijL8HbIwryjPfn3r3hpPHQp4pY2Vw7f8mgmIDZCaifjfmRZY0mSjuc09D35ulagYaJZjj53qB8lneUg6p2PTYoToa+AmbaBDfWB4bi8ZKZU1sVD2eYr0MPlv4ns3uEIZZJSJqJP5XoncMfhrFc4MA2QJt1UbKLY7oJ8jKABj9Ptp4YSr1exSIgTghX0CJFCbPQqbJP8LhIDGfd4Tp8Proc1RhIgC83zyKAS9YoJGjBJOojXFfURuTgx1VeKrtxYGMyY5PxJFh5b1TFGtHp8JM3rAt1+ukr95rC9CHW7Ph+/ns1yky1YP7/trsu4CaOCJcE0CYa8Lm9Ixc9nefytGDgMjwNCgOUIps1F4mzFheuvurtmMJzezAJLc1rFBSVWLbwLdzOdjXNsYw2cgan+O+yCVA3w5SnTZi5Qsj3vaGi8u0dj7eUtf1zgzvtqd1x+nx2iBb7HVkHqePdcSFcMuqCVvAfU7orZkUgrYwtVeqVZnXL3u2vV/02rTD2gP6b9OlmVenFTBGjddsfAPffaiYd+B4Taxj9piTDJgHvRNG1jKjcXMWNak05GXDdOJKASrjjPhZAHZNNYb4UKCOZ5G3B6NUVfDF6FGpS8ifQqacF061M7uLNYqT6gIfilu0ZjiOzu+js4T3YXWgmNazkUvuwXGVB+pZeVH5wD9enR3+qz+8P/zTp78b7qtp+7oq32lZAyjgPPB1naB0986d4Z9+/Ws5nFcNuA/F/gE+AK2Ek2lafiBAcXzl5vC7rQOFMGnSLj2jpScHkLEknA7giYORNYsDH0Y0Tgx5p3yOrzhy2auE46tQSVNLgQ4OgvVSRW2s31WIROgckHIk8HVFZMmtOdrRUWBDX0vYY8md7CNO9LaAHeF4NgFk17HCxpxyxe/OX1zQWu8K/IiRVBrCK7Fuq3fuD3//2ZfDvMAMvSk5mvO87ktfyXUBdVJaCJVfIFWGfqikXswuOM2De1N0w87kSFRyfkuP4kxoX9GRQeMgP/uFclHR0/zdRWc4HrS903uRL72vUD8tngChzAe/Y48BKOnFXL2JIQc49pMI6TmB0DpylvxNHAWq4mEfSbWpQw8E8gm7a//Scs1yDCOJo6VFMCmgf52KrLEwNuYahw2HAZ0wK6eZMDp2CEY2R9I6rxM51bu4d7KebbuoG77Sml0RaKWgikb758xWkluq1ANKIaQD6duKA1i2tPYV+bQAVFIYav2r+wJ7nLxgnuGTxZoDhy4k3YKiq9ctJYkpRxZgzbVcw7215eFIIPUfH647OletzQqE8uAeeMbGfNu/02Ay1/fY5ixge9Z9ezIln9fIKhx/2uhNwqxWsAhBY2T6G/eDmAadUSDjgxqge999MjkINIaI3CKEirlO6H1sIQDIkLYg/GShwrOckDVlFNrzUCYo4H1tNAyF0l/cSw/DtiWa/W1jMft3LFYShDsJPU6zcAbAZvGq1YqhLP/nzxXafOfd231HQMD2bXPrDdO+59lp7s9HyrOscHDfAL3mEiFs+W/6mbwWri0j78qIcSxxMAySGtC2YaM9BUUKY0pGvVuMX5+baUaU0FoDWgGTxbZWni1PDBAB6NKyBQXF6U0N4hf4Z654r3a2MmNAUdjws6laURNtPMhPK2+BUAU98ZR/5YRPTlopb7By3zB+ymlTGNJgzBlIWR8H9832TMKqNKZXU2GDHhloNr6uOeb9G/Dm3F96seFlizgY5vXzZ6/Fhg7Ky/EAyN+qLUTLlsyNC2D4vds1TsKeo2xmvTt5PUtucv00CMxePMvh43ljBXd7Tu9MBqj2hRZxqHpQ2rOatS7lqPYsXorRauzVYLlyPrkWBqsx5I1RTXTB+5T5I28JZalvm6qvHnqcRgPYNwPanDMMt/2vSWEh9ymHhsIxyVOTm2kAiHFwL1SnVlSRDiepIBHn5SjYWXV0oPKtanzcvAp37Jz6uSXkbsyOhPE5AS8zWuBbnD8D3LomLY/GaA33avKftY1+yXOztmFBp+UioDTvjo4AYJ9o/FTEEwGBTaHKm98zdmQ8IfIDAUsaysO4nQAIAdSuyId5xXhT3CcnVUwTLBV6ZDSMGjunwLhJeOvL6gJDs9SAyabXms4KyEJ3vdL4uK/JVx8R6aEVo1A/nbI3o16mmlj52DNyAm8Ne8P/8t//+fCrX38h5+HYPTNh8BblKGK4L7WKdELwgCn0y7xAwjMxgjcUWl5Xpfm+ohnzKkB5sH08PFQRxxGAmOpyTjjTW1DZzpoEKDI/sH0JE2cvMt7s7Vqr0l8GX01HwuL1Bz5Yn8qJpsI+jHp0HWwjrYQoTLoMMNI471+uav0lvd+mGrYT/j0S8OGUK2wkebqsEXnTRBYAT89VWMUJU+cFgK4q8rMh1m9Ge2hfzObOq7fDXbWwetl+B+B9sS0HW/Oxp2KkBa0pubeEjp9vCtAqh1SLZtbtYH9ruCGmz0CNd9Sawvq64pt9rHeHhcZBc7cAyYTBuMbJtftak3mBWhccEYJmzuh6QDqM9w69NmWjtV7MPTYBp5J8SuTSEQnNz7HC0G7Cr2c711n3M5MI8aC/05bJ7cBki9HppEkgYTge7BXIF8uKcl1dKEU0RGtO9It9Mqs5qKKzCpUDoJEPbIvXV/c9UOoC7+x9hb0gAoM445QJJG9vbfs4T4CmI6DN6X0lhwcwnqM4aQ3l43Ul/9g15or0SN4JkB6nmmesXV1Vbu2uTzvjeWR2I8cUJZ3I5n1059qwLVb710+3BULBUv/xIDS6KP+OQLJt3enfT1//HX7uw/GTxPtSeqc/Po2iowgL3U8qAntF0gOxXN8boVyb37nCTPqf5rdWWhLKEajhaJWeGmYJzfgsYIEcPftNa/473ieGVwvrvpYt0fmS7s0xVyQkc0TaiYRtZHKap8P9R/b0jBlM8UHeLUY7YCDng2denO8UsGmjVKvXsyJ+ZlPCPVAvRq2BuwZGzQXp91Z6KEo8YDYijGlTfg6RIaJNIWZeMmafAKQNHUVbIYYJcEn+Xz7H/XyCSPPauU9yvZL/x5oxlv4ZAS60qzBrQPhV4+IzzuMBJDeHIbmZmX8bRkCHrkWRE+oJIwFkTFJ7ABVVhCnUogIyzaGJ3rpNB4VFnEpx1EJlzgMbHHohnw0jQ6UmlIJgrxUH97sEuNX7EpZf0nP//OMfDv/b15+qWX0xJ+dbhXXtmSagrBGcgT573FoK9exiL6f5fUQt+6wHJD0wzPz2TiCfjRwnNaPfrz0zN52bGlDZG9Z+D2dcAURjGkcDpD7/WqkKfN7sZMuL8zt2qQh5bt6L+1wRg4bDwSkgGBxakZxTTtOawqicpIKhJcfvQLltzCwVvzbGYhVwWLinnXzYQl2xL8ZreWXZRtfsh/cPGIp1kKKmJZT2ySwV3WKRaCRNZfUbl7JXcRtGgXfxCUVEZNoeAmSZAfG+ArTJIGJ82j29RiYcKr91XNe0lmoA1cZI9688wbp+2jnP2vZ5t2c5L6N60v2WxQIeaw4BoQBQXpzegrCE9GiEfSEEiVNO9TxztyymkLB1GXDtyZb/6rHBMJHOQ/sg8tgovKAdje47Rkmsi6SPm/PlVcDxJzewY/q4nrljDXx8IQVp+nIUx3NA7trEYR7fC71ocE0etk630dP/YPXC8K9+9v3hC/VDxMhq8VWhr1Cw0gvu3+doyz2DnWdiRK+uiKHSed+bNEFfuTY8evTIYWx0C6zsp893h+0ZQJvkSbZAoldOiWSJdWHO0DtJOUi6S3Q3P2df1N8E4PQZAAxzGZkvHVWOtz/b1hxnnVdIARfFR2a+cIY0sZe0L25cOFLf0+t1HCh2S/e+KgaTvcE7b6sa+tbtu9o/SoNQTijHQfooVAHaed2DqNGWCpGu6hQknrOuIzuXlwWMcZaobheYekleLOBNKQ2rq6vD4foLnZN+dfhCJx+tXLupk6eeiOF7O1yTnb1z67Zl6NGzp06roFk770XTdT67J3LnuuaYPRqWkZZF89LhW9sa642bnlNAKL97rTZDhLkXaY4vthY5J+zO5xcl04fsL5hYQtW4fZJD65lZDkdRayYx9KyPZVuynrQ58kdp6+QirUYOYcNgxEnLWhB4T+9RImL8jdxY9g/AEfuIQXupPqsuWoO+CBmEk4qz5TSgOv7WDfBxACmSEwjdEQhdoP2UrmU/8HneGWYShxmAaabXOerRnZwEJ1JEjKffV+9FfitECXmf9OylMT80Emt5oN6w11fVO1bOA6kz11VQJq9k+KdHGw7H09IpTKhrG9rXWfqmJzP6/Vd2bYINLcPNZieNr79++t69Xett12if6BP6/Z/9TMVTlRheZf2tR6LnuRl7NhFKvCmFaVCTTRuGhLMtQOn+APyGN6FADvmYStzRaWmttRLPRLCg3DW19FQk8R8Po3320CEALQ7eipKoZ3XdsozGsoTphcIF+65M033EfbtnnVsa655Ci/NQ3GY8aJOghdM9L5t8UdhKArSPAACgOy88+Zdp8GoQ2ECfQ0YtT7UH4f1C+Vpb8RZabAtm1oTPT61wwmr+CHPRMVfMuU9XafPfh1zLgqHUKkyfz3vGw8REePrCpjYe7uvUR+h8r0+xSxgon1yDgeV7/ctzMR72eAF7hEF1rY8YbNeUh16hKI7aM6gkvwlvXbECgII93wZkwwKwkS24hM61WakuhEE6UOsNvkfR+W80K/f76J4oT7fOAPieK5YC5gPGRnNM2Nyn6cAG64tj8ngv3ok2LOlbeqRCAFh31gYGYXNPLwPj8QAAIABJREFUifwAEDx1miNjUPWZS/rsKs2ZpVh+dHtt+DdffD1szagik0CyFhumrp//4oNr88Zp8HI1QJON2v/bK4EAymknbnqDR14CZAJWezmK4sw6ZfP3P/dAOCx4xhOGsP85MoEsMPc+irG9L2NMukGxGa2oqcl99g05cuR0OWfL6Q3kMFGggIMpmTgWQ6GwyCXt6RVOUZEM0IuQ6ysMqkIB5UphNAgPbm6uayzK9xJ7sSFQgSHwWeZaX2QdeXnDCTLSGzAOsIIvOUuaVi0AID2T9+DvAFWYMwzZvCp0N3XONL+bUYUxfWHpoYnRhdnjyyBP87AtfYTSm1de22vC3jCQgD7YDfSq5AmZuqBCkcozVBjd51MrCkALJPa6/s4+8ilCku0jA2xyPivkfAzbi9NNYRHyJKcaNnNBv4Pl9R6SPPIuHOPIqUhmoPQehMBx7MmGd/qV5pciGbfMaXubvUB0YUENzFmrV2Lj2LewL/P6HRXK6HMDK42rCmUq78551NoQi5oLPmuQRiEKQNW5fEqF0fq6FAXDrXdJ6k4Tj1GOckxrySaV++5hMHyg8PT/+q//fPg///bfay4Vvta6XFO+HmHNq7RnEuABQL1U5TiFI5c0vzhJACIMN4afsO0LAaHj2avDv/3ymfSFQIgrpcuRxKH1Oef6N456UguKDS8gnkhB3iH7Nnsu+5c1Y02yz+KARG+Px+OaCKizwuckj7MSho+vaj01sAJ0nL2uCnnJIQ48jdDZE+i0ZTlnswJmV9SSiROKyPncEwhzmzyH8rWmWpddhebnVfUOR+aWXZIrbPC28jAB0Ot2VKot3aIKdvYl024fpGdti0VmfwCGeK7lQ/PmHFjJfDWZL5uKw/FKANM2xuHxslMORYN/cdYgkPSfz3XXmCn4SSieuVq5qiNFtY5xfJGjSY5tdSIIO8q6Q1ZQYOQDEjzfJVV7Am4w/9vKyTzm8IaWCkSKCYCYZ4XVtw1saRK9/h0JGQFi50Vj1zRukzPoLO1pH5rQim2LCecghZKVRvm7Op45MyEDe93aW7G+YByfIEa+NNXzcoz4fZwg7KL7/UCe4byjG3ByzUS9HT66d8MnM3369Qu1qs/7O9mlJgKgxN5rExN7EruRPZj37vfkd/l+GhN9l8/oGjGh6hNawS59jYVA1X8SyOSeeoAjAID/Q4EUU5SvhFVGI2hQ2SpctRlQxnitc7rVTZ2u8EA9swpjyki3PM0TEijYrCT06q9z+hytPLYlNLAQl8zUVyhW21IeoZi0WRk5/Y7qRkCoCQ2GpUaigNBFCny0UDp9zJthXve5qfwMDMZvdW7uMYxrAwbTC1NevUbp1y/F04fWekARz7gXWl4vPT1tmBtA4vdRYJm/zFsW0aykBZfjtav4Au85AlQsExuyTpTgK5s6LCZsjZ0GzF/nyfhZ7V4OJziX7sR5LVvKJyLE7jVuHpoVLkpEv4vnzz1Q/rmvla9DdvWsMEFmr2T4L0mhVlCwnByD6janDnvrD4QbHFbShwCJzBdnPnBWO21X0tzcTJ+rc6uIJGxRjAXvgqIRz2ujiAIjF/iVNjxvZrYnOaQoYfcYrKKmbb2/Tz/SGHfN0DnaPiygpPS7Nf3tv/jkw+HfKB/tkZwdSZ0+yzrV2tRaePaKwWEsHfDM7/pNPy0zYbPzPvw9//OWYXzdPfu1zZzG2MVZCLDsQev0GPpx9PeJwc0z8575vGVV8+mQOLnIzXBHtsd/Wec2J/zOhRpS6G5eji7RmrI+PkRAwn1F7WDmVfG5J3B5Q+dC76rHobsRtHQXFxJwDKMM4sv15zK+6o+IvEkXwOjQ+QJDAftAWI0G5hQ5xJFLygD6hA+mPgcD7PxIgReMq0NwhLU0Pqq+ry2tmgEB0BJWI09y2RXZip46FwxW5ZUA6Y57Vp5wLjT7VO9EgcJl6Z7LYo8IJbI3yUV06M9tZt4aPF2m32YriALgVp7heYFiAQzO0pbcX5Uee6xCmxMxlfSq9Tt4Leosb7cOAzwQRlQIFH29K2MM03tJ+2FZ+x1AUyIL+6996SpeHekJkKQQQs+h7yLzTl9R9hNGtGS0Tn2JfBCGBNTgLDpnsIVK+TtsGQY6HRBw9Mp+TPRAHwEwwG3EjWWR/SfHkrn4/tLF4a//7JPhl7/9QgBTMiLmh7PKAQTzqvYGnAO8yPtcWVl1xAQwZP0IH0Xun51MhaaPZ4dfPN3Uu2uNAeSM330XlevXQFZ0e8LrjCXth9yonIXXV9jMXB+5R9UahPhAgPpK9IHPADLG38G8Nw0yTzRLsvtHd3R8pK7h3HOiBcghR3JelczBih0oelMV6BwKwtjU81L32RCoRM/BIjMf7Ksr+syLl2pML8p3VSF52EOPV3PC+xog6rPVwF0y3ADdnlg43vWK5O+AfM5W1GlwqH3C+3CGvVuxaczIOPLAvIMpnIKBfDZbCjG0KBl3/1mBRZ6V3qnRM+hN5g5yA3mksj0yQhi9jhkuPZv8XXQJ+wqW2JEv6gZadAad8EKN/p120Zy12EbGSC4qLC4OLk6k7ZjmOoVQPsq6gV7Wy03tAdFafwqqmAucKr7SKzvWIADccsA+aak8OCY8J4dTuKewPo8Mu77D4J/UGFhgPlotuNANxhRJJ9Tas6fXlnA03w4PngtskxqiDxHFM3LDLDWsMK2bY0PO+re/dmQvp2/Qfu5tUX/J+37frvn5uR/90Z+d6MCh+qLNTiGXeoHW6NQ30e85kcMGjc3c52GakWsNxgFrmixApft6cgqDrld3jeG6BOq8nvGYnBsDQHnKhGYIH7kqQWcDL63oFIBS8usKw+3yLDYmrBRsgby+QrAMuozD2/Niz6hmh01BJ8CAQU9LmGhKfCRjx0a7os8sSRg3pVgPEbKmRPvJjQH3CUxNGDKh9jowtK1hfO8x9IzReD1z0ebFm70BuzBJfSguYUqDNYBfA6F1JOCkwXFyNRkLmywhov5etYEq3yYAhDF5DO3eeLIYWnJo6sxqASbWCRDKA9uaMh8oy10ZYL7SG9LsqCsLqwebc3PbCTYBxPb4dR+OvCSZ3FW7KMtWKEFFKkrBYMnFJ3UEX8KDlkGHBot1dSa4vo6k0MmF4fkBazC1HofeBdALoGFDLgicHCpkxSwuinlDapwA3xLneb8YHDOvtMZQpeeGlBnGnaxBNd1Qzz4Zfs33j2+tDH/74OHwheT6FZnhLQXQEjl6mJMCP3u2DXz1AHMafObzAXG9cxTwOOabNuXb53Tmbz04DAjtnZvIQe7fPydMTsaZfGCzDaxvY8H7HLmxqhPZ0hdsBCeX8BVZNWPR1jFrRHjS76VfmJXXPr6i9TmhR5+iH1cVkj9SuOmc8r8IvcG0kEtHYKzyudQGRoCBZwFEz8sA0zaFMSJnsBx88XdCshxDyJ4GUO3LUML+wQKxZPSVPda9YdPILXTun2SNE1qe6GQaWFdkBkMGs2en2LnHk6Moqd5GjsogSt+w1TSeeRk3jDLyqVMRHYa7ojPP9wVSAUkvBQrS1N0nqei5GPut7V3L7xInzmh+GK9Dsrhx2rM8A4ZH6HVYVyW0Jtjsq9l/7bFFdXJw9AFwIIDG3LyG0RTwvKbnvhV4gYWqnp5VPEjEiH2OA7ggQMfRkRfPKw+c9AMcQ/Lb8MxYs+ZsADxtqHXfV+SWaxtTNDMCA0gAcvVYaY7FjFMN1TBlFEdnv+nKcT9JVghVA3y/d/nt8D/95Y+Gv/vFpwYyOK5O73Gv0Ply8PW8TbF2FCEhjxtq6E5uOc4IY7l3797wUOHk/ZM5nR8vVusEwqNOizpQTh3gIHq7jt+svFlkPQTCyM41h3DSD3RS6WzfqoFp0lb4SiQoe4k9R4N5jpMEjKDi3D8Z3aUk9L/8+O7w1RcPDAyRHRruc/gAIW50y4zeifAuGbmw1jCdpFA4P1U20SdVSUc7fAtrJ73HeeuV0lJpEcgte4k98/Tpc6+lbZT+ztquy3m6pib1G2qWb6YcDKD5cL4nnQ6YG+lj9hLHbaagh3EYpOlYTuaB3ErkjecdSYZj4wCDziXVXFDcw5rhxDC+pGClVyjOENfB3BM94KFcazBHQReRFz2LsWUNAX4Ay12ax+s69MgcUQ0YUcgujfE1B5Do3otqzcQ+CzvNPcp2qccsoFvzx5ygYy6J/aSHaPEOyOfptnjJ/yVFyTq1sZdEJLieXE4mJnrWx4FqXo5aizTWZnLqX+XbUyiInUUX2fabtKs+yD/56J7X/x+/fKwuCJWjbrdG8l1fTRjzE7gudDF/7WxVu+T3+if7d/pD3wpCfwgIbal51EqifN1QmI3IpoFN1OQxz+cVunFTVwO/yaP6/pT1quRHFVtHywcYo4uasBtQ+VJun+u8W3FeZs7ecu67PXaMyPGwokasF9vz9rRx5f/YWNhTV1XCZY1LamG4cU3NcQVIn20JUDYq1tS/jMFbknL1Hjot10zAS+h1CchtCQ9hi6+U53HAZrcTWInGWQze3R5Gq/QOOIwC6Q1/GKp4v16Elk6Q+3loePIGUeXZ2HOUQI/XWIDruQECMeAYvEqRmBRjhClwrpUMKp9x3kkDCvYQEa7uvuUIldAZpAJu9d7OkSMhmlMiYA41DoeovT9KaK3A9ByHAfGsmrCygeLVY8gobkDBoMxgUPDoCH0dSjkyx/HcvOn0/u7B2E6tMHODssCA6fcUWVhhSamgoPaV1+SjCSWPBwImOBUeezMSljvGhaRK9igmIgWD9+FM7QtmBcj2rDAh4ZcLUpwVVkKBK59OSsCnUuiZr6XgON7wsmRmRvJzhVCTGKb/9k9+PPzN3/9q+Exyu21PMx5c9sOECTUwjDOBN9vAaNa435zxbAOse9nIu41PALy1tY1cZl2yZpGz0bkBbHSpFL2i4DMGOrTZacxOiW29Ww9Oc22qz5Mv3DO33IO/IwewLb5PY98njGqxBnaSsNYAHfa6xjInNu+i6PGLOBRKbAKgovD5d7btHYoYfvSjH7vtCmPASHN6Ds+CPeG0kvQcpOr4mgo0CFMiXzg+fMHSE6bHOK+KtSS0fITRphWXojXXVYSxKxaI/QcAmBPIoYckz3v08OFw85bCX9oitKtB7m6pjQ7tcnbEqMOSeg+1eWUP7ZvBWvWpQ1Qx80URBACmeg++1r2eVSW58ltvXL85fP755zrl5pZz+2i2DijlmMEF5c0hzVsCTRSQsI/qVBXOthEjBGMlZ4p5I2pQldsC6RrUee0L9iTG2eV7LafTbKvACE7jvkCRjTxWQHMKG2bQoHeiCBA9mROCfMa19zfAXs4pxR7OTVXrH83bvHJ/WWPy+5zm1Ni3OElxsiKrZqud19q+hGxtf7TXrl/YG/76X/5k+Hf/8GuBMe1NMaGwaYSqqdqn/Rryd+/+neGZCpYMrJ4/G67fvC2HRM3UNSb2GJDw1YXLw2+3YHgFuKVT7OgCSlTQE/Azgm0cH1hz5Eb3SDFR9l1C8gFWzstNkRaOv+zbmFtPDq7DtbW/yB8nHcU5yexRjeGtANGSjmO8eV5OGESAcxUle5pnAGjlRV5S7qt6n4r9RG8tKV2CbgE//PGPnP+KU036hFl3M2oUecrGtGb8MHjoP/Qw48ZZIjwNyOJY0I8/+cRRMAAXR3HCgvIZ1gmgCVhEbvn7S6XAVMN/2nqJgabFkK5Jr1CzswK+MJw4dxtKbSr7RS64dL7eh/2KI2jw2ACTdVI73hdHLnOfdeB9eAbrsXptTSBaRWoUFNHPU3uN9aHFFKRMtZEDWLfwv5xToiMmOrQKpGrwfKdEOCRfBAygD1NYqTBlo3n3MKFE3ih+A6hynesl9HmTG3oTnCXux1g4dhPdUOteRZ5gDWyPW1w5zYPobxV+FbYotpf5ibPDvzwfMA2DT1Tjp598T8Vrm8Pn67s6TEUyhCkEW7VDVCYbqr6btj/8LjYq106TJd8EKEPgTd/jrOf6/Uv+Ccf/qZOVzvnYtzpr1BtU6sK5gdgHXWs2TvkNS5rsdSXCnjRA4hsBNhu4yc2rbyLhtSrOWNC9r8t7v3d9TUzSFwNncFdfOgAPrCSgVawYoS+NYJY+dWJU1UnMXjRg8rxA5xWSv+k4Qtxd592+4DxY5/75kCqNV9/LcJ3XxrorxmFTynYT+l1j/EDM3yt5+nsay66Qd6UaeDa8oP5q4T7nf7Z36tnEhPOmJzY/O7dW94qwjvOB99YAKArIC9VAKc9Pr8t4mMUOybvDSEkoYUKiEG3k+Vn/mrLXS+SZvgYQykZuQmwQ0d7RzGZTdn5X51tpEwKeWbOMBUBgAAn4rJYXBsMsN+CT//hen/fGYQ15XnO2AOMAUI9HoAKGxo2AtWHcgw2QqclxCykBYMZXrG+Nwe2jaMVEKgBslRQRrGsxKRU+hRkxEGat9D/ClIR1MHW0+iqmSgpDnig5f290v0V5kFUZDQNWgByFwZhg7k3C6G8bUrjHVO5rPAv65RUMkObir35wXyzpq+HfPnk5PLXMlCHpNyvGOcYoZ9X3DkA2+xji6zzS3CdGLYbq2zZ2xsDnI6O93IaxjHxxfcBl2J18LteEXQ+j0Hu6ufcpB6w5KNkLeSafy2lb2WdVOd9SDcA5kmOczRl+L6W+rHV6RbsZhdExwpYPjj3UMzj7GUCKUYE1xHAYhMF2wYaQJ9caX1PscKA9f1VFOOScAtIwspyvjaqoMVaqxiz5XnoGUnhbAPAtoFCGE9C6A/Ph6liKF1R8wuko0oF7KuxwT0hCbJIHmCqMIiHHBRpvtwbwOPe0AbMDqPs7VUC6iXzXl8o/ZV4AqFJ0zvHDnYKZQTcCrthW3BNj59xVMTab2/uDeC+1n5LBlIwSGanDLYCnCKUML3sEXeP7kbNGvnelmbhlFbmhtK/R/B4qhAlTOicjPKd5QS/QNJvipj1a8uh60iF4Rh0NGahQzjxjhN2BDcUhJW3Bhpg9ST6rAW9LJ0HVWoecdnTiIONwjg4V2Bc9o/99vHJh+PEdObmq8iYv9zyFHOgzzRUA5JZOSUJ+t8SEApC4B44GeZC0j8p6P1Hh0sHJ7PC1RAoiBO1n55uCMxqhNxCcjLoaZ4VI7eQ35t/pPU0/mqEjXUjrBJBBJvr9HOc9BMRkL6CTy0kEyFuvkY4hdvaTlcphBuAwx7DMyOmeClYMyvR+FNnQyH7f7ZkUTSCsj66lO4kjXXUN8wAAouIbEAXrCFvMe1GI436wrZUd74QzXsCyiIhNAU0zjEQqXXRYEY5t5Z7aruhvPJ85QEbr+NfCADCwfEE07epvOAfeA7Dnmkv21I6ALjnSGBZH2fSu3IP1JLWlwBmnJUmmsFvNgQNcR1/yDHeUkWyiM9C/sOW8dzkMyCbV7CIWxAgfEE2ILvS7J0Wk2nVhF+g1vK99jt44rbObY6/nMRfsVyIUdvZddFf4wjKAXdUPrK/3NQC04YHsCdas7DTMcvUy528A+tj0urb0B3NVtRfsD3WOWJZtk417ot639H3l2WOCxztkyfsQzGlwmv05bb/e/+nf+y8KxysnFIUE2LQR0sg5FUazZct+kcMAYAwBcvp+QZtrR14jbGMMXwBbkDCKDQXv32PGKTCQUNwSw7As5P4bJQhzOqv3tW7OJBIOkZ/n9hRvT8QMXEKYdTSZm4MX7Tqjxbguo3PEWcUoF40ZX8OsLQJmYyXWVJ9XpspwQ4L/aHNjeCMP8pIGc08L+8mdm8NnzzeGr+QheovEG+1AWlimGN0eCIQp6g19r0zC9KRRe+YoyjWfCwuQTcNU8FlYQDZ5FJ1DAK6iI7RSDBO/c2jffhYCWKyg79nAdJ4TxReQ6iPjuMasD0VDVY3pcHxTsHl/FFGUrcGarsPgOuQBawDodz5aOQDu79hAISDSBStsBBhJK6RJ/7yqbJbyo3AkxkHvd6DwBjllxd7UaRiZU1goh07wTHUvxgd74b+j4FA2hIh0rjCgnX1nJlnMEQqZfntWFhQ1tXwhxu7eo1Iyy1KM+1KoF1RlelHK+alYBdqjzOiZFAosykD9cJlGz+eHT3dfD1+LhaKggVweviYgrct5RQF1f+uBXP99f00POKOgogSyNlmXbPmsc4xe5M7yxRwAfpgnzWn+FxZn3MesR8tR5NqwPZH/jDGyGRAbuWC93WVAIIyvJO4zVtI8+BodMFJ//HNFIsx2SnHS7+6t1u+qZOBY7Nus/sa52RQrOQdTOZNsWTx/wq+s36HWF4YGoIShcgRG1/A7VL9DZ1TesxS6fkk6hKIVgyrJwTaNq4mSiGXcFDiFfcf5uqNm3BhmDN4jndX9PVVfw3Iic7OK6CD/uzpVxtE1gUezmsqpZC9hVF34oefSF9G9RgGmMv7MC3IJaKJjw6Hm6456W74Uk4uxWVm7PqzDPJGuItk6Emio/aKCTFUgb0mnHYsQUNB02FJ0iLIny4nzpLVnAA+cn605p0CLqt8t9YE8Ym/qukWxo0KHzh9lfDv0KtT4YX3JHwSEvqbaGhZKc7bPkYPof8kGDbNfS+5pkWbngtzcFk3wYQF6R/YRjhjV2w73M1OaI3LhEsXpG9VH/nqWJZEYX++Zpq5AxIKW/Ccf3q4CNRUWbisVgf6ZqUrn9J77CrdT0DKjNI5LeheY0HmBsGUxX/saEzK4rTnXGw6f6YhDH+3VwDMnOVGtH2cu0YPsGesx24xqpecT9+xEeneUEwAAgYyA7eTnpnMTnej35titoj2TBuukkNDfFTj88QqFZoD4t85ZRweif2ljRIEcMjKL06A5YE7Ze+cAMJIZxgGQe60IJvqYYh3yku/d/2D44sED91D1Ea0aI6CwGFEqvQF7YsM59UfPQ38ANLExS4pKEd1wuy/aeOGA4SDoNd0WTDLCufbcb67VLLwVuZRe1dYJDjdXBBRGHbDuE4oaKcMeplAK3IEzwt5E4fN7ogTMTxxkn00Ps91sE8AR0LmgXqnOW6bgjpSBBuxokXRZc0c3Ab5IZYC13zOmoCNEpdMgI4Th6bF6UfuEeWadcQCixwK8WV+3EtT8wF4GDzBfjAsiEixTxFIwB7aTSB36j0M2CPWTQiBnG+fCOeFVQOmC30ZUUI1PRw+eUU4LBA+fUUP+ZREpkuUvnuskKofjcT1JUyxH4J/71QPQ3hZ80/2mGdRvuPbn5376x3+izBidISvW8Lwm4UvO5JWAkA8HtLgk4EkfTvInZ6XwbqoS8fHmS1dYjka0EYo8iA1DM16kss4EhxaWkGniljSRN1eXhr/9+pGOFeOpMGdwENrISuZcOJkZbmscCypIWFRo4VMVD22S90C4CDZAgvC9q0vD/cVLw707t4dfqk3Hr8RIHen+5IH46CvlMOFzz2qRPpD39FAe8ZE2wYwu+It7t4af3NUpD0qY/t///hdu+2GPBS/ejEPlJnoCGyMa48679cxRFiZe7bTxH4uYmJOmqJ2D0pgAezgNmNkjsqKeCMokbFlg0+c0tzEAvsy4Mn+aFwAhTKG/Gujh2wCVMF2pZufdUGqEWnwfmFVC6RhwgLw+S/iaz6e6mb/T1ipjDvPtezvnq77CqqavXm3qai7OHCX/BYMWD9HJ5M2DRpu795zuy0nDPplFzwUUoJD4gq1BKfFzCoryvnwO40qBm0OIgB8xQOdpXyKvF5bgPKF5jJrkDM+R8M2uFNtNtQ/ZVw4xsrtJLzwAOmEQe/Eyrhfmh//5L/9weKw8vv/r14+Gl/K0XhxuS/FWcv4EKFaekZ2yqd03DRZ7cJl7BBz2jg636cOAuW1vuONo8Ls4Sz1YzX1ZAytHXZf83FSEFqtU52OnB2gUT34O2xOwzM8BunFWwgplHmBwYCiTdmLbrL3mPSVFSsicVj8LHDQgIHdZwPNYhnQJoOnwssCgxkt4eV5reVksAIUoX0uXAC62FN5bFdsJ+IgsYCCdyiHDjCFGjtZU5AQDVI4XIXkxfzpp5oCcQoqDJCuEBqkih9XUgM0iwTa+kQF79fZoWJGOuqBoCyFv4hAwFZoA5aYKCCvXk/O9OZmHsOm2mmwj23bS9J5XlA50TEGJ5gJZh9F8LqNdJ6JUaBESbo6Kfxli9o4r6/X/Ac8wuHNqqo3h35NjvwEg1F9n3FdVek96FiDKSUc7Aqs+FQwH9byMp3O7lV5gvVy508iB95iKVZaVsrBN3h/v01qLLakFzJaKwmBJnVKBPnZOd+XXRuYAraRTOCwqoMzpRLClgG0q/HECKXoxEGv55qWuKFIqg3xqLzCEpsusC51i9Xr4oXKyj1SsRqrBm7d7AtC0xqmKbeQEsIOs8ZyVlQJMFIq5oX9L03AOrsb1ZPNo+K3Y5AuqKXgtx8d55JpLgFiY/lPAuDlwvfOWorzeAQ07mhQXfk6P5+jA7CnvU8t16yjSeo3SXmdO47imFk3VEoxKeLVrUloBxXBm3vX3OckiOuocKXQU8ULCmBxAvyl/EcZTa3FN8gDwwjG4qOM7cYwAdMwtFeXIC22AAI/kixKaRy/jwOHMZR5IS0GnuotJY345IOCDe3eUSrJhJ8tAWHNVPWsP1fReqQU8y/qmTihLtwLmhmeHZEle9Qx52HIUWTOIEt45IfBqp6c0D627j4ttdpXP4kjC4MKS08sTneUestIpXAce4TOASa5PtT3OYKKPrAnvVixwtU/CNjtVTJ/h3dAnZsBNvlRUAD1Wz2iFzAJ+pKaw983AN2PA35F3CI59esY2Jt26mlRHrSUHQDCPjJ0wfVKcjtxntNqAMUcmqdzX9HC4rhOTAKybB+rcURDMewIQWqTsu0C0l+8pU+Ufp+W/xzlnXd//7tvu3a79+bk/EAi9SMWgDDe5npDT7n/oXKACRukxdVEKeu2KesvJILxRywy3V1Dp+Q2ay8p4UBF6RcdXzQvc7Gvh1lHmFRgarug+a5rsK0uLw6+ercvA1/2dS0hbDG2aGQHSWbyWcwIGEoBdTfiBlBq/P1FOzWVFaR34AAAgAElEQVQpx48EYq+p59mnStbePicPRgj55FzlGtm7ciqRDIfud1Mb4pEW8EiK+YoE4Nbl88MtehCKrv61+sm9tdd7GiYEaHIXg4jGyNkTdki5aH4ciz4UY5alW7SesYrC6UHAhBGqDxr4AeA1Hv6HYk4408kGnQJ0BTE+TlHQRdk3UMFn4jX5+LfGZibH1OxFCxlNg+IAFwMRh5TqJCIEPmdv29tDcbY82gqr0+x5ki9qBq2BsHweBcJmDigBuPIcPpc8SAMZ51I19pCiJskBLEyO98Qzhb2CaQJIOLTuxZKNpWIfeWoMBb9zQjthXpQmjY7FkvvIUEJEAjoUqbgaWE4RZ2/jydPo+pgiOM2VmTo8Ts31XXnGf3B7RUe4LQ3/x//zi2F/TqdkKDWFdJBi/h1gdA5OORW1btm4/Bv5smx1zGRko3d6son7f+PEZLP3LGdkNnLTM/SRx54JzfNz/348ARf9PazSGlsRABpGIrKbwrXIZFhTciP5ihOCcoQp8P3JDefs65ZTeIF2bRwwobW9zHnLAkSrAkOE3Te2N5TfuSbmmhZExf7QfJ2iF442pDgHIDoPAygFz0pwkg7PCRsD4MbwAVBgYDjD2rlyDphRADk5yvOi9NSuClvm5BS7h5/+XjmFSjeRroOV5yxqs/6SA9rYUHjE2ezOY6VxvMbPySmcZPNS7PqiADQAl2KUYl3UBUKfp7oWpmhPDBQA7oacooePHg5XXZykSAT5ZDoB51jG9Tz5fsobea6c+DfMoxv1k8tO6g57vE6DuiSnnKMBL7iBd0VNTIqI/EM/sHl8MpKMJX1FaZuFWnGje3ox67mHWgsKf1OgVmte4crIHzqJvo7sp1rzynskRYJIFfPR6MLxiM7RcWsO9WlHDue4+roKTul+EBbHw7/4/u1hXQwyzC0tqHAiaaqP4YbRhlWqYyNFZMipIPQMMCIcvCVwRRsnGLh19aw8lB54Iob4DYW0jJk9id5qhSOR8exJ/oZBd04szjV6rukqF7KScd6RANP7Nn/ro1S+d9P76HyiAjjQBuoyZrcXKr3CzrTmCQBGgZCJCMspZ4lzrDDON2xbpXK4sls6DdAXufcpQ+hJtxYqMGU71O6Lc094nBZXRKKQjxS3Wj9RwtfIkOxj2Pled8H4hd1FPq5IdrHLNWYd/Sl7nLxSkxy6BpnLEcrcy+fSa43oTIF9CZjPcyq/uvJcOU459oOaBUf5NKY+tz6OeHRVxtenKLmdGzUHuqdD3c6tLn1nnQcmAiQ2HcZY6vhQbSSeq3mMcz8CW+eGwpzXfUYyCBaZiGdC9g039Hr4olINzcKzpo2schRU6+1WTY7y0ZHGYWrjB5xu5uWYyDKua9hTW8izIGisyHf7t9+fE5Js8tmJI/bd7teu+vm5P/vTv1C0XHlzovRRIoSBNiWIr2kfUDjfL8gWu6gJXdPZpM/2xRaxYcUuLsi2/OGHHw+ff/2VF2NBinpmrvqCfS3qnyp0GIcl/e1DKYAjKZLPpTjhzjw1wPVUZ+o3hNyhpNcu6hxUKdoHu0r6h7ETMnbrJgno62N5c+Sviis70mpgEDiG05OgUn8U1qyU0r3Va8NDMRGHCKsW8t6i2Fh5nC8P3wxfK4zGOwQgToNPLyDC0bz2SfZTFWu5zUirku/BKoLae9G9MQ5I4N+eORqBQRMa/p5cwuTSWUG18fq4OxR3M+ABtAE2vj+AHDALczHFVEU4s1l6jyVhMjfLbZuO58BwEgrwHDeHKoDSISi/XIVb834Vbq0WU9yDjQ0blpBvMWuwbg3B6zsKI7iGMdc967M9kGNcLiJpIJux1qlHBUQNBNvfuUXWwCyMKIY3Ci/CGAFuMR6M0SdpUb2IEZGS2KLikgIWye4cJ26IKbkmQPKDW8tSSK+HLzYOhufHl8TU6+xolATz3fYJThWTFBDKGCJfWSt+Nw0yeyY0cpnrajLqM32uZd4vCjrXRQYjM3l+r+gYS4BF5DFKOM8JcM7Y8uzRQWpsWM/sxHinvUnk0fspipEiCQw/IVwaBzoRiL6sFCXpG833ohzbWdJ+NE4recnLuqIwywKOMCcrNCInZ1P3cJNtVdNvydiRl0YPT0JZKGmAKbcJg0uCf+bSZ1SLVYuRyJnolnl9nnxs2p/Qm4/KcboyeLz0FRVTAUuK4idHFECL7DGO84qyMA4KTl6LDZpzziqMPsdPSnNR7AcIxXAIVBISxvhSVMXPsBwYQww2fU8xOO4XqfEsEZLV+2wdKr9OJMCxBO0SlcgaMyK7IB13IKKANZnTiTfc94WANOdSzwEscQCVa+ueuMw/kRDyv/UZR4akj6+ruARwvyeQBzkBCMUQE+KH+S19WPvWwIHCpOZw2RGBVdR9ic+YBWV129/d47IDaw69dySN74dD2nJbfYqT7n9ZyaY/uytg/vTJ8Jr+iqVwPAbkcV/MGQwXwMjhWY2Dz5LiQ2U8+tAtf/Q7R1M0FxxN+QqAofVw2zeKQKQHuB/gLffOHiaC5MI3iq9gytjzgDl9R+GXGctWtIMM5eQg0kn4OREH7mcgYr1R/ZnTug5AT+SJebo2r3xktZvivo4utVC29SrRRv3LO5utYx7IYweQSt5IswBEOie0kQBcRxqW7ZTtSfWBZs65F6fN+Tx0LTjEAXNCGNz1C6Ri4Hg4FYu8zcrFJGd6jAi2PG/2EUCS+a9Tf8p2GDxbp1ffaMbMu1qPNftGESzUECBtrG8AI+COtL7SyK5PSaM9I2Nz3nSlRdg2u1B2EpEqW4Yc1e96R53PII6RmzjO/dqHxMn43b7NEbUKEGQf+D1YU0B7yJQOZ0SfxraODk6zcbGvkatpp8bpb+hcCA0KOtsXskKqBodwYNP8P2xQvdgpRnP80O/5ze8DMntM8S2P+fm5P/2TP3c1CcyUeytq4DQCeW0utxUFoQQQIF2zNLs4bOjUmVd4fvQlo+GyPsfRmDBLnHhCKIHWNRYl+oBqsq5I6a0RmpEQP9dZtVRpmuESiCR0QP+5KyhhjYWTH+b10Xkp4F+KCaCNE7e8pGuuORn3QKcDLPlc2394/ljpAo3FQJm0nFDa6pACsKFNe0SSvJpf/8VHH+rzs8P/99vPh3WaTseL7YSl91adX9m89FHIULaGw047HjdwioNizNJSIkxSBHOayRrZKO6V8Bb/tpVzCwaESP9V7zQYpFIcOSca4bDBbOylGQgpGwo4rASb0h9DBd6Ok9yVXkgMKBvAxUGwMpc3zb3ZpHyFJQsTzNpYoer6HnQzl/E632HW2twxVoNTvG7eSfcB8GKYjqiCZ6wYJdjWLuxiwEK4R4bC+YCEZeyETJSPmVZkTvcOQD/Be9T95jiFgtzmBuooZEJuYWxo8P26GZYTDK6MC2zcDVXE3Z4/P3zy8QfKxTs3/M2vHgyvBE428U4hLDQm8yEYVZSQM8YrP7QHoQFsUUAjI9GUV//3rE2v0PjdtEKI4oy8RQlkzVNV+f+z92bPlp3HdeeueR6AAoogOFOiBnMQJVluhXuOcD/4oful/9B+74h2m36x26EIDdZgWZxJAMRUAKpQcwHo9VuZa588+55bg0i16bYOWLz3nrPP3t+QX+bKOd/N96dGm9/zM+sd93yEVVy4AQtFG6XQTZCbZ1nZgB57v+osSAjZSgAQxa1L5yXMc0piJCYXT4ZqCn/8UWWeVxICVpGynLgmps41bjrKxyC4EK5Yuu6qqoEFjSxldk9rP3FDQieATl4JbeB8fE5ZtYDZxLBmDrjCAJjnRCt8H0uDY7EB0ghDCWHclh8oXo7xXVEZGF4PcO3SZUjrQoz3NcXC02OaJBrcgY7x1JhInHlfrRiJab2kcWPZvy8h8tprr6tA/u21KPaVK+oCJRf0DYHuEwLmJ0WPdwBIipt/64M7YtnVUtAeDAFgLGeELOCKxbqKtewjx7YRO0iVCDwL8iKgCLRXBOWNGEsEGZ2sSGIp2qlEG4M8AW03EpGVxh4h0XeyfgklwHrKumNZvU/4AiCMxAliFN04YOeOD23Aa2KdjYUwNE8wizvXyGRxTqD+W1/8vJLVPhT4fri8J38jnYEMUmyJKo6JgmDFQAoC1ljADs+PRwYPCh1o6MIFILlP8qNjX+GHgHGsYTteyvxCF+Z9DZBn+EosjSR4Rfm165a595k+34lHMwMcOgJYEtaBRd3nzt42KkUoFImi8XgEmn84fliKAbyb72HR5TtY2wy4YnQgFtGKXYFSFCPWhwoCrBdAs9rrVtJOAbauUkPoFB4EydqETDkXgTAZWfMBtLaGauyWtYmfJfHTZZeqgonBlt2S1QqTF+ux7jufaG34Ptfz4qdjNwG1fc54DiDbIFD/pZ0y9z4rOqzkp9oXsDFDgzbLaIJVtOQVyl5kjJOArRQ1H9X3gQCmFT6BlxnoFYj2+3jP2tXuhCHOTcB80zXjCPicho+8F/4YABo6n15RGw8Mzgu084oMq6x7quroHEEnAbqt2HNu6RLlsRuetRUV+hlKXp77a/KTxKTvfgZIhDjdd1uTVASNY0CBWmzXaaf46xoxvhtXVNsOd7yrWYhJwYzQ8GwqTWkfLRyaC8RHwhOudhHwFyQEXn/95vJv/+OP3VbKXUK0Oi6Jr2dgvXxZTOf1z8lVJgvmI33+c4QGDF0bfkOM/oau+cPvfnM5JQvAW0pw+t7Pf6Tv6rCiIIAZHQUsTVLg4QpZrfreI/08rzn+nuJBL2qsdxXb+hdvvbU86vZxkyimUJ5ofhboT3zmBJaT+GJ9XDVdDkgzoxBntLQQmRmoXUE7TcpCoCi7DmEL+oA1GH80NDOcji3ZuXsqbpdrAgI5pRWkXcHNvArAJsOwBNP6zH42B2CCUB/8LmNVzxB4xAJiMCprVlsEWDeHCMBAOrQh6824EOKxOKQNWJKrYgF1VxsxtyoeLuHa7kOYCszFdVtR+PSUc7II3XuIAJLlaLgyrMHqPdxQJJAgdHEdet0ApqJX38vufZWGYo0IuteYqVlLyt5XXr62fPc3Xl9++v2/Wl7/+j9Zvvdnf7ucVPHytxRHSq1d/hmYteJgttmnfwXBTQsTsCX5YcvEJk0F8GXPtgxsAtdJw7GIJr4pSlLoJoluuW5azjMuPkulhOkaYgwBc6GxjCt0l+Qm3IURAmVlFBNnXZuZum6ovnxWa0dSxicCRK9cl2URurIFRueYTN8WZFcVVgMtQDuAWUDoy3KxU++TtXI9QUBWK2yOK5fAYzzMhTPiVn/aY4BfWd6UfUy3lZwZBLbGiHvyLfEL4uVcn1DX3hEPJIQD4IsySjIO5YEoIg4Nka197Zo6wJBF7Livk+rCdIveb3JRKo4PRdGWzmsuE2P3vUAHnPYDWb4c20YWvFz4bjOs+2HtIJEDy/wtPf+V176kphvvdshNWT6gUwA8LVNxTRM/hoClTSP1CUNTlPrh3DjjtxMDqV1acW+Ke33phhNhXMKGUk1kxWuHAKluhWirVln9rEzBR7Rv7IdrWuoenOcH2oNqAFGWUF6c1ShlBgMI0yEki35RyhVXaDAnYH71c2obuSx/99ZPllN+D1CstUdOkZzR/DU8N+crrYvZs2Qbm7901ylc734eE0BpJL9ARpJYBrdeJAY2vRmh91Iou4rIAKr2vqCc4VLXGMzjGujwXVvuAIGag/uGcz28FVkAwI6nYXynCpkDurpHfX/GPvNd6NH1mAFioisnjDVY8zgNWN1X0MO3dVE/yyIODyzlP3uDJd2WThTtBvv8hKemAkt56mo1YkypuRbASwc+ftojwXj4EJlmxrczblQuCYaXekUeRP6YZ3RYAGAtFl1A+f5+7Lr+eXAN2ioDvgBoyRg8+OxRzcFA197OAqsuIWlLKvtRa5/KNrE0en7ci+/62pqPASPf8XhLjseC6rPoa8oiXZ+XVXc9Hz1G74fpqO7vMBAr/Q2o9bfDZ8QrEDl0rQygdjm1znFZF+jX5xeK1f/eZ5fF1CiqTDs2CsRTpASKcxkVqxL8Ke1LWvE5oesP5d4gGNcm4yZWC2AuRXNAkABe+AxLp25wgZgtWebOyKX5ww9kaxXOsevT8XNYTDkIOqhyu7uNHncW87svJsaLGKdT2sCrIuDLl6XNoq3p0H9f8VyfqbaoN8kAC9QrQtfvLysm60Nqqkm7u6hHnVNSAV2brqod2E/ufGQ3VohqBQUmup0pPe7plC/iOYzYhAmhNhEVLy3CWE9Pv5fDXgeLOUcDq9/NGHKCw0VMswVerQKsRFdH01aFPlhhVCFcfkZj5x67ubULvwk6dLgHYPo5tnzDNNv6ujKFvp/nrRvE0kYsUhhuwGMOTp4fy5+7KzXzXYG+3sDt47qfBicFwGP5xWrh8IKuGYfAIJs/czXDFUjB8uWyOBTyByS3dcYuJJ7J/GDMMF6UJywdtEGzZQ1LLKXLsbIqWUnuPcfa4BqD/vW8b3751eXbv/Wl5efvfLT8mz9VD3m17/wQiw+uR2rj2pIM/ZS12dUh5ppFELfQXJnLoLmsE5/FAhohmz3OPQNOrcCYKe006Hx/p5Q07fR1AZ7z3hYsmk+snnw2LTo8I1aluK6nVTaKUAHNKnIfWrGFp63dLFMYvdsCtjCh44471whwqFa36neq2YCz3iuRSoNxrUxbZ/U34IxqCoBOXJqA1BuKGb0lC+N1Fcm+q/avxGxikeM79J4nw50xpyh2YiK5PwCVOZclrSxIECtgyPSna7DqQpvM4RFZ4+3ypCsXys1FkhxkbTqtmFFoCBf4GdGbhQEJDE4mpLxTJYfQ29uKmuMuaTFbRbHdzhNrPhbOzgAm1vURMaO67tMTSsy6dceKHGfHfd41BjLYsYieEwCFRwJucKETvY0nACF/XpYtSqOxN1jcWMsrAvb8pB4kIBO56YSydvUWgKmyTXx2RnzV3hDtqRNSSWxsuiYj30qYBSaLVfWOzT+DLvjdgpXkjgIMsaibBrW+eC0ey2p7lqRVhU08/kS0IFlwT0Y1rLwIXuxGsWRyztNpJmfnkOJmg4kFdY2BxbeVF0ugElfjGp480nyt38iZmecT0bPldeGFrFvNqcANzMhnGQBi16mZcgEf3htrNO8ZXu2zbWgPgCm+VoCpkWhbF1n83XdKYhu4RN5wn8iuIRcKEuX//LU9uTa1BouqViKzXvPnnEt40j6vCpJo8VmLcehWB97LQuX6jQx+zru82GXF3/3qdZnreeheW748rzn6Wd18vl+/79/ZVFSb73HU/td+GoA2fvDZeN7l3Dw34/BUtwN4sUVbr97M93snvv27v/cZMSDEUN0D8BHQLmZg6NPmbf8uzkGd0IvSlG6LwUJ0u10ogcsx8E8N9gzmdBgSP8WQLosx3iT2Sv+9peytR9LUS4sBMJIMxSLL9K73bwiIXJPg+FCxUe+JITymB7IsqXL42CoLO6WQtW6+3NfQnlit0XD1loEtcTH6jAZsCv904sg5gId47afKJsWCy/cSTxTNZS5OBZzX+NzCcreEBikpTbQCjAObHAaVjYxgD5DIxjrutDfZzTZ9joqI4krfApnJBCeT4p4BEbl/NL6AVf/sGKQVcAwGm/uVPleWWd/DjK5Bc2votqJiZbHLrtwu61ibQWpAO7DO2jUQMUhh7u0SzFicb6XrzlHeRkLcrRNxr9paRfxZuRuINWJciWmjCLOBiegYV33muIYpWJsvYReN3FnStVDltiGOUP8BYiliTrzSWbRI6srpbPzRN7+mUJDTyw9/+ubyg7fvL2p8t3woYfiAfuJN+1ZSWri0V8yALMHyUVxCHwGd2acJ6rL+sVyGVudecn1isvJ+9t4gvi3mWwG5BacBkIwngCDB9rHc89ms9hDNPscjJZoyx5WWAK+hI2itm1nYsoorkHIvDryX216gSLYax4WeVxiPy37Rz1z8g3aGxLrZgtn1Bsnu5e8PlbRE1yV39+nYM9yXoQOEPddRpgfgSZbs9a4lSVJLzlS5KishAqBKkXvqIzN+XNIAxHNOCqADkoqBk8UqIExdUI/FyW13l9de/+Lyk5/8VN6fz7scE25OQgcgJwCmu3lRf1Nrkzhpnpu9xBflGpcaKxbZyzSBoPA2VlTxt8uX1AL5lrLlpWzzHfjSaa0VChOxm6fEq8E7Lt1DIgptOXGp6/skoqasmy2TeEtwCbc7nc4rl5TYwxmoBh4Vf2dO1XGEZ3DRsn/sjxW7rvhha5Fc9YRcYZQwMYablLEgtBfAFXiXs1CKefEbJ4xp/8/rvS9eUziY1uCjTsZwPGkjAmeqi7ZQiLEs0VyA0AwrDFoDl74jhEBzhMPgcnaoAR45eAIKQAPpqdiHhpMJb8mgZyaZiflDG4Bi5pWXrxloJS5W+/4aiFoxXs055p4e22HMsA/OIpW2/MLLPe5QYLIlmIHEQLg92AHh1vHHgLF7o37byUmj17rbc4KcQ2Od98/onnmdk8fYg1rjJJM1FNsOebcnx37ygh+M9Ty8ovtrfgiEhjZ+VeAuW2DrNPtMUi1y7QWtoL/qcT1jZb934p//03/+2W2VL8D9CLNw2R8dKNjNmdaG2WBKqUnPVhF4acpkGrXbYHU3AhzEzdwRA/og7khCG5cQIPSMFubzEhCPP3u0vCEQKoNqmaA5wNbWlM2onzD7C4rb/Nn77y73YBzWoLH6KY5PAJSWnqfkbid4/DGtExWD+vgkricNicQZXY8WTgjAOY37obVpae2kMUnLRVuXQ225L+b+iWJa84oA2iP+Nvm773uDFK6vTgStBFlAVsxFCG1qedMlH2Kbm2wmrHtaELTGMq9zghEm+j7lq3umgTfgKW7TCXrtLmlLZoDLCiSA8Xa9VJmNaYFgfolvdQKU/nFfA0fAQwM/rjPDhVYAEBJwZT0S4AcgdCmLSu6o+DJsDwEtSSrCxWp6Ixa0GbgL8eN2FQDxmnrRaSna2ZJkDVqgFKBMbCrWUEAjpZmSWIWrzpaWZp4WflhOEER6f417Qng1IAVQpEi/y1rJ1XtdFihA6O98+RXVC30sof5k+euf3lqUMqIMedWV1BrgQTiD4DdXJt5pV9g6wC6KSIB4fgYoZg+nVdk8vsF23NvZk7jPQ3v8nAAwQiOfc9/EGPFeAFcEbKxGpsve+ygHserwPRKByHQNfSPM0/WD2MvEiVaJLsIpKt53teTSIAPljv11UXOVUNG6Xe7wjAs6m+d1dgGh0BwlhKDLG7JuAjbZV4pWu3ahwJlLuyju+6Jb6SluVBZPnvWxsqDZY6yWjJe9rVq3BSbT49xKCcqHaAjrpWlb4/H6SiF5SUlHlFs6qyx5aJMyUoAwEoIu6flvKVmGOqeM6bpKA6FAfaRnAxA/kJv7Fbn0qedIqSNAaxQjYlo/d/PmCqoZI+OztVlJTM6+1/2xmp5RlySA8xWBq2qEqTrIatZhizL/aT2J+aTwCFZbl27TVSRNPaGkjMbihFDiA7Hycp7bzc75uKl+4oDoqsEpl7ySkwiLYq0pSYMFmhaY0LeVE2IEC5EZ9GI59lnGQ4FtW+cFq6kmYzDKM6Cp6mvfFjpADHx2CMpVGSO0gHNOnoHyDWjX++pFutoozp/ABsvZ6jzHMNIyFmX4ghQWivM73rF5p70mZiUVz2paRLFtITDjpgOGec/hBV37Ni710K1tMZ4DXpByx+fshNbrPNZTcpZWlz78m9jJYWWawBrwndfk7z7X/cEhgJO1Nj9YgXBbs5DfvRcF4OpGXvdpbske9XOo/nEcmFpNUoNvZNwTZAWY571DAOzQM9ZFWBeDPWfNm4dgMfPLfsMjlz/PG8dZC72WR3H789xyb++2c537uV2j7If3ebMPxz44CkHvZWjAHemOVWyePY1/YFD6vRPf+s4faohFqDbjtlXKfZbbzJtYvdOay5UuDntPzDSleKBbZwR7p8o94PhM/UegsjUqH3pclmKKmIeaWA0wAHS6hvaKCBo0U56JK57vOQudWCx/rssBQsTQ9E+H8fZG5XAzVgfba3ZkzvPC1Y+lC83edoM++HFLzoMxhfoWXBqwOjB/545fr2n3x5Zh8HyD1xbs2fqtRdNKQDPpgMbUMp3AYEuk69lEC7KCUPEjPpb6O6BmdWv2FwJuvD4DtM5xGvDYql3Kx7Tk2b7B/rMfA0hm/mU1pttNdRaxtVHCP8lCFcJRa5k2ZQbjFhDF9FL4H1pxuIUXsy18zWChCWflAlA7WzMxMWF8zC+CyglTnchl4WQhsouj4RGPqbvHWmpPL5xUwoxiSL75tZdVV1T4+Ixa3ok2/+yHv1juqSbGbQntu6KrCr2HFZIAJcArBWmNVYIMnVnar1ZypvUyws/L2jQ9f0662V4TmohSkb+zF7F08v6MQ809J7ObwoK1me1RoY2UaIlQjQUoSSw5S1PJWekZYNF7bG+D3d5YtSsO8ERb6ij19ljNKiigTjMK+IBDJ2wVr4QLziF18midh0cHyyd12lzrEQuju2yplmZbv7BwU5ia71Oz865qcQI/AS7EWNNpqXBFKTon6U4jAGiPjUshEb5RMXXUEk27SGgWoEYpJZdQ0/VXBUbpdJN2g25BqLUshVjWXs0rPbwpJ0UGPe/fFtCkXAxr/EAKFZnqt5T1f0ogEj/QKZWluS86f1+A8CyZzKIjyhFRV5HYaWpGkol/muYOmgxHhBhB4sDBY4SpuDoE4QsaJ8CZM0O7zjV20QpChdhU96LOdieDvEMWnGylNcFTQaa06cLlc1QbsS2Odse3MmYLaIcwTSXMx9nBW6XYcx/kkBUc7okGAZikJFfzt8fO2q49Kv60O1YYNDha8Pl8btpuC6xpu2mONa4Ex6rHyWfskb/X4zaNtyHCrS/jTWl+mRAEYsuZQSlrWD92/H57louFFS/7DGFpII6sFF+DR8IrNXeAd9bPXrleJSfLsF9srg1AFdYAwDad9jqaj/c8wscp80NJMsAJfH1NpIQ92aBSWGZUQrcAACAASURBVIDzBYi3MYOwFMdR2NriMzLjJumgxJlCEeI58aBsZRbfrXjWCs/oOxaRIjvN8ws71OI0cOZNT76MNgbMHRLnNUDGJMyAIQ45PGVZQtis+IBBUH54Xlkp6pHmuxUyVrwT3FHVTxK64DAIX8fHNafExya0LvtbE+lQvB575h2Fiysmnpjv+9tbJaUIwePzXnmw5Y7fYoy6cvd+7vXLgsv5nO0zvU55cJ6/LnHP3muntp3fUEwoK+nJ1I7vJtwaahF6MdYzZKrrd9yPjksMrbSbtO5jBLpuYmnqFbfjguyt9a4EyCAb8GJ1rZpclL0gyb7AIuNNFI9jyxwUTXmSqnuXQ+5YSJiYvkZ8GXFa7juv9yiG7UQTEY3f8/v72t0hZpG1DEBYDz7DDoMNoM16NLOc++AABBNuUVCIwF8JIUGMzcgitM2U+74hzsPadscE+ea7APHt81bmNQhzPouvr5nvHO6O5ZvAJGvhgwizQttqOoo8iD465MMKiONyrFjbCg/IIeTe5eYvweYYzgbS1aq0/vaytRDylGHq0NgaSG7+4Nd6wDvo24eG5DnuBSgyE6u5mIHZnO8Nrhp8dPE6dX75+ucvLq+/ekVCQs0dZJX513/yN6qbK/uSLGIfKFb6U6xPMHdb+aHhFq4wTVuDSjj5cBwAoZ5Tr2N+bhWV0E5oIIrX9m8fq6bPLQ1PphElILSVvY0An4kYYaxRWDKWhBvEUpvvcn0+m2eB3dvdo5SAejVjZ8+JA3e8aK0Jli9qQ3ItWaLET3r/DISqJza/40kBLLqMznnVyRSIJLaReF/XW7SQqu5kdoNLoaY7yseuM1my9qqSh3gBrvjeY4SwxnRGg6CEFDGeAA2PW5YlBM8DueYBxA8U8nNJ1Tuq9iftO1Wrg8+x0DuGkqQ5hRZ1RYt0aIF2KYFzT0D6nKydtljrd4rKn6KLkUgJi/H5C4prJU4WjoglE4xmkF30jPJNTdP7AEOdE4qc50yt1ugGeo81J0CXrcXEt8pb5Nq4WgjiTNdECvgJwEXgh+Qk9xyXJZS+5VSmwF1vgOBzJACoNXlEW0/HO3ZTBE0gtDZp2HQ6QGjJkHahFxIw7zcfbE8LSmxoxlZ8YnATgtGtRvO5x0TIkBWe4vfxDvGzipari1UnWiVZj3GFRg1OUX76GdwzXoAkPyVLovh6l2wbZ3nSfwHVAmvAsfMiI8IozqtEx2XF8t7Rvt/W/pEi5ERS0RX057H3WjCGVJ6YcounY8gh2dSduroUlMePR4rWsLSn5TwxHz3bSiCEZJNUhTpVdRFilYunNgI276oWmhVDT2UIromHienH6MGceX7irjmfXjsAP2cd3suph0/Be+HBgPxOTjIo9loVD4Dei33SerPlQ/PTgNHwvZQOjJzl/cjCWIcnH8wamkYGcA+g9vdb7lgxYZz25Fl4r8oJv4NBWEhbV1vmmw7b4BF5VDHC5T6fY/KzOBfM3bfY5Y1ML1mAsVfFa7Rf/qxQcikn9Yw62zuQXwIycjJYpB/KhBtMlnFxHaMPcMuqEHY9ql4rgB9U32e5vxplQr3jv/PdFbDmcEboSBE2YHQgM5YFHspzEN4NJKfADPBc2z8au9KbHOtj10TzAd0BsAmQolG61A6E32jaxMFQIO4QKte0NrtqAr0GDvamTAMZsYDfbIK+C5AGhLqIuAP2ChBuBX/e42cY5wRhPhAbwDkF/mQK814R9NP9NLap1qZjOfZAL2PUmoSJ7q373j43EC3KXRnuBK0GizCA3h8L+MGssj9h1CXg6sV1sQbAUMy89BwgBOO1m3ww6DoENZZ8FletBRzle3BHdWkllARAH/fCehXraYKsYzEFHEYosZfOym9GkPFnjQJUbJXr48fvAFnAL/Rp96cYc+jVFgXHKsKh1fFLYEa50cu3vv7K8ptf/fxy//aD5Yc///HyvkJLfvShygNpLe6I6ctzWGfG8+YAV43L0DllTUxH6GIR2g3yJ/1MAZq1n2cldDABZGiO6/k865x9jNVy3i+xpnPPvTZttUaAuOMPQrzpIPsYi1DOSABngEvmQ91XBFbGwbhSwsZ7I/+xgaUzZmF2PuV6r+INXdTeHB0BxYEsxQXm7/3hI8Cg4zQV56fnudg00tUSVeXnbB0rQZeC+mby+oxSUHSHwQpIKAHWUNgCgO+CwOBpWR7dmUVrQkIPrA/QdVKddujhTZct5vGqusnRGYYOSNRpxIWLpRIXO52bmB/u/ytyrz9Q22DAG12aKEHjVo3KxrqsQvfvvvOuvQB0hAGIn5dr/325xc+oJJ15mwDmh7KwEs1sIWWBKPCC21iuf8T6ZYFgmi7gkgaQBojljBaNSDEXOHcXJllpT0tzL54As8E6LCCr8fLdx5Qz02K6u0vzpzUJTXQfoEMy1AMsbVonno1LPnSAJ2vyxQkAYO7NKfw8kqkATFiyXbRe+5cQhiS8QU+ssft7C4TuXNwA6LKCBuzl7K/Cv+lxR/+dz8DUTYO7f1PxyvVTydrJ3fL8uTZmJ6AN1rz+GlCUZ1ARgqotV88oZO3GNXsbv//zd5Z377OOBfROah2szFHztoF0zr4tt22d5SG5bzoCZV3YI1fJgB03cLNXQc8njt7rpb201yOWVu31RSkdUV5c4cIAV/sjGncIg75H+TXo3JVVhsLAeqdWappT2OBh0Elin54PMOUstiIaGck4M9dDPDBzNf8ZoCe8dfJD8z7KSLXcmIaV3Dvy1uvaOCN8MDx7jiOhGPz084uJeh54GsyzWia5w1FXpAlYzpxDS5n3Kit6nyeI3hqLgkk8roSYxELeciBz3XrItrSZ50+QG7kw13p+b5VJm1iGVLvYnvftPmpMAqHqHW+eE7DA7w1OrHOBnm2d6I4SbGLgcgvTeag8aDH/Eublfo0G4Il4n3Zgak6IAFoDLZjryOALOLVGwb6ivUerbc61jp/xGhhhCSVQvVzvtto2Ydl977HEKlk3yYKlnMLUmrcAcwWDLQAnOJz3mgch7yfuxky41z7rsgW3W3BsRaAZZMY0QXKIZW7+tHxmDHGfeu/adcGBf0gsZq+pQSaAJC4vgKrWc1rG7A7thAATXt8r+2HaQXloDdJAY9BAhXrUAXatQz0jZV8yxnTsCsjhO3HLG3iy5wBMM5pKMvCZ5B8MD3roAwlGhLG4LJTnRj25Eliu8MBIeo1RvqoN7ZPlNblET8p1+82vvbJcOquatgIL1KE8LWH/f/zrf6cOS8qEVumvj8mcxtrK3tam7iwvPlc7oRzaz15NS/C0QgZsR6Dme1yf7/DeFLqTDiYj5fo18WUI2jCoMKIqq1WCwYpHl0aaZz1xpHwn16duJN9N2MWWqXEt9RnP05qz6cG2sIB1FBmXgikmPsFKrBRlGSnviEkYwWE6DShDGJb1BlfiEwCW/rOrEgu0XZFsuJRSziD0wZ/cp5U085vmgQE1hJE7Fs08DEW2gDIKC/ez21Z/l6W2OupA01imnCiAkNY9mBN9uyOYsHheUXmnlDiCJp+ofihW3Yeqy8y6k5RkACZFhnh4WolybpyqSV9txatyH5JHuZ5nP6QEHkpW77sTn6x4KX6a3t76PrUi6T1OfWaUQOK5qXDiZdI9GANgz3VS9SLTnu/R5cqtE5Uolja9Zyjmrw/v0ptba+1UphaKJI7m7Ie+1zNAopqPS50XXOQAHrxXrCthNIQuhOfFup4aw+QM2LoMbRGSgdfO3rJdjHQ8US5fRBWGVnLrZ5e3QW7pM9bJHo0GsmmtGAuZ+UvOkn6a39kDA3jX/ig041B8Zc5PzrzPm4DYOY3hqpSx19R69gzGFcmuH74tZYYmBDEC2EWsfelQhFhlq8ReFatP2AzVGXzumu/Oc1n0iKWcfoYqu0XbVs2XMZ1XrVsXtNdnAGroO+uR805IFuEQrjxi9KDYbYFkulPZuMN5incLSxr03rykeK1CINrTlY5yLruE5Zz95792zYde2P/kHFQYRiU924hBSSnjlNqTan5RlrviZ6XgTCV+Ku8r6A2/xgvT4Rfcz5UqOBMFM1dZZmXdynApSDHMVVBGWTahNfIUwtu4Jgm+9ratNN/YqP8uetp5TbnWdVTtCeyqCLYKtxe75ejklZFlCX/IWZs/TYc1raPhAO3dzBj52cNab5Hn+T5rXG4bGb2ete42evVYy7DZDz1xgjqhv+9tz6Z4+fxOtX7iFRCawSQyJTdaLS2WDPwvrrX9aU+gOydWkyvi9aC9iTuGlMKx+X5jpFoRxhdwmg1GcAF89M/Z5n5AgWt+9ju9oPXmjkD5C5dpx+s0IUwtZQdWq0zTBJDbDV7n1vfxmvUmrHMe8w0IndpPLE4GI55AEWcd2N3hypqu6zyIOONatbBBTX32ard7ffYsbImvQUCjTTZYYFxONurMXMfzWMPtw+Xt3MW4ZlzRzHhcNF0nSfTa1H53P2mUEvZzLKxpM5bQnofBWNNfrV2dgF1buXbp7G/QavFjXWmg4L3psjxlJaA5gao96F6vqcf4N79yU7Fzny6vf/4LxfwkvP/6Z28v/+H7P1VTBCVkiWyIQyauynFZzUy9V3a/F9My3fac8/eWdvJ+6G1rYTTwHtbifD/gL38nfjNgNnQyteoId57F+3wncbvz3E7a57rQ5hSqU/EKgJ0CgN8rMY7SWOXqY7UyBrMstmJDR8UXdsEdtZq7V3bd73Qwfn2q+/Wa959t7utPTUMwiHL9Dw7RgqfeBdQYjLeSDdBxVq5eJELW2aqx25bCGW1QW0OqhJg6tX2G+b0tu7ZotqsMinf8o+6EHfiigCBgE4GGGndXVUNkknIoQXMgN6d4Qk9tLFnUJnWoQZXMS9F1flp4ai7EwQLYOF+4hOl5n9aUD1AONFaHMQikXiJuUve2Aqd7oqzC53H923osqzFLjhX0kc6PmzfQzz4HV9Mk8Sx8a0sPVdCvXnzm2FnNlS5RKIvh9amTmFaXXO9zIiCXOrSEEyDy3Nmoux5V2EUXS2/hbe+HLVRl0bNcaGa4Wuuaz/KR+Yv+Ranznk4ePGiuChPWHq90Pe41zwhjx0p80cXIBf7wPmjsd510VV4hng3ADFBjmKekBGNNXy37yIdWTJkLoBFLdoFLgXrmqN/tFdANsHayxp+2IlgKfHkkSqmsHAoXw4fXdwicXcq6D4mXBqKm25ILlsXDEsc47HFqXkfYB2vuNWTtev0cx4/ihqW9AUoUktBFFA/TUNOVrzUjKHDnVpbtkp7ft1xt2bknv5svTEMNnzsOlrrWLUdMf3pGKrJ4nRtIcJ6r49UOXNgAghJGvV7vewBxNW0IEDUNFSGZxndK9k7GZ/5beWC6CM9o2Vl3ax7DLRtruHNWX38Uh+1CHusANoj0r/tGgIlLPOTVWsvw47pfj3LjwQE6+8ysVxAT+jsCoQTIMxmCnXlZwKONtaBHdla1ysOvTMrmdIPQphD/vsfvqzRLJsdnIaaa+94rBOaFzEb1FfuIvwCmD3yYOwRpLbO0IO7lDe7n2Nq6guUGswZQaRdZFtwsen6fxLpaR2GwfdD2sjz7ud6ojv9LLMYU2jW1pmj9vgX5W8bt0XbcYtp5bncmAi2WLH/FQrADrHtv99axxxDr2gr6ex38XNZ51PTDWoqQsEbcAG5vvO0iyN6aGdinWoyVfXPJn+5qlL1m/OxlHfYiJFuyYZ4SdCcUmMffq3UbwerOLCU8rRzYUlUMMwAMC1toibCRcinWxFxWaeyZ41QRhnroNblEb6pw5fUznyz/zR/90+WNN950/+8bN68vb9++v/zf//5P5T6TynNePcEpGNwMljt7HJ43VvraqQinacnk/dBXgMK0Omf/sqe4eN977701zCEgNd26woQnwMwz5ntlSanOLPk8IDRhGlvGxXX5XtzzGV/AQDLj8901Ux7Bpn2Km65IqJQ+j8ugwjUxWvtP5xkY+n628KFx9QL7h88Z991qMbXjnvOJ9SzU3uzOYglrM2JbsNsKIRezqyb4TBc383jNkLtNLfdu5a3varB9grIgG05H5jTW2vCvtVi13j8tsyKVGYhDZVmwxH6sOqEU0VO/Dmeon3TWMh6JssJeJLteF98hC1/PemiL6nlXxeSMfCS3aVm1VCNUIBOg+UC1U8/r+1j/HivR7onjTLHyZrQl7F0izV115I7Fne/EryrAzb490ufcH1ctv4c24uGaoCx77jPeNFD8oWQPXIK61GTA26qnuV1W6T4seNBSiqhb6RIIzv1Oa0zEeGI5Y1zxqDygIsoIjZlyyyEgnQgZ/pWzN3l1zk0Agd3zfW6n4uOWibXxe3JkZ+wJrcl1qytPqUsTQM55iwJpl2i7ST1uvQ+TLHBS3sVPNA8qJnyodWb/AJqxyqbiCeeLz8qqWUnExG66447uAwCtKi9VdcTKp+6NFZbqIvBPYkp5Dkq5gak7NlXlEUJfHB5BExN4gRSiB91G2bkfAeTc37RWbTo9rra8Zg2prgJIMsDjXh13O63YWcfsH0fP7IpF7n2LO9pHPTKredqUr3zs9Rxhb9nj8Mx4dlbLdxsTovyY5jsczd42FOkG1DaatJy0HGjeZt4ywXPTR+a2pZX5d/BL6a+t8LYlNbeJXDuCF3oNwtuO4pp9o2HhlfIXV/ertjBrn+r3kuFscYvOnbKZOTbeSfOFrKvP/+DF+lWJSeqYVIwfimzQNTbQDNxMukqWrBNuUJCJ+X2sVkzAPLlBSQObuPgT+7NqJceA0AjjVZvphTTL3yzqThQUSNlZVKqLzRrL2oPnHgVoVjbhT0pgda3LjWbu6TWIm4w0xJv5cxDmJme9tt8J0Mzn00Ufl3Yshvnu9l4Jas7z5kbbumGwt3tNBnqQwWr+LtjcroipkfpAAPp0X1wMPJODiib9iGxYmFjHla6CR9eQmAGTSMYp95muX4+uY4x5rp/T20KsaNxJdp3bEiWGRfUEaFL0tiYpISC19jyPkjqr8qD3t1Y+K1wdgG9w2uEGoa2VYTEnPeOyspJPqO7jH//Oby6XVGLsujonvf/u+8tXvvRlxemdWn705pvLn/zN95cPJTCenLm83KbIfYcBWHhGsJrIdnFxEZphMKuS0KDZwhggjBWi3YLTqjKTx7h1YuYCAnNOpps+lstQRc5Z9i6AgvcDGu0WFbCJBYP7zra0U5gTn5ekkVhlMs7EpKVDFmOg6wuMJXN1goqzhElKalDsswnNlVVvvmbhc/OYCTY5s7A1g8FdzOHK59YbDetq+FWElxkxTMWbZ6DCnwbtbVEzN2mJCHCDV2IFSb9sM04z5bZumNUWMy7lvzpIueKG3ieZ0u5qWWIuidZfoqYpIJHSTIoJpDzdqdOy8rnLWSlctJe9erViQs9TUgmLLRUrhFSjUCDcY+Grnuqy5GufUaY+FeChOUC12KRsUBXu/5iarHRV0tiwJDocAAudxkzcG8LKAlvjfqCSUhTDp/qJWzLbo1RJGq60MuTH5O/mX/jdBl+3pVxrSKOIdPthB9zhqRVUrie5zDRN7WqNuQCOuuIRPqD1ijJoZZPM/g7XYZ6J06uKDt3kQp87+XG46nkuvNSW044bz7kuqog1tsGB6ZW5D+PHMDL4O+vfsnBaRpUH5ux5WagBAAL5p6R83FPsMHN6rP2hKcEjAURI3IkvlMXrmF3CIaAjOm2hmLI2qR5ADL/PWhsgLklRJgYUIErVkksKqWAtzhEeIzBvfsM6aM9QMqABhyM4pKUsntMrY34r67jDfNpTVlipNhwLuOUkDQKaF/I364xl1PWTO+QHwAq4Q2GYvCl8y9ZWzfNUA+fIPododQhf3psGoxWTaDx7IMxgtmS26a+EgOcXvolT1FUERNsYLux9AjQDzFtWMs/kwqTagBnFcD3H4GA53bQxaX5dG/a/sRT3nfILHufQGoP8Boc979XQ1iB1nVMR3GocXI1nvgPz7X+9Z1lrj02PmX/vYS8xsCPrOkD2vDaP2v40CP2N7/xBgdABPNexDaZx3E3y/lbTyADmwni+IuS6dkiL7q89XTLzecWk6rWCC5h4axh8WiUVdgK+r24r19NHP7WgjDudbibIXH8fddbm/A/ep8fkuUewDSLZ0cBRq2vmu45pMGl/ZjNFfS8WQV/rchrFBOdru0cZ06H353gDjhIKwPUGLbYqZKWno7SFbMY49s1X98GcTKI31xy9ymhA/5bW675Pok6WX61RhUWYqvzdEgYW9E3b27Xc0lIYw+4ZrKksUTpl5wWKTkvw3lDm6ldfuaZe49e9vJdUt/GikknuKxvpr3/0s+U/fXRb7QpVj1KW2scuJ4MlLfTuxTBA4VmxZs6fOewzXm5lsqH1QQOTLrYWnsw9+7/HkHtt8rw1+Wus12TUk8bn/aZAAZzwSgLDnFe+w/WTEWcPcNfZogQdYwQ1OGP9az9D295TW9YL0IX2E1YQmt3ygS0PmjSxR1NNK4fWaoagrMpZkdp6BmpIZcUjZs0t+CzYOKOdldrCY47RCrnpVufWWcOJMZSQJjEJUOD7lCWTeDxqIdOFJ5Y4lyjT2lxWneXHis17bEGHt6eBWtONeaZ+dw1RuitRYYB7eZ05mycdE4pJjuc45q6rVKzWPwCm7k9TgQJ2JCuiLFVXKOfyoTC0pcZKgG6dipwrHSTWUZ9NesnnAF2suqzd6sIF/Oo9rsHSeZpOfwCatrAldhngxj0ptp/zBPByGELH1pl+XeWg2iWaB/S/JF3ZCdM8Np+F7rn/KhPc2nr3srwa/HelYbO2LuBfB2B5SetIyS2Wi33AMnpJ9HNfa3hf9YjLsqu9ppSWvnKBTH7t28cqNXbtylXXaWZ9ksxbFUMKhOZchWZz1qswv+KDtbbuMtddwJjbOVzrjFO8iwozgOMHsrgTy0kt3IfmRWVY0IKKR0K2BQ5tstc9XNMZj5XJGu9UAyd9n2XhWrv625JsmdJ8wMuify6nSOJTg2fzlrbOcWaqdFjx0oBHJwjhRkdp77M295Cn28LaiIJ9Yc5rLVnEJwDUoTYMREoxMgn4TV1tPAXQbW1WKVdt8ed7kwdZATKO23etm2YyyeZx+d5evkjTYqhq5UvwmXgYN5ggPHUPADagnQaMWI1971gtB53nzGyV+ilTTVN4YTY4Y+8gzDPRSknm2kfkeye+Lnf8HPgEUtmgLRDbPuSQwDr8Hqu3Q7YZ09b6OL87gdtc2DnOjGcrfLbzmpPPZ/O78/oqZboDQDnEZsSEFPSGHVqLvDcB86Hxrs/GKtsCcI94OAMs0iC47RpMAZulLWG9K8Mw5+E12CgXc3+3zzeNjrGtApiDZffj/gHb3ntqgk+jm+1aFYGOmpr95Vw373tkzJtDN587n7M9sKuwMbgAQIinIprF1EiiOaN4rWv68w//yW/KdanYTzF+eoZflCXh5794f/l/fvCTRSXFnQxy14k27N0+vZ9sELrOo/c44GwC0DlWg5vhSpy0HOGY70aIl3DdtfPMM2INyrrxfrKbZ0IU+z4BamiBa3JdespvhVwsCXl+4taSGQ+AiMU8Mb917U6BCNM1/WkZbRHqsAEskkm2CH1SOiggeKvgTDqdZ2ZamLexflnzWKIDPmwBIR62z22Buor1tTDXT4RJzUfA0Va47oSkz0iywLoHcMg9sTRhZYNebDSEbEhqEBFeUF1Sg1Osw3T3EX1RgP6MLPS2OgMIqTGK4NUzCVfBakNoCrF2VeMxCkAlsPFs+tnD4ZxcoTkwL0BnCWn4Xyl2sWwnEeYx+8Hh0H3PCQQSVkE1ACxRjge14EU+Ff/0EQBkAL+aX5j2+vecz+yj6Y6yW6xpn0UDhfa0xPhQoLi9J61Auf5vJ9mkmYXvb0BegMG1R4lJxKK6gsxSoPhHlYFY67cWq63BZpU53Z535TUGmzsAu/Lmfn/Ns9BFp7GucbXWA+vvywKd1zS+Dx5+rFJXlOYqqyBduq7L0klbVWrPBjgyF8cfAkYJU9A6nVNjGNz0ptOOkWSsq1eia6I6zlUvLJIBU48Ebl33i1Ji+hxr6Adq533m9Dk3Q6BrGOEDVk5QYh5WSAK06UQcMsNZW+rRUrtZCWysI/RNwwRbaBv8OUkMRafPFADSahgJfJDNkD1JRi3eAmfeGW7MA/WM6fXJ3saIEnAJUcWbl3ukgQKKG4oe43BNWzpooazoH41VTDe22++MHMRpr2C4CcC8Fm/bwAnwrDUpdLVLxmBT+zBxxpQRh2RYlMI9cAnbGEZFX9MKvZWUKIacB2vQbLOUDqzYfYZi5fd9EuowB9DjrDO8A6HHjXfz1b0/dQdZQr+lxKQNM5gM+xCwO3TTrXA/DqQp7dXMLS9/r7XIdD8onrEfzHoImGbT5md7TO7AQPcWaqO9ZhO2oG3e5lnrEWvuBEbHgeNDhDUJYbumWZfVktNrBKufe1YCGPra1Qzb7vF2adZ1czjefoxIPqs4nLpnWR4PaHhtDdruTdZjqxVuQbX/7li6rYb1tDkc+uwQDSYOaO51xhB3bgQPrk67/Ns9ckGM8YJ+/ydfeHV5/WUxeZXmuf7yq2LSKkMit+efff9ny5v3FIOlrIyH9LdOhuqqzLBRuyS4uNpZqwDE6foIuAyzicXvEG3FPca9JqBMq9CAMreAxGrSZz7PnSES+X5AaOomxqoyY0G5Jkkvodcw5FhHMye+j9uQZArei7XJVrBm9GT1Vhwm3LQs7txvT7jY0lguZ5fniRVGbtg8M5/nzGwtsPztuEIy8fXsAHGeRTeoj1QzNF29GF/mnPaaAaardbDDJiLwAAkuQ0WCUFt4klzCeOMq5Xm4ybHYuRc7Vsa44iTkryvpB1BAS0yEmsFdW7koo8TzC3xWUXPfr63SXkJb/3Rdu0Lv3ZVbVyCY5wMYTXs6s4wJCyNxf4AXgEPmnGREr6Wulc2u3PJYnBrYsGdeUwO78lwh8KKDFRCt0JKVvw9hyVxWYapZQourWgAAIABJREFUnpe175TmQtY/sbihg6ms1bOr+UVKNUFbuKSZQ0zUfP6RwhkqsUcgibHHymRlputN9jlMqEkBj0pmimCeZzL8xfQrUDYtYQn3yVxX3mLGPCrOoKdiAAd42b4h66++9EVVSvgIEKquWIDBJ6pB+0QWbioUsNanFaPOmCiLxHzgx05Ss9IBZxaIJ+mIpgtk7BvAV3wo1mNAGMCPdXW2vINRTTFWus9cqGz3SwKNuOzpXkeIAyEyWNlJ5mLMxJkCBz9W17g9PqVnoZyzD6uix6EGsHWXPAAglvNYqHmu+RSeMmitFe9UP1njNKEL4jl1EfyEc+zwD1toC4gGbPMe90+yJq5+KyPNb7x3bbL289rKz3WmLwFnnlHtdcv6a37Wss+KlG6XOfYiFo23Mppx8d4EmV5txjyAYa7h2ZnHIXw25cW8f3gtP9drmF9rtgHUiaMNPU/cMek4Y8u4sscrjsLb11blOffn/d0gFEvoFnytoKkBxdMQroll88S5aEeAVHMlX+P/doky7GbL69bCYxIwRbZ5wNvr/633ri33vVK+ILGn1i9icl1H2loH5UsCEFbNpjTlvTnvPVv3a3dyNnRuZMWuVTaci9iuhFfvrRMca8ZVhb3qEK2AssFYMtz2CNxjKm17/dn3cXxRL9MEpxO85F5H9sqWgbpn3bp/6RUuHrof9lAhzPV+Yn+zhluQeWQO843+Pfff0s6WTudXD9Homtk3For3Dq2Jv9/C37FFWAKIaoMpwqj82ZnlkpjT6+on+Uff+JIsVDroYtLvvP3GcuHyteXdD+4tf/HWe8u9x6pfKDq4f4Js1F28URSDyTS2+zAPuWOPnKU6aL211Xxvpd+hSGadcs1kWPN7WYcZ/zTBKddON/Rk7FnvmbGaLPwpsKebfgLBgL5k8CIk/OpQl7kutS9tQmrNvBoTlPsyawbA2LMkF1U2MbclcMR6QegIYMctcy/fu6wvWBDLcEbSUJ1p04L+Wy2LHafrjHeuS5iA0URzxeY9Aac5TpQdKpLjQNX+VjegblVrhvCJkpKUeU4HJQwasPsWeLiPLylJhzabCPNr6v50W0CraiJXZYn6rwSk7++54qIFfGDRKcsYFuZqx0ur2Q6L4PtYyHVtWuCyJ4Cge9R9zbkgdhArCoKZ72Lp357pdTzt6kwCUHiJdwgUW0ofyh+AhCx/XLq4hVk/QGQUEgMPQhB0/ngv8cYBkI7zpK5mJ8sQz1ohB1XuCdBqWm9wTgkuwAb1WkO/Plsa0xTKoeFpjTX/3/Z8bHLN9SbtrVzp9yh4znMqvlAAXGv+7S9+aXn3o/eWdz5WaITev0iLWK2tlQft3CkSv1SHlfnQ+Y015ywl1pVQCurPVnKZm6hW+SrNm/arjt+FxAC9AoufaJ05ezRlcPkk72nRj88oYQ0kn1EeqnarLO0CoQBT6QJeT1sKpcDw+QUBZTLvURRO6P0HLvtUVlK8Fs7cb7e2z4dlZoWiWBmDZhssrvGZzf8A2j6TAE5c9pzXfjm2urvmTXCYMzj5UPZk3acGwHD/avdcgJUXZ8bxwo0VAvgi9wKWTTeUnGq3/lQ4J391MhM3Hngij3ODHxS6ll3HYoDMufl/5jjp0wm8fda4PLw7Su2kzSk7vDbGA/sW56yV5/kCIHTKquzVCkK3PGO3m+OTLdI89kue5WoxMycPQ/Z3wqL2b7hF+0+7/Upsq+Dd3XMHRuq9aXXd3pMrggsDilec2gDwyHeMLndj3wc/AI7CvOuUx3Tz63FzPQLYQ2DPWIzt1vjvyN9BpIduk7EUQfXujBvOsTrjb5JET8hMuJluZH6YR63rbtfn3q2EuEcf+6Oc6ztBvw8pgtNW311ZqOPmmIM2Nb7tvRMbYyZjZriL5yxYL5eY9ObrJ54s/9N3fns5L6v+RWozKlkEAHLq7KXl3/zl36qA/afqdkJcKFmoxSz9fAPgowdpSw8ZV0Bd5s3PPS3V9L2738xoj1UMJsxrWl3znYBKPp/AOIw7lteAPK7jdwR7MlznmMIADXi8L2WVmxY6rLBYCKc7PvM0HY2EQJMx7/U53yo0Xpex4ev5aSX1WFqAjhvURtBxYCtu8/D+BMx6D/XfXmKhz00dBv8/wn2OrYHoZOZ5ygRsVQ8Xrq//ATa1hme4j4V7uVu9B/ZCYCmpUSAYbaWOUO7r0vTDpaQQ7AIErr/ZpXpyKg1SAa8CGBl/xRc21bf10rMMj5iLm7PfVL5dd8bonWpesJ7jtsR63Zpp0UDkPBnXeCCwLmvsZ2SFY4wBlMw1Vnl0kShq0BVJNGs9S9YD6yzueR6vi+Mqzv0AbaU87KxZAbR267cQ9n06PjHj3zs31Jtta3ieD6DPOTjI86OgBPhYIKleqNb5GzdelVXu0fKTj+QaJ6RDqOiMGwhQI/YT1WFV2Ae0GGt2W76w+hU/LjfsOYFX5vpAyZKAUeoiO7Gla9bag0JXJCtngI6qAeo9g2aIc2yFBiWN+M97sg4yx7NYzSlej9FDX6j5Ew9arbpLcaSmc3lnsCrTrCPJpjwDEFvg9NRyWSEE1M7F2ojSwHXmH73f2Wd7IwSizXuwpgOWG6xaQew9C43k3KWG6tyLyatYTxuCAJAAQLwDPL89EPFQxEOEl8MWR+KKbZndVeABREO7utGqJIfGnOjZIQgVurKTEQV8a+1XxRX+3OsZFrF3/DYgMfNd+SOQpU7gjp9ipWWu/d09YDluXsaY+l7oO/f32lG9YuM5zdefB9NpaN878dXvVEzoodfMPM1A+HlIGEyBnliMLRA68ow9tHbcKA6//zwTzJgPIXB/NuZyBACaYZZA2L6OXbAXm8I/6NUHhr33vOPm8LTvpUXnkfXotTKR9w1WGhkCOt9LfNQk5tqPgL9dslVA19aiwHenJjrHdAjMz/fCeLZuDF/TUtYHWGmdMDULEmIVRQxYDF5RuZtXhe1+/3e+vnzp8zeXC4qV+tnPVSdUbqufvHt7+bv3P1o+VrboXTJ2uyB4QD7sYA/YbxgI84hb8tA6815A4Vy/WLtWl6buGxA5teLEVOYe08KQ91JL0pYVmFW7v6PR5xnMA8GQ98P08/5k8Pye8XB/akum+DSfJbaUkJzJa6ZleLvHnn+/acZtIb4LEVnBfwPL0IDHb8Hl2JPS9Pm+v96a1jggK58wSN49I5bzuR7+mBjuZh2edzMRewmOKOW7WXn4ltvJyMfVhwWzUB6xnnQQcsTmoBvXWAQAEB/Zrv/Uaj5BshDtGzsGct2Ttr6AEKq2YsWIWdVqAbhq0mP9IiAPMa+sYT7b8hiypEO/PgM+bmO/tPe4lj8locUjgS6IAy6QMuUOf7vj1EWVbJJFDesmdJW4YZcm0t92wWvQrhjRsa8BhuYtFrIl8OdZWNdpAJrMi2vXUIVWthK/HoWLa2fJp+16NebuOaHslhfpUxRb7c1NgePLVy4u791XKTPADi1stQ8X1JHqwzu3nXhjF7G+Q3UDaOAh1+l7dwHidEbSZ1ULtjLqoQEs2ScEjh+KJrzXuo/LWOmCx7rfDVlJabiBy9zVGV5+yR21rqk5x907HykZ7ZwbEbDudMOiHBfOi7OKmS/gVglH7AWhFKyt28J2+MBjtW49Sx3brldroKUx+wwSKuHi8/ougFn3YY4p8cR4Iw/OEyYAyG9vxMrLBeKo91wWWe6n2s2UnALQEquq+1ZL5U5o0j3THQrrO0oaJcAYj2kOxcUhKiS4EXsrAN+F6eNBssJopbBCStxREOVfawp1YWVnH6odLkUrBFrt3anug06m8rUDKLJyDayhnQBA1mA28il2tDtpW1xkOcl9mzeuxiL23kAUxbKMOPO7qwGC8A7NKc/INSvQ7Xq4x8msg3yiz3yP/ekgdHuDKcgTyHvoIWTW/ed5mUWyTf95Hv8cT53WkOe4vFjxMeu5Ct7nuNEk1CMMcVh/nnfrQoxrT3tkN0KlD1SekffMlLmmhecUPvMgraAD5t9CKkJjCiG+My1vc07zME0gtKfBRXhsNM4IR49XA7A1ycCEwtvlMrosZnZGloX/9X/+b5fLp54sd26pLeOrYtYffSBt/9Ty73740+XWXbkLxaRv06O5oVIsoROQTWvjloHUGHZVIPg7ls1DbpfJCPa06NbGuX+Y2VbgbhlZvs91iZ1MQtMUwIzJjLlL5fB3XPgBl7G4VimcCuIvAFHtQKfL3pXgOrZr0sVKT7F4cM2GbunIc2gNn3Y8VjpusP2so8T1/g7WEu2ri0DDpDfn1Ik9g0Zzrp41vvX+rWTZ6tIx9BHCPgcGjeWmJpEimfhUZCgaUU1GYjAZl13c3UmsrTxz3qkHPeceQD55/vb8PWutvH+DhplH9tZnoOfFHNxOku482gdaowIauSbWxyRF8R6/7xSasopCSy4l1GDV68gqIPRbUSLOLy5pAA7PxXLIz4tUFWj6THKbgQjJNp3olPPI+/E6rGvgWq07QO3x4W5FiWheE3o2uAhvA6SdxOIrIGZUqKobAqEv6bsvXbu8/Oj9264yAF/Fwkix+oCThFI8lCfG9IXy07zGxeT7TOZ6ADrn7iqVA3QdQBQ6wjtxUSAR6/Pnr18137r38X0D+Ft3b9vVTsOOS4pZ/kyVQOjNRIIlYI+44hNyjT8ReEYpqzNdfIb1vKwwEe7PWKpvenV1chx3HRA3kgDY3bj+krtiEZe8lZPu8sWeAda0Tp8oFAGgGjpwndrmlZR3mmE5UaRjCXVGe59NP6fDDqBPr1vft4DtTonclVyTVVrrFat7WZLNfGzhvCfgTLoJ88WqH89RQkisEIgW4R2UW/M6YDUGmDaeTJOdyIrw4CixWxk3AWvobA076HqoWVMbb9p6GZC6vV/o2jyuwXVoea5d3PEvimsGL/neia88xRL6PExmFQ7NcJ7nO89ixM9zj1+Ha34d5vGrHsOz7hdrxhROK3O1/aJdC33QAyonQNo+YyvotteG+U+XQb6TQzqtmlvGv0crSXraCAfPgQyBFpoeY4NmmNYaLE/MlDjMFbkIf1sJSp+jhedLV8QglXBzWzUVL51f/uQHP15+/P5ddU9SYoNuQrmasrZ1rHBrnZnDBNl5z5nKLSgz72kVzCGe95gWz7k+YVBZl4BEy61Yzlrzn5bSrG2uD5OPWyyA9tDerppyg/hYFlyPUEIoySS2nugfrtQU3Qbe5ZV5rH+P+Kk9S9uwOE4wMOe+pbstwD90ba45CMAYS7tDJxNeM67rYOyRX0Wu71svDvGy4wDfnNtKq/5F//rMzbFs77OlCwuUoXmu17dbMM84bj+OjB2QG6A+lIQpJ1y4Hhe/LdK9FoBnXM56nwzw27c/9KRYvkuXKnwDwWmFBwHqsylgpvJpofui712nr1iLp4COqzyWz13iXtW/tEsf17VeCN+pQJVHpMY7lcGV91B+KEore9FhW6kH6zOAzanBEvPlXlD7aYHQSmZSvVdd88e//Y3lo/ffXX78ERnyAoXdrQqQQotMrHWMgfHeuSvwTfiQ/l1VDPH7t25VdYQOmyFPgWovWONYt0cCaVjU48FwkplBuwC+xuSseqyG+s55dYmreqoanyygV1Vj9IFA7/lLF70PT2TZxC39mXvSC5QSw2ulQhZsLM00FdEzs445/+YphDh0+IDBEBZFwHuHNTzqzh4TPIX+CSewy5/z1G77+0qkqsYgFf7hGFv9R1hEziTPsJUUS2/vo5U7ykh1rHLCM2o8FWYRXgk98r1KdKJKQLW2DlDzkWd/xfP5PiEUfN9dozhruraSmqrWaxpzeC9aWcJCWqyjeccmQ31a7XOdabMPRfjx5AMpe+h9bhr2Q3rdp6HLawxDaRlpquyxhD9UI4F9a+3kBc8LSvWUXx0IPcRIf93eexbA2jLa4wTBr9u8/r8az7SSRpucazQF5IyZixDI4dgK0vy9JdwtAJnAZs55C2ItWNv6FwGRcdrl1Uxj3t+CAW2+Xx5z8wCYie8DE8cVh/tJH968cGb57Vevy212TtnU95ZXXrqxXFMN0b/5yRvLX/383eWOsuTv4ZKCMeofjNMMpsFCGNvjLusDIzmO5jL3Odf5+wSTc534fVopwywnoA8QDBjmZ6ybs2xR1pR7zhhTxpEe3pMpZkzF63bB7fxdcaDEOBaDw4LijGa/s9uH3O/QuuzDuyqKvX0dYoZbkHro/Gx5xSHesSuEXyfDgMJGyt3fR8aNYBvgbEvjz2LkcxzHffd5+Na8zzanxvsFyBuDOfTcg3uCNe4ZIJTbGox5zSrpKxnGZPpT+oy6mDyTpBb62if7nuLsZGQjbw0i+sxAmwAcwA+/ey/0L/HGgAboMdaoKHgBYIyp6LFaPYf++TtdiCrudid4/YzBSz7tJMQS4mUFnmWCPM+pBDeD8TxkawS4AEkv6f9fV8jPZSm6P70tQIwLXMAY6y1fuaLYyUcq28TaALBslaU5QZ+jRwKFSaiidWnmjOU565HmEznLvM9a3Lv38bA0A7aUUJRaq+Jllzv8AUBF56xPKVjeFuWcNSobsBdOGiKdTqFJ4W2RBeENFZNbFTZi8WfNz2PZVlWIAHZb/DtJk895PjKGzH0rNJ1A5rUHSeuCdDRyWAR02YlCIWvvXa/JQ4V8AEKdfNTlitySWiA5Zb+qDaduLD5ellbJAoH1VBkI3RnodTws+8X43I4Xem5g7coCVCVo0B3eakBLeTLdF8Uj62baTbs9zudQ7le56oO7O7RZO97Z1d7eWTbNs/jM/7erqc04Hc/aIH3tBjWAaJ3xUqh+mdd/dSD0l1ms4777vMD2H+LZ/znuOd2KM+MuYzEBIxgaEORwzYMfRhQhepzA34LV6daa1rcp9GMtNKNqt+4EwXEBZpwTrLojyAQQbQnlXjAkFYvx5yflbroghnhZ73zztZvLb37p5nJNrqQ3fvGL5ZasEK++/qXl//qT/7DIHrE80LUwnLKGEPOqO/XaRADMfcwcMz4zNBgrAmwwnvm+mUxbNMO0tms3FYAJNrf7EnAZwRsBMa2yfCexW3arAcy7LBCWGVx+jJU4PVxW/B6XaAAuf/NZ7pPSUR5PZ8gfOltbnDnpMXN5FmM8AkLbXXXo+wCS7MX2vPk+Nnjt4qkmoAt9m2YOAOR5ZjztA+B1As25/4e+e3C9Yk3ZDH6uUca896wNCN3O/bg13rvXMZbQnCeDCBVB97y0B1j4EIv0T+e9y7LqYVnby7fHMgVI6LNJdnsK2QMeUrIJK+Al1fsEQM0zPmNjpyJVAluF4196yd16qkxVKUMAjljoEMgzPpU1S2zgJw22fDbbKrWW8ukFnK1c7Tzvs336syr0jwJ2TXP6xisvuY3qf3r7A/MQnkspL/1inHFZrvoPlbQEmCSxJ2fQLTYJMehyWMwLIMpz1j7zmh/fczSsPud9QB/3SOgBgIt4SiFIj9yKLG0/1cmJ8kxOHHIGeCkDJ7UhABPO8wmBYyeNah7n1LUKuEgpKcekdkhAQnuoyUo5NJ+REdbj8l4dChS6DA8qhbeqI0SZTtgQQJKEKCydJGHxSuxvFIaUK+Iz1ov7UsPU4LVRnGmSqgWtkNiqrn9xi1MblM8A/6YHA9Yqc8ZzbGHvWFfLpPaYTJqj9Jj3VK/IqsKD0Hjdy2C+GypYXiDTOhErMsCWVsKcLGN23ryc2Wk8mHJj5U8NQjOOyJo15t1QdWeZDR/CDv201xE+e+Di5wahkzlxn+dh8s9z3VNn8I8f/oOswK8KNEf4V/2/jl3s7GIzpT07ylFL2BZYhcYCkELoWYQ57gnQtgdn+9mR741xbZ+BKW1vXCOWhnhDR3fa1SM+IIH1qmrp/daNG8tXblxaLl25tLwpEHpBTPf0iTPLD979aPnTt95VvFeyKwGi5ZJ3bGgzC54345fmWZvgJ4B1ZRC9MCU8jzKeLQOYf/PVgMHEwUWLz9nOzzDuWFOnNSIMeWsVnVbUKUAABLYK2IpQwnveL3N0685melteA7lN4Mnvx/GjCQK3YO5FD9d2/exPawAx7zWfmfePA6Bb2jwy1wP3PzTuQ89chYYX67C1Iu8etoS2S+4FF+rQvSb+LutnuSrdgxoFjZAMWbSuq/EDdRl9voqtKCZTiSpys6ZVb4SoW1wKPERJsJVS9z0jqyGvakNZhdF537VusRYOz0DWDXosmi2FCmsX1xuc0D2qX6bzTtTIOZzKnYI37Qb3WYI8+NfzyFonFMF730otMbuEFTiuVwtzXTGZv/fVLy2fPLi3/KWaYHwGGNONsPph3cOZwgm596ASrxg/Z2vvPNmFq/OFpa/BXI1ZYxSw9FrJ2uYX49QY3FteY0c5vKJOTLjdL13Q/fUdg3LbH9WpiLWkqHyHKQGMLp6Xe17A9DGZ87Rbbes14O5TAPaIB4+hIDwgPIxM+YQIWJnWP4O5oYAzXLutFRPqUmSjFJPLk1khrvhn4mdtaWwQlefaqgrQg/90klAZCqr6Q0ItSmEoELsr8r7zVpG05BJrbXSJUcZyxfvenZl8k0r+IVygDCGA9gL9XL9WdGB+HUbAw92O1AlWlbDl0K4G6wHl4b8BoZlnALq3eKPgFv1V+ByvadSJ/Haxfl3HuuS13sfneMdXjsMVR2Tshp88Nwh9QT70j5f//3QFJgBo3lVuJ2K8NlaPBN4fJP5xbYh0XrcFUDlE86Bsl/hZIGN9zpCIE/j63qWU7lxso/yJtXtZJsxccMcQfyWmeUmM4V/84bfE2B8vHz9Uv2oJvtvv3VpOXHl5+VfqJ39PUhk3PEzsk3ZhHEcehwTboUM8wcr28M+/55rmmQGIAb9zvrHoZL1zr2kRyu9hgFwb62uYIc9NN6M9F1q7LhMflufNXvdmykcbZa1LtqXBuZYv4hjaUzaOsRYeobEDG7etKRzy2htLW0yfBZansHgRFnIcCPXermKm7jjHEJf7QRA64ktfZCwwhENpoVs6LaAJ+qmWoZ8JYF1WnCFxdpelyHH9vbsqdE7soupOIoStvGB9khWsyjeVsI9VjXFiCZ0u9tB3aDRzwYXKWQVkFh1WhrbBi4Y1gdJU9BLnyXVx066KIa5pPSBZ2wE/eSZzisvZyl0bktzByQGDgOhTy+cE/K6TmHT1shTZd5ZPmTeAgLkBgglhwAIsZJoEqVhqY6UFMALosS6zzk700ryIBb1x7Yq7Lj1QnC1WTYAs5ZN8tlEMxNse0nULwKv74F7nOQ/opKTPHgAMicPE7U59UYdglOsaLzSWar5DRRF4n8vU6T+DIidrdVwmlkCtO7zCtNm1Pq2UtGId/pJ9ZK09V61FkmuiUFtpIZyDqiRtGNkqenFLQ3/ZQ1ttsbA70a88eQazjs0ssAggBHSvnjaf6QKEnl270Rknz7T1seNJuaa6wpXHxMmuWPzJ7i8JuiYO2tLeIDQKTHg1YN9Ac2OZDG0ndnPytlhBq/NUmtfsK5gBzHteOPYL6y6GpRGTup4F5nBcxvQLMIx/BKEvsFj/eOnhFZgW0T0ANMDeISA6gWaE4/a9rdB8kT04BG59v8Gc5nPtzlYEUwSKBVOykmEc2C16sm71BqOQReFzcj9/87Uby0uXzsitJZeTGPp5MdOPZKX4y3fvLO/fe6wkgmbUyBl/t8aRV8YahhFGFubK+4wn65gxBnysjKYtZ9Zkm5FmjgGfEVZh5mGYM/t4Piv3ipUlbr90XUqsXblCd6WAkgFrod4CJWCB6+J+52dc/7gFrQw8BYS+CA1srz0E2C3kNgrUcc+YFr1ccxwItRSE3sysO1nPG8veH7Us5H7PUqbm2J52htb7tTXu0FqU83FH13tg9pjEpEP3mXQc2jWga2F53Dl2a0RCz6hnScY71Sg0nieKdySUA1fvAwCnANLNz91c3nn3XdXlvbR8+MGHbq0ZepoF6rGEMo+bN28ub775c5+DqsgA6CjXsv+WiE0WfJ2V8oLwLzGhW0WF60FZaUEbpXj1RGj05iOdYFSrW6+VdzT/8Zo0XKdk0gV5T2rtnsjDcm754pXL4iMnlz//xXvLKYHlU7Ja3v7wtix3J5ardFNSY4IHsgYCLM625Y/fP3bViQsGnYBkgBSuYxKZDLoBkAp3AIySdMPYncWu0AdiEF0YX88+qe/cvXtP5Z5uuwQUijdWTQrWuxA+VlTNhexueOFZged7KmN0nsL33YHqkZSH6rbVZe5sqa55riATBb2tfVhCp+I71z91iUNLlMPjc4AcllGXGmueZ3c8SlTPr5SdXcIsPPCcYm7hN+FrfJfxJgOev5kjlt0AL5K1CENgTctaWg0qPE7oChc9vLrnw5u+rpXyjL3in8tqXnGnu2YYWOFZLyc86nsGvR3vatqKlb15fICjaRENoPnNPIf8TpwpdPBQXgUUick7Euec73icjFH/qMywjRfNdc9yx295xaG//xGEPs8q/eM1B1dgK9CNG4aUNlBrYbsFSdsbTuGXA3+c1eiZ5v0+hEc04D54WBv2rEETgOjUTddyEojMCDrbla42MPtHxGbJInFDjP03Xrq8fPOrX1C7wMvL2++/517Q7ymh4M/VPem9e3LtKd7qw9uKe6LUxVNAaJjUBCLbtTmOHCdYZH6Jwcw9swfTdQ9jT9LBtDJvXfNmYl36Ju4jnhdLEJ9PkJu15z6ABZg94+GauOTnPto91qWbDAQ2XZPmnMtusP+KgJ9JH4foZ0uzYabPA0K3z0xdP68bTLutcuvIBgjNeyWsKjt+772Nq+zQZ3PGT1PWjgDtY0BoBI3Xs7O4A8Ks5Ng8sgPSW7rL/h23pln/pwHRKvMnVyOtHAWEsAKeEciibep77+kcnVJ8IZnM1Pjs3ugbNqNYxgvLR+pyxDgArndlPUWxgdZIsgn9r1YvLFQW5mWxgoahySrfU20sHZnZLtBY9aO8xeU56WtV+Lp7jM8s6LqBPGv5SayeTUhe4wahp6TMXr94xSzm/v2Pl5dBHJJFAAAgAElEQVRUoui/+863lp/95IfLTz9WfKo7Ap2WFVXllOQitwvaYFkABqujug8RapDuViQwOcRA1z8SMLwmi+rLL72yvPPeuwJtslbiGtfn51Vm6J6AZjpi0UnphPbinoAKFk53TdJaXNJ6sv53tE4khp1XYhQWTMCmLb+iH/pvPXAWvWJN+yycEGjDKvxYADgJUfGMxP0cN73XsOvZZs1jGZ2th8PbdhbYplEWT/9sYRYdBeIDzHCTmz/OZJu2fobX1Z5VNYb1/LmNaKkRUfztIGhlxcfW9y1QStcx34e5oOZAZ+3KT6UF3kt5S0bJ/iXmmO/aKkwMcndOM8hGbgA+GcjmrM4zm8+2/MOGA1r84t53uIJKoHVpMlcT2B5u/X2aSg8G1HrusITuyaZNTOhWaTtw2yNv/RcPQqeAfp4J/7peY7qOle0QRTxl4C/igjx0mzzOgpTDeswN52fTYmehoMOTgtzzGdvkpC2AnOb/7WfF5MuZuAUUPniIc5hKuw1DC4BfvhWmkfEFpMG6wxy2YDQHegLo1RWBQKGot9lbMyaN45za0L2ksf6P3/6amAUxW2ThLsvbqh36737yjjon4RijR7JcPY5PLxDrcVmMFIPxWvi9ncbudW0GtAXnmU/mZ+Zr7XznHp+AMWvN53GDB/zZamWXZJUTmUws7qeA1LlPjCEW1MRycY/E0SHYY20KyMw8sl+Z3/p8yqlIagQEZY9S/P2pCT4bAl9pIgrI+HxlmMd85xCIncDL68x5QdiMOp68nyM092wCx3nvZ4G4ObyVhqekPHCo5z2n0PDYhqXkOPrPddtbH1IAt88KzW6fGzr1mvQCmWdIGF4VeHxw/67BI4CQn1wH7SCUz+rcEf/pjkm0kFQf9bUuZAR/W42cqSzLINeexQrXlkffjz/0chegTu5IlQ+fauhf9Bfe4ThoXKp2Ze4ygafcqXKLu/qcWdO9azb7VXRRVlmW4qXLVwX6VEtT/dfpWnTh9CfL7732+vKOisPfuvtweSQeU1UETi6XBDhPfSpgKj7y8UOBQFy6BrTwDQHLC5eqn7zCF/h3X3GlfMYaYql7pDJLZ4lT1/wrEaoswgBcYj2x4gFQuccVKZAk3vC5Qbq+a9cv/5gznZWUIe9+6sBQ/QQ0rZ4UnmklQsk7XX4oIJL1cSMQXZOOVnEru14nAIh7NT/DnXxJVlYskVw/efjkKSlvlFCLKascw07v+E4u8xlmHgA8FEQspzYmFj80YI6FFY+OARs0VDH9q8yDlmzd1L1twUzYi64OeOyzZ6uwla9yczsmta20jMNGAs5oA8bqlFRxqCX3BoPRr5Mn+FgNI8x6jsHFw9jiZzSYnecy530mzhaobmstgq2brRxgO3txp4c+P/id/9pKNB23MIcEQa592mfzfocY9PNuxNOuO2T52XvugS8/DzhfhWJRoQloCvgZJ5aAazMOCDjBTJAkgtiH0BJ5fflwtDjermGYhpnAOGDzfR+gDeLYs6iKBcwDFADpebQGmkM4ARj3zHi2Lu7cPy57vp9s2NSDXEE6YLIP92ti/N/68vXln/3uN5afv/kLW0g/1gL+n3/2d64V+inJAWLwdyg5IhcbZU0yP4MvCYXsWQ79lhGEvrYAJnMMMwpDnclOc41nuaasvxl+g9CsTVydARWpHzq/k83OtXF9cq+srbXujiHL3mTfnCwigULSQ1yctjTJEhqlKM+Y7szjzsshoJxnBUxvv+v1bJDwvGd9paum92lFnmcv9DyB/M5lWIJ2gpZDwHfLY477zhYMPgvovijvWvnFU6yjuecE63McmfsKQpGFUtEoVXOhXcpTEcp3T52uGGOA0H1Z2xKLZnAka5tdqekRT7kzl9qpGp/8XCs9iLgi6MlctpLWSiyuVnqhGxcTb9p8CUuRM5L7tQWZBiT7rO848qwzX+Yz/4uyQny5y7QB5TT2V86cWL6qzkhvPLy7nLpwebmlwvE0zjij8lOUr7pyQYlIqs/54FE3KmgLoisCqLPRnW5dmoGANwC95+XuJrRBdjbzcADdI4dEVH1TXPQPFU/J/InpnLHarP81xezikmcPnAVPwXosnY4BvWDl4bbCBKw46HP2OaWXZkOKKL9rG02thWuK6sW6x3Jp/gug6/exlDJunjdjzacCXfxqVzs2tBh+uMdndV+Kxgd02taoxUJJiUJPyEj4mw0SY3dt0fTf+wQwn0my1gyBYi4AT8AioREQD2vluXboEgmsfL49wx477zeAnLwgwzqOh9lw0hZcn8ON/XOCWSckDd4Uo86sDfo0In8hPvqPIHS3lEcW7inMNoR8iDE9S5A8lUO94Icr4aCRNvgyUOyDe0SjGYx0dmRYmVVbDXysGpiuc7SXoXvqioDdSaEDnblXBVPvXl6HZvCHppX7BzCG6e/FI2IpbA1uy/w/0ySPADM9svpqVxziBF9bgLK611rTDIgNeA7TqsBzTb7nMgFu5nVJwuNrNy4u//K731GrzgfK3Ly//MVPfr783bt3l7vyw7mfM4GOMDisD2jUzn7YCSI6T2zXfI8RDEtn9icAEWGaRCHWJMkK/B5mOhOFMocIAysWvefZ49DTXLdcl88CaCeTZf9SWsQJD1ikOrMzLjmelf7xAWj5yT0/UamsQ5b1SUfbtfLf44KpeGRu/JzWd/8Os40VY4CNQzSb7851CA1y/VGAUrFvWwC8BYxbPjIFyvxsAtynvZ89m9cf+u72HofA47MEyrM+n+uY+zfpW3EFFJFJjSUu93Iso/5FQSl7mMoSyTJnOibDu63bgIiApZksxPWhPeizCrCXdRA6vKukHNfuVU3NOut4gXYCPt/HgofQz56Hlta9bt/IIXqZ+7gPKOgrXp+a70CX1rrULUpg+KZYxR986cvLX/zijeWOwOZDWXCxZOJFYTznPhN4fCBAJqsoFQAAprjH7yqm85SsplgvE+dneSD+w1pfvnzRyUjXlPlODU5iO8/QvUg/cdufE4ikLz0gaT33GhyejQt61gV1srojyyrrbzykIWP4Y/0oWI+F8bLa8bqskPYnVQa4t4uy9zoyplg7fSZlsU7GN/dyBQBd7xhx80pZQWUtp2UyvNSgt0shMc4osHZ9wwfalZ0QoqmkhM9HSYF+QndrC00D2TJykNjFfe0mH65rPzdtPIk1bvnIPk/lsxShqk+bEAkX0decKa31RHOC1tdatFhD9Xws0od4ii2jm0ShPG9iAL67x68Blg2ubagYzHJ+389spJ25WG5RZcIjenpZpqedg0OfaRi/XsXqpxB5GtN81oHffv4sYLgFlcfdfwVEz7HSh+45Ydr83HqxAVQx4m15o0Pz8fezYP61/kjJBTsNTMgcirpDK1J+r8pH+FcfoPSF39sDwCzMWV+knhkxIpTwwK0MY8C9Q1IBBYlNsAMG+GD3wTwOtG8Pypyn7yeQNgXqFPInGESvW96v3tdVs26j6O0A64jxCUPyMnj8MYqlNiRactstRi3JgLcAZpjKDRW6/4Mvv758+bVXxCgfLLcFKv/Vn/7t8uikXNKU4mDtHHQO4hl9uhMk7hO+O+AWHg08JxDMGplOWinIe+s6DADOZ7EIweyuqgzO+++r7EsrGVuQNEFVnpH1iZV1At5tElO+zzWML675gPqtVXYKkFzziZIznvYyjZZRYN3mxFpOWpv0EtAyGe5cwznvzHcLFvP3XJc8L5/tg41pNykaO2StncrUofHP/T3O6ro9Y3M823tO3nqIT23XYrsXh2hkj58NxW7vXrg56XoUgU12tGgEgJXYzBneYSBDEpu6kCFAAZV+SaHjrDvez5bIalEZFz0CH9B0T8AodUHjTl6BKgklGk8KmhMPeprEmD4vcx9RHBPDmL1f52ur0W6ftzSzlT1Fh44MX89gZU3jhtVa6McNJTn+5quvLj98+xfLHUpEnTqnBhmAGFkqNZbLwkdfeOXzyw8UN4sFEfBHTU8nHSWWkKSguE/1nbPMTeOk+DzZ2VhLqcNJwpPXlc8E7JBDTsCKaAAwdlvKs/LiPBRIfUj9TLw72ofE0cK56A9v6154TpdcIlbyrGt7Vn3S3J/33ZlJ408MO+sFKPa+MTcbBQvYYbV2vWXoq2VlaHMqnaij4e1rL/q2ik+PD7STSgoGWfCTvv/KO7qzkvcfmdkWQj4P7fCs0FmAX8KPbOGFYZFZr5/IUcC0k6Z6jTGcwMtQMipIq5lby27TVObUn02ewRpkXKui3Px9lecj699GiIojOfKK3N4LzeKccRadQFWg/Vf1Mgj96q+obeevalDH3WdmEx+6xgKp12YygmPvtyHiFxn/BGov8r3jrg0ItTI89vd5hUEYsa/fcQ8T7lbo7QmQFuKrUA/jGQM10IH49N85Ylh0GO+oFBGWzzOOhVPwuxgTtooJQrlF4m38ewOmZykEc3wThHpaLcT9u2rPTRCy7jlgvhl8vsPPFSz05m0BXN2znzERLFpxt1EzgxxuoxXE6vNX9P2vvXp1+R9+97fUJenu8tc/fXP58zduLffkT4IRwfBd+hj3nu9fe1XAtzY98WVZ/uddq2lNnhbgmXWZ97f0kNinMOc8k5+JKc17PCe9vMPsJlOf9D2Z4kwKiWuLz/k3s2XTdemxsqP35h6G2nrXnO8hQBWhFUvt5AcTCIYu+bm1HoZ2DgG440DY9rxOwDjp/9C5PgJuejGfxsueBl4nwJ709DTQuX3Wdt2OW+uVfnufJh3s0UTOnpVeCWQpY6cQ4FjI+rNUWJigkoLpWKycnY3rXq0jAS5kbwMcZ3/5WOHOCZTRxhHLod3rrSSzZgAnEpro8Y0CGUuo4xkPeFDSPz40mXOF9a4A6M76FZpaeUPzrXzX51BjAB+ugAW7P44S3eq0Ct7Ls72clXXt8vkryppXPVA944x4LGEId+QuP68Lr+qzn965rWLwl5wsBExxHUkqDVA7VGvqLkpwYT0PEPpI6+FqFlp8nk35JOp9xvXrUlGUTJJ1mvGzFimmbrc1ngJZrbEYGlu1rDqrRCpAli2wzTutVGi/ePHM0EjWbq6Pv9IWTSu6Grv3kdHTJUo/DYoavPmxw1KYM50zFp/IBIYr7RLXjxKErOwk1SjXAaFpw8l3AJokfPFMwiZqv7tBATGj+pN4ZcYbJTpx7q4hCoju8DC+j9wU2RvQOUTZ8kUzbTzCOagnlDV2xuhvz1XOePhAzuvkO+vZ10AC3L32De7nma5l1dOxuA9rONd636xAHUU/z4O3juMJvzIQup3I05IHDtWkO7S4EQL57Gn3PCQwjpv0sYvxS4DSec+nAcfZTcRbGRPl0QV4LmuobzGA91yzgI4Z38TnU9iGED3mLqa7s6XugGOI8pyuo7TFh/fuiGGqVIjilujp/JmyEZ/Y1bLRkPqQT4F4yDUZ+plxjD4oo31jgMVKa53Qw5yOWLnaMrsewAavvs7KSo1zD/AipHr4iZex4GhLgDVHvtdAlVghn0eu0b/LKjb9+uVzy//2x7+vLM976nRya/m3/+kncqdVwPtZWWZIPniAW4bEibasRhCtmnxn2B4q9r8yic3YmU8sSGHysaJOZj/3wQy2e9PnvgHZcWPFYpF7B4TOzPto/HGFZc3zfqyhAMzQItc82VpFNB4nUrjdX1k71heWj/4zdHDIQp7rwxS3P+fnYfBZ96xTLLWhj73zMkDWFqDNe2edJ51tLc7zeYcs3du5ZI+OY/hTEOXa7Vk7ymZ25+BFPzukID1LGLl1ItZ9BKL+XRQw+kTlgnDHX712fbn10YerMA+A4J431I3sjjLgyb52lQWKtTu5iPjBsqLelysaJRhrnkOFSK5RT3XGyTq8KsviL95822WKrGABOJuuiCE06GpLF25/Crave988I2vMGBhLCeodCJ38ZksPce+SzHPSWdiVDMPrrAoUg0Oo1fnK+asaxQOVfFOSlpKSvvvFLy7ff/tN1Qy9tLx85fpyVxbRB8qgPyfr6F+/9ZZaZ6rChUo1MQfc62RbA9BReiseW2WHAErEX5MgJF705LHK9CALzEdq/QLgLul+lH86Tbcf1lf/HNOttcV9zNx9Xzon2Yq5SwIFvGKkiJKI54ffHTvZwDJ04/toIwGqBmb9HCulGiOJUTdvvLLcUbvSNPaw5TEwt9cuIT7ZG+jCvLZDAnLufN7b1X1BNMKipI+9Q4AAWZ2YNM/q2uEKF3j3q2ffvPdlQfD7Oc+87zE5vrhyJWaFCFteaYrQQHAWuGe9PA+EzOB3czxOnIv3rPFDzt1UdLbAlPvNzm7BkqHB8CzzjJHsayODaIFXxUb/A7jjX8QSusd4G2Bsmdcv8/cEqPNZ3vTh6j3EMA8xxUNjObI5v8yAN9/dCprtrbfzi6B72hC21tF5bYKNJ/PbjmFqRVNjDPGtwUmdaFOgqu4YIBOL5nkzpRPLxxIcMIQrKsdBVw1bQgn0t7l+F1A9E3y2AmprTZqAIcLT2eOtHGR/1+s4DG0ZW9eEs4ulQUJqPm8CMrsDN4eY75vGOsY1B9Tfs6ukrJfcm9irPpEVsM77tiYsy2sC49/50ivLt7/65eVP/u7Hiun6wFYMhF25e3QRQoDYpdynBx8mVryntPXQx/YszLWYVsHMI+uRddxa+SKYp6XQT+114Xl8J1ZLhHKKek9mn+SAjH2WbAp9JUs1wDXusXNtPeA6PltjtLCgKKa2mPG6OCsIjXvuEOAJQ5/W2UN0tz0TkxFnDSfdbXnLZPZZt91Qd8DuEFCeylTWLfeY45oAdo5pnv8JZOf12+9O/rCe+3GjQ2t53D3m87fjOnSfef3K/yS0cZd/JgBy8TzF1LHI7brHYMkjBpCwEbtv+8zGSkqmOFn0BWTOVFccLHskrCDksR5KOSbTnDjQlGAi0KnWTEqQhPl5KdTEhKbWI1bVtGHMswzCaFHZfChuyd1ZKd10fh4ePNfaZ649U/AKZH0+PyMQ+ome8akSsC59emr5vADnfdUcvicg9Qdfen35wa13lsuKx7ygz6ibev3qBdXuvLb8SAlLb77ztmqnXpVVV3Gb6lr08d3blb3uGpfVIQoXqs8qFlX6vQtMwsfva+4Uq2ccrDdxs2JOPnd05gnA5FwT80kcY8V/ojicswWQ+qOOpbRBVc/qeEWefV6JTElMchZ8J954Lfpwkxx1VmNND3UrCC4aX12NkkDm8aO4U6SfJLS2Etq93V4Vvsv+A7yjTHKfeHsqWAvBRt/2SkyLchD3tGMxh5XQ8Zt4gDTHlFYKX7bVEqthGzmivPuZBpJSrKkKgAGjPYHmqSRYdbFoQG6sjmnx6mS4kRA1eYs7cjV/XsfR1nvc+i6s369VxracnEaeFLaf/Cj3m7kc2dNDMaFThm/5wnF/b79jS+jXv/37G/PVcA+ONP65EJOInvfhL3Ld34cBPu3+h+4XhjkF+rPGOL8zBddxAPhpm7QHLPTgQ6WRuMZupLFDEwTgJp7aTUDmIbAZxpjvc8tZ/siWN+JGukxJCNI17hy7A8PH9a6i5Pr7kq77yvWXzcB+JgvGI5iH/AsEraNje8z1f6v1sABgg9vWuI4Q5bBIZ03mvNY9GgB0goIcqml1m1rfanHcHNS9skwwldZGSZjg1zAI5gvjs0WjQZs8aGaqV8UgPn9+Wf73/+W/W/79n//V8qdv3FZ2fJUtSS1GrBVPYPAuFXLk6O0YyLOIcfP5BE1b4RewcOiWK/33h6a5behEj3O7dnvMsddiz4rQCknA1fzM9M9z2s2zxtKYekoPsqGBf1yrnwGZW14053UIvG2vn+c1892uTSzU81recyWInlcKTWe9cmamZZNrpwsy3z00hy1AnHuaPcx4juMth/jZcffNGLbfOY6fbdfoOD59iP48ftcqFG8AYCCgu8rGtEobSOh8xb053ZF8lhhiQAEAy9Y3gRgsi1jmSGa5ouQY9iAVHUoZKwCaEBOKsVO8ft0fXZNi7CieBptdrsl0C09w+Z1K2lmVd/aXkj/YYQ/w6fCuTvkuINogx8oS5wZQpGL1n54UX9UVV5SYd17F4+9++NHy3//u15bvv/HmclOW4i+8emP5/o9+vLx84+ZyS96o//Dm+4rHZ10LtJDR7kz7LpN0wR2oHq1xmswJ3nVeyUuAFc5ZrJumbc65/j0WiAOUFmiRgcFufiUHXb1mC3HoPOWOTO/yBLkcEXNBEdBFeH6cZKZYUsIEHjyoJEXWHeDpdcRSiAUQsE/HJfaqQR2fBUyGnwc4st7MhbGWZ0l72WCRiWVfbTnX+6EjF+gnPAOg3s9ZQzAkKOIpYw1TlD792sMrQkdR8rmPm5mwDs0b7BlqXhFewrodMoDkXE1gmDO0Xo+MYR4uq1W/b/n6HqZonj35RZ6Ttcz1ltKOWe0uSXpCcAe5DMnGz9r8KorUr7wHEPq1b31XNLzv588C5LBsmTzXP8s9vmVYf9+/t9r1CqIQTJtxb5/xNIDzrPGsG9TPmffaCrHj7jXB03Ysk4Fb0B4NtajDzr+hac/5Q4gzHjTEfggs53CsewsEHXPzM/QvcSz5LOZ5/iZ2CzMjnSWu6+D/s9/57eUnP/zh8r605Du4gijZsS4GwfcFJyBtH1BryRWf5bn1vLbjDpML0U8L3SqY+7s5iJlfmGmAgTXP4fqajGTdxwFo87lbqvWhBJzDUDyOBp+TsWhhjJZUInu5efqz5V/+8XeXH/z0Z7KE0jHpnoUOsWkXVLSerNxHCAln8f/9XltSOQ6QbO8+n7dHf5uzdIhWtzQ/gcsWeM61mddNBpzCyXEthda9nz3wgNDmtqsl4lnnfqWfwYi35/kQMDu0G3NuoTUrJPojHbUmDXLfrTCYZ2kL0J7196HnH+Jzh9Z8jmv7e9aIn2uMY5/LLc/N8w6By8njtuu+HaeMnT4qNN+8SFma7mA075H1C61E2K7Wos7wtfULYemOPPKYNNFwPQA28cXr92URzbwMTnHBNwi1Fb7jQdPa0AK/rUr+3YXbsc4XmF1L3MAT4xU84B1c+U2XHbNLt7Os+QzQSK+2x4odlxq/XBN//edf//ryt+++vdxWOME3Xnl5+cXH9wQE6QNPvOcFZdCrj7jc8r+4qwRIFee/fPWK48ldd1PrC0DH0nxXruwCLgWOshbn6aCkNboofnRfFmWK3+c6it4ndIayUA+V2c51gFksqgB1rNNRDgF0AHyMF+b0GCO0VtevX3eDDlsFFcdKuAAlpkoJKJCIIu8GA8rUp0YpVtFJl/k9PD0hGg4toKpBKwuMiTNpgKvnYQkND4s3J1ZKm17ay8M1jMclmew+68rUHTZC9ju05TPYJb0Y00xmCo0n239V1Jkk+zwMDeFbU8GdMng9wweSZ/1d8+mq1hK64vnTwLTlA+vzbdAC4O9CnbJGyHxbfJt+XT2W5+lvn7GOD31eEHoc/zjEX20JPQRCJ9N5Hob/9xOlx39rbtYKOp4BOH+VY5jPnMIrz9h+Pt8Psz8kKLaC77jNmoJ7+8ztfacFb4K1rUAIE4oWFK1rvX+D0NlBwYC0D5Hd0HRvkPvmkQ79JX3x5rnTqlmn2nBiaO+KmT0QlVKFzp4GkW8FwFdHCQsXuy92LpAZe8I4op1mnSYwn+DRzDuu8wGgsp6zWL3n2/EFZnwNcVZmgYY5rFVzfbMPCQWZ+7cnLHGfYInRPF/RvX7r5cvLK6/dXP7N3/xQ0V0SAloHkgeuqSMJbfWofVe9SIoZb4X89sw9CxRM0PjLntfnBbTbddrS9tPOo+fT+z2twVkJa/p9g9W5xJ6PkJx5BsOEM4ZD52cr3A6Nd3tGVjrsMzABoZkzYncAt5x93guw2j73aetyaO15ZtxoW8A37z1pZAq53HPLxw7x1S2dHQLIk74O8cHtuu5djxWK8jqUGfK/Kp2EsMYy5jqg+jtAMiEaZ8Vnsg64hbF8cQ0A6qQLuZeFk7JfXGeggyAXIQFCcKe7JJr+5yRBW/qx2FVozS5DXnGOncXtPWxLbVlCiaWUm1fP4xUeM2lkGgTm2hj8yWrj7wN82n3qM6BBAS41a62HWmY+/nT5DYHKn926pTj7z5avfv7m8rdq3XlS7m/aBL98TfGx77y/fEVu+p8qe55s+ROMScyS9XJbSSUKfaJ1sqsYkE4YEdZJrJy46HWfi+p6xPoR+xmlj2sC4B9oHwChrN8aGnFGVQpQ6DXuSvjqHukAXb3rJC+BuXviccw5rXlvvHxdMbSP3RY0SYr8dAKQrnP8uP5jbwwWNW6XNOo2nnYF9xmMJdz7o+tImIJ+2CNbQ/V+EpP4fZ6dus+nyzmBVccRa46M47zohnkb4DVwtIzR3jjGlHCEGDIaCPK80/S6b9nB9afZ5zaOpCFCrLCrvNHareesteyDvMwrsrt2K/8mj5k8KMaX7XsyrheI1ZgD6lcPIXTIuJHVsUizdrj3RQOuvECVhqzNc8SFZo7PkicGobjjn3XhIcH8IkLnaYz3RZny9voto3zWs553caZAmwJlmsGPE3ZbYZS/5/uHxhlCi1n/0DV7ezUseBFIKxBr4RUrx/YQmMA5rsMqaSba76ft2FqKyYlLWAQLHlzQofzS1YvLaR3SC3J/vaG+xrelrd8TE31iNIH2bZjlf34OAc9YBGAUMJUOgJ4WsrlGsUTk+j0XxLA6HNnTdoOse2gsXXOdwsMHuT+bhzwHPEDT4GRYbVfBzkGlhZ5AeSVdnFhuSCB89cqF5eKlc8tfvfWO1kIxSlh/7dqSIEKz1rXKVzoCQufct4DgOHrJ+1PYP8+Zmvefvz+NFxw3pnkO5veP4xHeb1xxRbS74Q6FYk0SswGgxEoEz/Z5uUH2cJ63uT6HztV23+f52QqH0MU8a0/bpznO0NKMyzrEy45by0NzDl/Kz+05yjocJ8Amj9v+fogOck2eE+vknMeh/d+NvXjIRfqWYygCyBOWop+PaEepM8K98y/P+ylRqQwAACAASURBVFQhQE72ELDiRVzcGn/e/dpxn2Kxwx3vBBOsfyiY7WY/IwCFxcwleEx7An/QIXxIvC1xyXS0qQzlih31b75PF6XXDVIKbrt/KfK9ZkcHbAJUmENblNaMfUahoVwUAL9Py9BzcsUr0eqrn3t5ufXhx07KuaqY2V/co+6n+IfAI8DyqjoHnZLr/ozA060PPxTvIYMbd7pG2wrxFbfkFXBgvTRPhzwkBhJQSlJYA/Z4qeD/Ka4OWD4vMGtw51qq7AtudgHETqxxuaSWM46hdd3MSnKN8YIqBRTih/8Z4GDtZO/ZT3cwqhjHnA+ALC+7z8lk13+OI9f9ufcTtwrt5iqUiQIIYrHrcbgdJXyeMfTcnahlxYMY/10ZRD+zeZDFk35PHKy/2zKLfXXIQL6reyWePq56PptJwPNMcq8t70l8qmVay8GAw5mZvoZ95B5tbZ6K9/psZEyvTdYzMvMkz4i20XG7yY+wMqD7ooxxL8ew6lrWCrxJnDQAPQacus1+OcGt/HlenLWC0O1hetG/j2PEk7G96D2PY2y/zH3+Ib+7XYOnMfGi+yF8e2Dc4xBjn+OOlcOuiT7sudcUmodAxrTk5FDl3mbY2C8hQA7bGJ4tiXYjERsJU1OZFBHuK2dPmknSzu2BmOeHD9RSTSDsLok6Du0pm9YKDhqEFhjV/xACnSWeg7Rn9QF8DECZ8fvnsEJlDqG3ZP2vB7WfYUZkoZJjtO8u8bzbdbUFZhOEEoPV7Mv7yAGmVip3Paf6pa9fPC9Lw9nlHZWQuS8fJMCd69N2EOsF7vinxYS+CK0+D2B91v0mNeZ+K4g8QKvPup8/73U+dDYc4tAPnWehIopLMzfzLoOWX1ye5IDJ5OpR+27wnLHjFLrt+dwy9RXgler1zNCfQ+sx13FvjliOOokvYz/u7Obz6eU4juE/iw5+GX6c8zl5zco7WjgfN9/d2pBsgrCTlcyWuXKFUnPygtzMxBvO+2cP6JiULGhnUsP7xKdIUIkuA8ghAQkgGqso1hvThQiHrmQAIIqzP9R1nHUAkC1hAsUBANCehTC0xhltIBlrG4pmzv7kOx73AXc81xTfoczdLpbPtS7hufrOF2hbqhCnMypC/5nCdX73a19e/vaNXywPsAoKVH3w5NRySaWYnigh9LHBBHNSBynVIH6gNTjl2ptVqN3nRf/OGaBVFn/WDmszIPMCbnHKDsFfKYLvPejGFp1kiSGZmMskavm84tXBkkySEQuPWLClUMlfXf4p8ZUUk6eIvitsyGIK6MVKSi1Riuo7HlbjIY4gcs8uf63RZc21CtVX3CbfSyyvz02HMxgkag52zzdQsjVYYD1yMiAsfMB74DJJAEmBK4ddFCTkWT6HuobYS2TMyveRVx5dcaMoKKbRpgjLOY+p+NEh6+eOpw4MEAYXWvHatmziufm9eWBMO4zBZIdFGGMITWtGHk/W1TkdTuSFbjyR1SDDXEKLa7tUTcAJX107l7hrn/8Ycjx51uIohjnEB5/23q8MhB73kGcxxecd8FZgPJvZ1Z2f97rnHcdx102hMBn9FGyHQOH2ftP1ls8y99y33AAdbO2Wa8n4LEreCjMTWTPSFXw1GJvPBwwm85uYIhhZDrBjb6xIEYdF3I/Kf+iQfu7imeVz166IkX6y3BbzvCs/821ZQj/W9ylBFC0uz7ULHWbch8692PV7GMbeYWsgnDWZ15RG21aMnsTcg2RHhwbiRpjXzNJW0ZIDUHHxGAT54O2yDbO++cn9+O5jSqTohtWJ+fRyXRaE0+rvfM9t5hT7hnZJML7ep4D2GTHij2WlSLLTpNVDNHYExB246BDAeBroWJnhgfXbo4thnXzWOdmOc2aTHkf/DtHQjWeMucfWHNbusYyRLTlG0G95xPx7Kl9zTVZ6aEvECjwbdK+0RxJHK4jz+5O/zLWJMEsyRP7ONRGI2+9PoTXHv93HQ3z1EK/bXve8/Hj7vADQnJPwhcmjcj7n2djSmDROJc/gKn6wvCIXrUvbAJhk2XvrjbfcEYnSPDRUcMF5WfrIck8bSO6NaxiwSnw17l0+SyF5YhntcsXboHvnfHncelD2wX9ztrtMmIu1k3TZQGZ1w8NfAYINNPiZ/vNbeuaek6fkWSvvTUyo6MjWM8CTQNhlWQo/d/7U8pH6xH/j5WvLVxXGc16g+z++/cHyl2+8oXjPl5b3Hmo+mvsTerdLyQccuMsQPFvrSdm38CLHv+ta157kOxTx70xwzhjr90AW1qwZc+f3VK+INc/GEM3/ukKIbt16z8let29/7D0i1rSSCtsiyflVZZAAUCzOPJO5O76UEkiAUf19TjwQ2XBKiUyO5RRfJAyDa/lJGEDiOCm1tJZP6jMZI0Vc7znDjkjVNe6opb1M1vuUmznfjM1wkr3oBCKvF7LIUm4HINd8jIG39s5HgGArwaH/VEKY8jtjCr+37Gj65Z7reenwgnmWVv7S1tvj+MP2/axPKum4+1fz9PlMxptwJ4d0kIhMTKzoCdlVilS9oK8a6+FyTc/LZzy/uOODa58lZP5L+/xFFuNZc8tmbhnrVqgdYbwHbnxoXDkgUxBtv5oxWLMhjqa14gk8J4EfGut6jwZXq4BEuPtAlQZmVmZlh9gb1ZmzO0WMmgQkMZEriiU68/ju8qpawVFOGA331LlLy4/e/2D5iGLGnYxkzautj2W9HAAD7TOAtJ87gWKsD1mHuW4z/morzOdBjPVzruVWWGTNeJ6fT2yMQfcu9itu/CxLnmnwJIZ6gp7LrKk0/tP6ceWsXCMyMMBwLRS0XjBalylhHfWMXWeMo0RynI55CGyEdvhsCxDmndOTeUvL/v7mgWFQfBYGf4i2t8J47t8WzGxneWjfco2ZOAKhQWozrIMgdO73FP7z/TD0rWKIlSVuyjnnLc1Nq+2hddg+a16z3ZPtvLfrckgZfRp/muu8pY85jr2z9SyGt/k8IMe1XInjHK/Q39PuzzickITVTha9cwItuNcBUyi2N2+8unzwwQerRRLhnDadu9JMO7era3xKiU3PeHiiwYx+phUiNSgBsgVkdl1tGCfu6zKkFQOykuFC7GVRNL20RcvAB/VZ5zdgdtIHv0+3aj6bfPkzmOiwJAF6TmAhlDJ9/Tydkj5bvnb9nADoSXmViJ88tbxz5+FyW+O8LaX/kfgLMOC0rI4LTZTIo8GT26DJNOOKG5VpznEuq2WBaOAC8sLWro6dXF3UlF1yYXti1WudfAeNN4AQl/pFgUIshKw9IJIXLttYRx17O5KuuL9llZ5JXCW1gT/V9y9cUsk3ZcqXO3jXACQ0luSmzyjLxMoPxXMvia6teowjHrWc78xt8kTvaxszo/S6asl4z16uUT4rfKdsEruxeu4A9dR73pRGmkm3ORdeD2J48a4MXr1TVHZu++2ZWu/XsnTL83LuD/K8Vuqnm3+PDzKXtvr6LLD1GLuwQBNK1uEHJyA678jTQWjo/3l+GoR+5dvfRZ3Zv54F4gB2IKqxSAOU57nxoWueJZA8uT78/B7GfUgw/H3HcOh7200z0Q3z9/M+a8vsQ2SHBFbmmoQZ/91bMIXIXIPj1nQv6eYYV3K+Oy1CJrYW8ikvArNIJmW5aMoFsQJVEo3QfkWUl0Qbryr28bq0dsdEij5uvPLK8vN33l3evvdAJZtUgkOW0UefifF0gL9dGzsqLvcGa21kt4u5KbdHw5AIBIBSXGODVnJY99aq6TbzNhNAAABshlU4zCE/DRcJ5t+4GdzrOuNu+vD6xRdogsVqWqEKJ7EAaI3O6HvEfpqp0ooSgaCNholTuikWvjrWKwEcpL8JHA8J+z2BN85RaO1ZAGR+P3M7pBBtge5x7u7tOZrP31u3QdjT5Tx/N0BGGWKZGxhEYG0tcPO8HQLsc1xzzhEw8+xnDHkv93alhNCyd66SIWptiP0taLCe8/ZWrPTYGw8w2eMbvlO5IBMuM5+dNZzlwjyf+hanYlUmdsX9K/525fAN6hG2RdNVDzJjzfoQA5ZM8ez5zoKLBbNMQLaq9HnMqd07d/0Z9zinC65fuSQAUm5ag0H9xPKZDkmxfFlhEzBy/UqV+rEVSW7WNFA4J0vonY/vOgv8XLeetBVM/51ViFAp6m0ZbYvXjMdNV5zV9a77O15Rr1OdSLnyhQa8jMku6XFyWQa8ID4zw8KU6g/zvMxQq5WWBGJUPl/gclm+cfOmknruLLdVJ/dffOuPlv+XujN7jjNLrnuB2IHCShIkm+zu0YxkhWxtVlh2hP9uvzv60X6xIxSSJVkaqZfp5oJ9XwjA53cy86tbH6tAdEt6MEYtAlXfctfMkyeX+9//1/8cHH2c1wlsGiuFPq0RXyngfpmx9rdYuX5/HsJhcZpOYxMJCa7NWoZLljJOVChhrCrrveJrWSeEPnSll5wHEOBVC1tkg9zzMGO6nzhW5CR1OS/UXkKMTDIIwXltUWbro86Mh4GmjY6HDTk3krcEd4Xe9zfIbcvUSAqz4V9CstEDNdZVZaXW2yxL0qRA1vWk4H4DHG1U0COHAGQ5JdYVOsjbNT5rPRUxfzGmbqtblz9JWEyrbBNXjbCV9Y9XKO8J5rzFRd7rVDjIZLJJxmok3EX8b8Qp59gx701DPGwG3RFaV0ZFPDPeG3qdkJNK3o25qdOkmAuv9XTxu+/W14FXOD2pHZeay76umYixciz1T4DQkTKMl9B4173KNxQIrbF/zL+PAZ1t49rJ7z+/Bmzaez/3/WjNjGIAH3rfQ/3rK7aH+jlNCdbz++3uP+shYOEJx0Ls9kPGszQKpRZDt+kTpHZWom42wGIBwP6hzBqFWRu4s5jF7mHBklW6IKv2xdZwsKb7V6VY3gl87jx/JmGzMDi4uBp8p0Slaz2cDc0x73ZV50LrgHOsau/T9nSkMFgVAgDobYB1CfHRBoreV/9q/Nrko27urapHwLFcIwVi/EzAcoLQUh4VIE/Qtjd8T2F37TMDECEC8CbEZG1Jub7X+c5rcmFR4uNUJ53Ma3wI7L9EFPWMhkmbtfrXgufH7r++MHjMfY9ZmzUGrXu22LvWBd1/VjtvfSDaNzrbeW0ZYxTNGHDrG9D50pq/Sde2wLna1I6vkzgyU9excJb4sb/qc4OhNK7afrofKK4EpY8f81C+JYz9rgQ73pMZgsLzuuMAO0BeoSkjSR5ryVKiS9qImqzB9PAux5L5SFolzKVxZrlo9sonPlhl1hD7mcgJMzqpsIl21PUO5bHOiz0ZwDbGjoQcAwsxcM+3Ns2kFoNpYKdrKOlzdHTk32E0cbkDkng27kGXdsrEnnW5iD/s7ft0JAAYbOfp0XG8V6+nCP2x3PpPVATemETzVPc6DlTvIH7OsaUwPjCgJMnkvBeDx/M+AY4aFx9QUUqcpVGOygQw3Bd9DnnTyi0+65MLrm+ppM5FzobHPY5M1Vj96R/8vsHp3v7e4J2O6Jy5n5eh/3Lwd+/fUlNe/VNFADGjBt8lyzXOs/qDuFt+6Ktd3Xn8JUXmL3Vi0pniYsmih+EExK8Rcyq5fSmgTzgWbnRcsqvKot+HoVaf6celAChs6yLeHxKC9PwzgdB5xfTeXcOaUR2lYu9ZI7DHhDUEc0qVAthAGFSDqHQ9d2fB5/ppj5i0TE5Gl3H3/s3kmpLJTnxi/ela2k58cB1y4GtSUZahUKGTrt7Cs2PRdjK58AHri6S3exZg78cgjvvTGGu/9vOsx0aAz33KvysMqe6p/hbzXGunleGdfsjx8O4sVJy/1PsCa7cAEvk1akvJu5KFJbccH9qE+HXYz7+MQG9ttkk6xmKnQafdr4UnW8BZZ8ePfxb3e4GBDxohb+P3k6mIDx4DOuvWaaDxITA5DdBNU9xTmvngx48Fsw89pG1ny6T0GaOf+65W8fcVawuM+sCznZdqg+c3rTKvl7TowsAOUFibsPuePZqWKfbczvLiYEOg9JYabwgsCUMCyudkSb9VCZFdSnIQv3QtgY/gSpPWIM2MYGxSbxYru7CKA9iguHSvXFD1/haQe/MnIKi5+ASw9wK0DbJzc3UCJpVaB2IB5MBftaudr2BCw0pvQXp/zSOs7MoSnkAF4Xo8V/wbiQ9WNDAXJCrpvSdij9u5KmHa7rf2+X1Q1X73uT3QrrWH9l67rmuM+2urf/+0v9s2TZINLWgdywZlnTWK23OFgk2lTzTXpLHqy5ZqV8ueT9q37X6dlBQo1TYGqIqlKCDG+u3iWZN56K/J9r1mTEtDpZytdW+NYkMntmF4CEbEQGV7w+JwUVfs3/HRXKgYQVxoLmhdHgx9nJnCNaes08pEDzAaNTc97mTIqkHzJHgosQRACBD0ftDnADfi+s7PVVRI1xAvFgxW1CGM04uytmICMesHg+hw+/HuYjTjaMmoPcm/9R3jW0bOvORMuYt9eg+Z0pIPMJcLqpl57ROASMShfJwKq9NeGqvPaC/vLtBLJwBEjgNNERRtjwQPFzOPGnMWTh5rZELJnDQM4tuQC1EPOeVYKvF2/9CnKpw/BkoNgJg7TggKw3tOYQozGr+//OLLwdHV6eDg5MzVBPYuzuS213GiStg5EJ6bkWV/J8DojGY1/kr9Dp42mEd3wUxZJNkYFMtV49N9MDr0TsIPWP8Ur19XstKtYtuPrnVMZo5LhE4IlPo4JCKNlACUDDZeMx9drEm9JhQiM9h5H0maBbQdC0p7uZ6SToQI2KBPHUOSUK6fVoaHbgjGLyBIzEUYQTHikRcQ8dpcVCEHGIfB/uuzlPEQIV6DJjcSrySoKivLe8j7LxNiW6ZvGvBx0+I+u7GZ/2koKWUYt3jFtM80Sxx1QPu1ulv5Ue/q5Gu+uz6va63jS5/7yaN0uicdco22o3k9xk37CizXGg89Hc8Z08UdCM438wz9SoUc74FmPILUjBsKS+qvb2Y4trMPQm3Jo4inDDwP7xer7yvMbjAaEDs2mLlpOwDQDkC2qP0u5nrEZH7u+T8X5LVtm/aeFvz1+1J/98HyNIDgZ+XYuJ/NLDzU9v7zJj2/vX8i4LKui402BmjTyOgWYI53B4yynU8Epl4rFnRjSQpJn11JsKwsrYqd+KDSRMuKHxWzIMbguwOd96zVyCJ3aD2CPvsZ7gH+LxgVr1z9XaVQPJ7pMmnHdto8VZ/b8bAg5J12K8WGaNd0HwSWEO/ihXJNltI2gE7l7velIDUrxFh6fCJzP1jl2EAIbKxzF49GyOi641ScY4K36Vx/DfTneWzeHthjjwGotbemrenPPWPSff356PezgCT39pmhPmi1yzRBAEzo535qXvtMc/++tk0F8ouhLfDKTMZeDfFZ/4bLKsoAlWAtF6wVYpYJauVBN866KbwY4civsjGsT9lwIbxzb5LMZsXv18jVnFnHKO6VlWW5Z1WRgmMwxQbCagHIFhSXDG5gPRsE8NwsvwLYOxMTiTeD02bmBdzOYcWIWYbhEphgv3wUwKlYvwB4wQ4zAMSEW6EDCGEQ9Z2TSgRMYaiIGy2QV4ku3juSCXVsawtCY8xLm43AHM+8oTg6FTgAWbrO9R3zuEmesaijKmFWPUeAE/1brC56vcopfVqo2+U73I/ayx3QHIkjL5lS6LCorEWvFYOemEGPdGXUJ8BmzDq5yRX0P9nJWt8OONLnNzJMfTqPBM+dst6/0Fz+11//0eC//e//oTtFhdr6mBm83nw2+KAC8LtiQBcU6nSXwM794H+BJHJVjUBRrPOQQ/xCxL6XdLqZXQUA5l+gCwPZDGICiJDJlMQifCIYTsCeDQ4+T5dtZVZ7OyRLCbJmfIiC7JhODygJqjFyUaBLfxlcZihLgqTbEN9jPzb+Kv4y5XMrEhwTS8Kri7lkuIj6GawozKXhbOoeN8UzXPq4QGS8N/YnBIavyTAIywC9O+FUEBT5WRkf3GOdZx0QoGu8N9ay7l+3HnJ9OGzBqoQjqHOEsq+lxzpZlPNYoLvWZoXJ2O3PCAeCjDXI+jXrH4nGFi1qYCR9ZjO5nDWQRlfenms6xy/7XKWsojPRyzsZJyE2wYoYunhh4j1246fc1LWfgtBugzH2vRVQk+12usH9JdJbMf+CP/uKqB71c8Dlz7n2X9DU7tbHKutJ4P5fczwngdBqW9DuYdH0fypGpVXiLXsIs+CMTAnLF2JC13UO8fZQ5TTEmCzMLQ72lOE5p8+eqdjylco1fbu7Pzi51SbSRsRatsuoeW/s6cy5I5aIzeGNyOqtzV/saILVZtPWhu+zzNWv6nMJlrJW6/uW1fTvtI8TkXpDY9ZAm9aCxy7MsHVdwJr6eNS8644PDOFSggR31rXYi0Uyd7URSZpYXBmK2ThxXb1f8jNpXT9kOE0C6O3Y1Dj2AVM7jm07WwA8rf3tO3l+HbdngZeGSNuPmvsCp62BYPdnvughEFr31DO4ZRrIf6jdLSi2G9JxUwlWan3C2MsY89jRpyaMA0DC2uA7s3nFJGofwEjBRAAUKSuD0bKstYHS+qh9tLmupA2BLNjGk9OTKD9DhrOuN/DR/ZSv4X7iA7e2t5xBjgI/VM3IHcVlczACRyYCWK/EZHGkooFDKjmYRNao16/AxbziBOlDxQbiuj2XwbSiZENK/HBfy1ACej22+h/gNOJHSYSJoyC9fdXX7a3twaGO9HUyE8wpSWAaC4AynhMu5F8zmTxH/6Nw+ImysBm7W5UtMgjX93OOZVSb5TrmPRX2gQG4JCAK6MVYDDgboMC6vGdId1vbGjLmrvvJz+qarG8fYNMZ3ZwIl31Pz4o9LI5cCEXPONHfKH4eLDM/xeryOwaBP88KIri/bVxwEp2U93/++qvBgp71XvN/KvbwRmN5cnw8eLm+M/gnZaofSEDNXQnk6F8nIcEwErrEe5IoMKDMzgVYCpHaue2zk/UZB2iwy+YADHmfjWy1o5IDSVEM5REGOAXvz85PPT4LamPNCfISIEg/XTPU8pDqK7D0pD7RUIKWIGdhaSN2kzFiHoMFx20fIDYAlxFPThV6Qh/B7DoZS2NBgzCO2Ht6D/8L1pTvJXdNhdBuPATJX6dhMKNxdJa8QRqsNTVPYUwLPOn6LBNFrGvEfAeJw+BE4pSul8ve0p/v0SOBcMNAscs/+9LJvzzJijXqdRprxeWjPA4YJvHMql7goUsjt8pyxfAE0C/D0cOldhVU5n4eZDnsPmhdmX6nn7wjyqf52FefjhVss+VVPbfxTnRrKdlpjMMIXQLsc6pizHPIA8LctMYpy8ZaF3Zw7dkwisZBaIfI6VAPhPYhS9VTrAHI1eF/+kq8/a79vVVmjwW0PwdY/pxr+2186N7Hgs1p/a5N3gFtxqyssVxQ0+6NRf14A6Bta6uk2+eXsCwlVYKzvb6ACu38+PFq8EoCaHHmdvDF9vbglDIqWly26MWo7DzdHuzuvh+cX98NDpWZ81E1+ojr4rjKiq3zurGyKiutNiwf8u2o2HTb5xqzKrTbgpW6zhZwCn/3H4tSnzlZgdNEiI1DAem/igWzkrCQCgOrjeOqsJR6d4gTJiJGkVfN4pbS5l1YjBNVbgFeKlc11PsAHRcaoxUlWeDeupUgPJNYbEt2PDTf1a+65jF7pb9G+8CvBaGei8ag7D+/vbfWSNuWSaCvfWYLbqeBwgAdo3lp738sCJ02ht0+yz4WIKj3teVcCmxVO5lXtNOkPrBGrWhQXl4H4ZYEdL58/nzw048/GZAUhF4SqKMkzZrO9D49PvEaXVb84i0lUWAVtX5Q3DB7rneZxo+TdfTfgpM9OCt9zspkaysA6Kpijl0TU2sLI4d+ra4NndBzrXewL6PEzrHj/OpUIvYqbaKvxNBt63kceXhweOAYQsCB2UbALIZmMpwwkYAmu/H1TrOw7G39rCwPPVbcx94qtzp7oyuvpOv54ZlVhumJKOBruYMrm93VP1CUyqSvk3zmlYR0I+BBW2mTi4ibWeG8c5V/0rjC6sK8sTVdhzPZy0ky+xOAWiAn10nJaZ6D8WNwgPsXwwQZkCAXGeajDwONBhBw3UbNGSWU1Cb+jdjMAKgGaCmj4jALssfFgqrG8Naa+nl8puROGRx6z6FCnhYV37qkUlbHYoapn4l2v5X8RfhYd2idRuBA9LsDkgnCa284btI4clyHVJwwsq+rBJHXGnL5+UEQVFKPM6hhz/X50+VZHyeK4fLuwwcTD8zlm9dfiZA4Hxwe7Ou9MkCuLrwOluU52z04lHGx5HUGMOKHEk0YQ1xzLKOKfYBBj35hLusUpo+3Yv2V4LYxXPN+4BhSABMG1oUAz5JiVFlPIedVlUFtuVDS15wL7uNpoK6sGHT14dmzp94Tl1R1yeovLAHexb8AJmqrElqFcUYYg/MiMK6UI+FxN3iNcBKeiXFH/C1r5kptYtWsKFyNU6qsmzCodN+yT65S3VSSgzBS1RdC0QB+Nqy0vzA48XoAOiFJAMp4H5AX1Dp1jC2EhtpK/5lbxo11xr/ehzCqmis+szGoMaVc4AKnRSF31BZk14LmmX6ASIKwksGsNeujVdW2NcmV05PTIGM4+hZD0nJJzyAUjT2pNl4TMiPD8VIyCLBLQtw8e0RrwKEi1KcllrkPQjvFwqCm1VSf9UHoQxxohv+NW5n5oHpO3d8qCL6b9twRvRzU+TRF3CqLvnKdpqQe8/nPAX6fu7ZlQj0eLMhmgB8CGS14mHRd/90FMNtrJ7XvMaAb4FeumzVtks3l+cGWlAHs58GpFJwy4jdUfuP8ShsVoaW9dnDBufI6gxhrURsBINolQ1lJjIPQ6J8j1EaMAeuiAUkGPSzkFLD83TK2xGTaerPADNdZWOQhnNvYvwIkvo64KdZWsvwFrgier3d5Y5Z731PHWqR8VcQyPsENwYuw+gVC2aaUsPIRgWoHG/dE5z1fcQoqln7Tr/46fIwB8Zi1O+2amvNWGdd+nHRPG8Q+7bo+mDVQwXWbTHInY7C0Ga+ei7KTN7nHDU5ZDfn3b4vuBwAAIABJREFUaJ+UQ29K71A+3fyMwk6mAo/RiztXuvclcWkpcCE+cCkDCJfJwNY6X6KWIUklnEAjhTFUmMq5BDYMHkpkW0barpLTUBjUtuRZnEQTLvb7BGFnKka+omSac5fIYay4FyXooxVdsy/iqM0YStBTI5Px687Gxogim1xKjTEl9GNZ4PRQyT5PYEIBY263crEZGzO0UmBkuHjFBqtZoJCYzxWBuorFROECBgFUgDxAg70AGWpylKwtNXMBDbyjAFgBUYADPzynBafdPvB+TmPOoA2jZDS/sKAXCj8w20h2tvpwrLFGIS8sCKDprHX3K+PqXHZGf5exYVFrxm9ElHiPN/HjviZfWUwo424QigGOTNEzDHDT2MUOQcEzFmac9IPXw8/q2LtgQN0WfU77ARQOT9A58F8/fTGY0Xq6uVKC1aLKMx2q7vKdpAdyVOO8sbw6OAI0sQbVsI9i3cznmX2iMcFgOqIX3d31YiQn253SZfjnPunAaZB7/qlKFPzufV0A1b+GbFsT2AOIzqsKyhMZOztPn5odVeVSh4kAKKkrDTgVylbXND9eh2KvBYgA4GsCkrD+JG+WdwkmfziMerFm7tQGjotmXVMI/15rd0XAhmfZCNP1G2vreSzyjEM21jY2vfcIXVkiREVzQolB1hjJoRgyZo6zcD/rBpIAdh5gx/pelacP8Ecm2JzmCqOPigDM26nWG8ANbwMs3xVeBc6Y17vZO4yXY4G1/y7Vd4A5OsGeBfWIgwo4ypk9xXOrXqoTwwQ62UcYre57ypKrC1WekWFWp1PZ+NH6Byibrc2Eym5/6X6HkdAOPciss08ckzGnPt3YwI4cS1buCh4WjTNHdV5zOhWMs/6zN0Zrlv5Y5uhvch1qbxXp48MgBNZnZDSd69obbkZ/6iXLascayXAAVr0QQKy9rOx4xYROEeOf/bhTYs3G/exNEy4oOePMrEbqtMAMd8E0gFqsVPv9Q4C2mtCBoc80um9F9wH6z31e+zoPPg3vWax1jb/qzVALGCeBzMfOQQGGh4BH2/cIVZFlRNyX/h0qiH5dzN+KQOgVyiFjvshsBYSi0Nj0H1Sy6VRglFjIaxa0hIDn1mFZluBdk903D0mWkNHvtjRzfLr2NH7ZMUOGHdWEikwCcgV+uK9VVP4bZZ8AqRrVN2wK9JYSQlH4XtwauCRpQ2ZTUrJkEaGD4ko3/sXVx8HlnDXF2M80Q6APtrmpP2f9NfEQSKzv2n6NhV1kq1rlXd+3Y922o8auHbO2c51hmvNYwLS/VulrKXB+t5EgJVendfCePjiwm6tR9hayFU/MGBvshhut1tYdJcEkHG2siIEqN3lkG8uVCiuhWxfmSbYhGUZCHPZBQODL128EOK8Hx0cHse6t4Ci2vWS36fbmlgU57S+2r4qD01+UVBgscZThiZTZuphKQOqJQBXu+GUpAbOJZj45MWdJLr47MTG4rqVI9BmucmKwAbg3UmS44k8EOlEeGzpj/CLb4HqcUo5kgVMMHsV6omxylF69h7kmQ91KO88TR0FeS+n53GhGjpNy9GxCS1A0BYILeHESkd3DGYoAA8QzCBOgriTsKkqVtqNUA2ivWG74SEu9hWQjWKllKXEziZoPXJtObNR4Mo7nZwLCgATGXGDmlOLpun9O2eXcD/Pl8UW5AgqcqBTuVa+TBF42UnIvhd4BwI3Hjdf3fFvZzRH/KKYHOdGsO5Qy84mBUExuGb9VecPrxCEF4RXiZ17/Uk3jq5cvBge7Hxy6dGEZItAvWQEI8xGcCTS5C334OY/jJJnQ6gsznpbpox/rNv+ZjtzUx95zhEyxnRyjLVCheVzS50Oto40VVTQ4PFHfZgfbCseC5TpTP/YVOvJ8c2NwJvZs2eOl7H+d9ETgBId6nAiQXCj5alX3nKsYv8+DV4suNI+wexh5JJtdaY/K1vM6xgDEvTskzl66xobe3m6EZWjslwXgTnRa3ZWaSdY++35Lzz/SOqSw/1BEyaUYzDg2VHpKz2E+TZDonlUxzoBCjBMOAzDwyvXLmLJumUeHyuhfl9zTGtzYWM8kuyUbi2enUU+XdWzjMas0EC6zhPtaQHCFvag+BJgMGUWIDl4PwhFqDmE4CXljbWN0JYDr9qD7Qpw3TCihI7numW9q0ToBEE+lfqfCAYz0cFljQniY1hkHB1A7d9nx5BxWA+E0p+RasaCaQzwm0Zeoo8tpV34n+8oMDOtFQD0NVSF2eUBnNafyZOR+WdW83KvvUaEjMIDm+F8GQmvp1mbuK5TH/l2boHRy/d1usmlJUp97x7SNWhbw5zby554/DTg85r72modYr2ls2WNA5KR2jCnsBtxZ9CTj1N7XXa9F5ZByLdItWZ83p0eD5ypDNK8FuyxL/fDwyEoHtx/15oZSMADShbWNwXfv3kuja7ObxYkTSj6JD0XQJzNWoKUFSmZwEiDei+7ss6PFapoxIpbGVl6sqrq3mBE+c+yWhDsxnu47bcqNX7VCa14KNFXcU7WzSjhxf7EJPo40vLSyGMk+1QlTWMEIIzN7cjvlux5iQrv91TNQPjGK8vtpc1d9b8eyDyZbkN+GMvTfVW1qgWyNr8egYZ6qb34G8Vk9AFpgvt5Xz65Qi3pezaOBgAQ3mZeIvBJ+rKUqAeZoXb0HQW23qJk1gQLNASAI9uXWCmw52ccTC0/cepcCgygC2I1zZSPjwpslVhNXme4tYUwSybUAFzFg2E8oItzdZ1J8JOXhjoetoX2sf+pg1r+ASmeBY3yxFqRwWBewIewdx99JWdAOktlgEC6Uscyavhbghb24I6lAn2/onfe44/S84XDZrt4bgUNcbfsqkQbIXRc7dKxkllrfrHlAN+0F7KGcXHpH73/16tXgp59+kidDrJIUquPHNJ6h8ATJpUSLCbKxkO7mSj5CmQP4ALfIgDXtewrGhwswsql5FyExfO+2OKmRkkp4TwRq7HYUIDBACGYRZbeosAW7XPUZpZcY4wVdC+hEnizoGfSHzPaIrZMHwpnjUTNS27BLDOrqeTZCznujkX+1drtEykZOMibU2ozT6jA6Y93zPsbzSOWUHCPH86j7iHxB8WYsKyDWGfOAHhhFy6ELzZ9cvAI7fP7RYBnGLIJ/OtCawLXdv+2+buV2uy/dlgYw96/r/i4vkLdRgPbSlR638Nt7zyzomjnAk67bUM3oWe3NJfXh4vhQoFQeMc0RINP7XqFZK7LEtzZWBrvSE2+01m4vzwyyXf7ODDbZ85KZMpqIKbxW2Nfq6pr3C/Go84olBJhdyr0/r2fh8SK0hX25ui6gq71GEtuGXMY/vhOY12aaFRiyVw5gr/0N6DNLqH7ANMKOvnz50sbXPSytrmMvrK9tqjTV/mCOcBVddyl5YI+EgCBz4T0tg5H45BkK8VOpgdAbjUfpCMpueQ+r/zyT/ej9pucgX+gvrCzrwhVUAPzIJnSr9gDAECKH/j1XeM/vvv9hsCFAj16pShIOMQOw6l97KkgO1HPYL4SmAB7XNBdHkgHsE4xsfBksoyXV0d0FADPnApWMi2vWOtpDEyHWFvYEYwW3Pnu/ZFl4uFj3eo4MZn7C7a+xddKTSncResae9rGuYpD17DXeI8OesCI8igpBeTwIfQhs/VuB0NoYD2Xq90HkNJZy0qZrGZWpm/Lf6Iu+4HgMGJnUlGkgoX9tva8PXB97vwWPrWGyLLU2pShXVTplU2ekP3FdOaxPrNKnPpsZNmkIE4pbZXVj8KMYmEN9Tp24G9zzdmsBKkeunlZQtsxZMS4FEN0Xe7dHQnIMaJns+NQFy/PbBIuWFajfS3A7zsqxO5beAQ6qrTynYd+KUbdwQ2FkgLkNJ/2/Re14gw5crRa4MypCrXiYnjv+c3MxbQ+249BXPG0fH1rK/fX3GIXVH796dwca2zmAYUkDp78G+4aCQSn3AjT9b6w7A5maErvJxSpRiYFkh4yfhHEjxtKIQkJugfgpPWNlCHtCbJiYFZJk0utyJUZglrI4+t+W2EPAD64rwCKu6kUx/bjuYC+oT0lb7Ya2O0lZ5TKscFOxzmk37ORQ8Ww8z4BEzCSKBEUBIziUggSo4RbjlDGYTxQIdRrPBWJn1JaPApuO1YTUl5I02ymBfnIuMKf37Su2DaBMDOi6+sN+XBMIBdhRvP1C7SIO1EwO5YjEZm4qgQklEaEEuPpUtkgAYagav4eKzVsX6LzQ8wGIgOkAwcqk1+/0l34Tp2f3quYh4tVGR2YCyMxSoqg0TgDPC73XBzhorADY52LD6phI2GO3R32gji7xhsSd1Qk/nTIH5KDkk/kEhMJ4Mr04KgGY7EZAW+y7SCLzGfOE9XCqkk/yiQQLfpypPtWvFrukHzJVxEhkcQM+R0cmc30ZRN6LurjiYe3Kh+XN0BMMAANU2HpYJf3PANnVCkjwFMBmvWciDMk3NNtyQ/8rAN03GvvybtJefwxhMqY/eXHDDHsf0tekUL0zccUTC6tjihf0+abCUS5Y54uKH9R+OtY64TSs73/4YfDls23N/5n2klg3Ke5tDA6B0EV5GhYFJnflWZjRwK9ofR4INAEembMLsf8YSPuKVcaoAJxuCXRyKAhHkLLe8HGwRgCiJPHhbj4TmAXksf9wuTMHy1rD5zISiOHGMwDTieFCDCNVIXDFcx1rd1EkSlRx0DqS+9+ePYWbsF9djk/rEGMQYFyhMy3ohPHDvQ+o7NztrFlkDHHAMNywonou6wLdMQpVmTGjbk+hfhwbS7yrrvexr/pZ43hb3Uf4D94JnxqlKeFaYjEhefiX8SUf4fRUhp7G88Z6jPCR+cEpIS/Ef5p1V2Kk2nIn8EuICOmMjBHPPlKC4aoYZBINSZqklBlj63AeZKk9INH+K9WhnRXAPbFMVFiOPB2MxaUOL8Cox2A2ALUc/TdiQh+z2NtN0mdC67v6/EHlqS+LQX3oup/7nb0/E27y9OcXk1jUCurubrV749MY1rExshU+ettjxu8x13Tj2GPSHjMWLUhuGS0LeKwl3DFaWNtDKUG7JsQUSbnDwgxlbXJG9AxKgGw4BWhDzX9LspJ8JLPaFJfUnzMCHVnoFejv9hmwhEKJUkfJcABcLRbi2D1+OgY0++lYqYa5KAVQILbYurIgOwCb1lTNBDE7leGI+ygyGJv4UwC5Mz7jxImKbetAFu3EJaT5dyKCOogARwEfCCi0oHbanJgQyTHyc3NdTpv/PsPZ/7t9T/8ZLRBtQWg7lnzeutInGVMT30lHGiDqOCFP84ip5ldb9sSPuqOR/OFrMvZtUW4/HnQDg62POf7RNS9T+dvFA4BaUW3F3b3Bttg46BWOiuS+RbKs87zqczEMkd0dsVl7YkNgQBD0lfxDzFSsMdjHEP584nOVpZis2BDcEsYIetoP0OOaYARVMUICnjF0Zjglh6TcMNQAV46zhjkQS2EFq7au2t1NjJtclGJM/Ea970IKkPJKSwKsNz40QsCPGC/ds0CogJ6NEkThLeCG1J28j73kpCgydvWOqugAgIBloZ0ULj9RMgwnEQG6AYa810W/iQdzyI3G3AlUhAhoVaexUOvGiSGVBKHv4sQjMa5mjalTyZG/EStZ4Qm1F51eg9KGGQU0qPEYAi7JlK5oamESewdCJBmChAfAA3SMq2+4xbGuXJJK4wLDxv7EA9PqGf+esjn2RGx+y4JYqmPZ5bVvLBOscIs5DauI+5xljHzoylmpn7g6YaTIDNZ3jrWDmSVEwPkpWummUgGeIePcgwpeJY6n2Sft/q3fHzJO23vb66YZvO2+/yRWVn2ey1R5z7m9ORG3uwLDDQASMbFGjK76COv47bufxCbq0AGxgr968Vxxo9eD93tHgxXty9OTA43HnACrDCdCMwSqznUKFgPDa7S8ZVQJoBHXqOdjXGEkhQwU+NO4bnKP/j0TYKPKA6CSmHvWA7GYy9orrlTgeFDYSphBPZNwEof5DBRXLBe+gC8n/y3qX4dUyPhC3mMsXitMYJXjX/UMmFDIFoxPEnpYqxityKslwmlEtrCPlylZpu9rvbOeeJbDUewFiTUTMZwRcsS+Y+04RCzXn5NdqSThdRKZ5xUiwNxaduS+Ym+41i1H4ep5hOMQL3sno5bwFawdjn1Vqwzw78UGX5ipl2dH8wNgXVO7SSC7Jz1C63OBdZ1GJzIxvFYRtsZ+ZJ8FOSAAj4teMjFOdVI4gsb7Bk9BVHbzXENeMQbECLPW5J16PBM6afHXZ6m7H7rkwe+mgdBJN00Chg+51H+pG78TOolwJz1n0nvHjnRrgNCDA4Dg+oxl/osHd8KNrYDtvi4wMAaHR+xVCTMLYGSmFv6yAMCGFtamLJtzkgJk8ZBBSO1B2Bs2O1YnLBJFpe8lAN5J6cn4tcXLIXkf7ZIYgfTWDc87y63eZz2jkHEqjUKj1ZkmscjqRd8XcCrXbxkLbZzYaD0nQHJZlmRWks3wNbngC9y2II2v63PaRy1FSRe7ebYUu3TueNk5MaGc6JEs8AOTOw7Sor+fJAxMuX+SIfFL1lE7zgVCKxyhxncS+G0VnRV0Mr++Nt2K1R4r4wT4EV+UMWksVjOYAlUEyjsLE4BxN3gq9o4DDSjwDeNIMpAZMFnvMJMIRNxPKECYE64hHnFO/iaEP5meAIALzckabAqCW2ygs2JRRAJzMKMAIWeW61/iugBqzjIXs3en41gRxFXUveIj6ZfDL9KljCJ0kg+xptoL4WLWe/Q817kUwOReFNfOznODP0JaLsUCWbGIkT2SgttWsgXMJmwIyojTysg8dvkb3F9yoQE4Ub4kewAuP2ocbrLwfBlitI14O5IrcCPakLMHDuUdmbeRKIFLcdksCewrygfgWsXuyy1o8JbKyAlQZN3SZyffRHwr7CGfA5QP9pUtjftP7wDF3DgJI0DyPQAi59FjmIXpuY59hDfFBp8NwCi8DtjkGWxNn1Gvd7LmSBaBLQWEoshD+8eq+2TN5tYuuV4yP1WA7wFoxTOilib/EdJjljgZY+bYwB3ATgYyca0aT+bCt2ueqUJQcc4EJsFwRp8ivs5AhT2RBvU0prP60JcTtS+n7fdJBmgLQPv6zjpD7SOUoMiCCqdiK0NELGrdPNtUeJaYSi0SM/0f1Y2nYkK/lSt55+nG4GT/YPABBSBiQkTc4JX0xKwEIesOUAf4mtceff5iZ3CoU/gYV/YKexc230mKQo54MODDWStbqsZChRbWAqc17QvIzun53jeSBSTzPFXC1OHhvuO2L5Q4taC1g2xf0N+sHdYqa31LZcUsJ6xTKCEm17kA6arCzc6U2zCUzAFo1klLjgsGJAPQdEvVsyUsh7hdQBhhMnbHq22c5uWkxDSOOBCAeFn2GozpgbwS7A9iTAG9JLDxTPaJ67yq3ejTMpJL7rRueXv7dO+i9C9hQEscu6UfDiOYIVzIdWJFIul9e0fyTiCr9B8YBHf8kuSpzEWF3WkECMkhYQy/u64A4PLDekXGOhRJc3SpsaHSB8YBMpP3XMIue46wqTRnkkMYYwVseaLG/P8/EFqbqgWjrZDob7pJoHXqxux9Me3eFnxiLbaCoO/WnPau9vNpluykeycp+88JnMe2wc8xPpjc8xYkEAc0FADd2VxTbCjuQdI4tJldgihOKNlUMPiq4njOzxSfds+i1OfarB+svFmcxPdVIeGMNcKlkO/vM3Dd3PN91hedZN1zmkiNSYGbETupzZWFxItBbcevfWexcAbejh8K1qqAeJu445ITpURLoQAyAT0SHtR9gwF15r429bFcFuY8UN5prDw0Ty2gLFfiJEXCMyYppElr7BNg/0AD2jY+pMC6cU6jppuH5tQet7FZYv3+2w2drJTHXBfDrONSW0aIEWe0BLhXggCJOwTT638kb1RdO4dr6Dm4lAAujs8irklHp9aZ2QaUAnfXqmmLktrVUZCnUmCsf9qEUgBIALoMoKQciAPb3H5mRQWzwfoGFDImL1/tpAJ7MjhQ4k+V5al1E/U8iXPUOrAykK4WgwPTTwwdsW4LAnzsnQ3tKxIbHI+ZsZME9qMoKinhRsre2ewkBOn9W5tPB/sCd3EUJx4vuf0wFnUfWfMoJNrpRCMSA2Q0okx3dGY5IBtlh7IkgRBQC6OL0o1Yy4Gev+nrypCzm1M/7AkncqBU9D7GkjFjjGBiFsQa8ewLs7oDJ2FVO3gWDPKZ5q6NVUWp+yx3K3mI4Cja7fJSeRwnyUtmcErZwczp/cQqPlNy2KHmAE4aeYQ7PkBosJyT6jJ3BnCuzUkglHxIs+AyPqJAeGDaFTF2lMQqAwtZ4CRHPCSwu8TUAnoEzMjoJ3M8irN71Cw7+x4df65GeE/5vxEp0ALG/radBFj715dh3vd++POe+HcLMXowDJBVDWgGyBm8kFQjYL2s/bS9ujRY1VWA0xOt5UMxk5T02pIX41KhJFczi4N9zduTJ1orAuZzMlToHvGGF1pfHlMYQYXZsJ9JMnrx4qWOLz2wwUG8o8uaqWGEfLGPT9ijat+ijK/3iodmHQNg2YOARpLuKJMH+PMhCGoXcdEHOpKUpCXY+ku1v8q1fZRxS4LSheJWSQhCfhCnSbt8upeANHHTxIReChBf4GJnHXofbno/mOUk5EYxsLyfNtkjpms4PY/5JvyCzzBqee6+rsXY29vbG2zoiNvLlBmuaqFNSIIWY0C/ap5bgsVl1LSXgrAOlh2gTqz1hdzx6yJCSMJySTfmUpYA+vg2Qx+GassyiY8w/XhQBNIviWOn/Bv9kQFNrCreTcKDmf8LjT05D46ZxfDCwBYLfSr5dI7XBC8AcljPXII5NXseuEnhNf86INSbewpweUix1nc/hwmd9ryfAzYnPaMPZA24en1KO7rLSjTAaRidvvLvA9J/jX62wmSadVz961/bfd4bgBZUAN9KGE8cJ/XZLkDAohbnhso0rUu4YAWjeIZinE5hPgUMnslyPVTW4oriRnHT38o0vBTwfCshfKF/5xSsfqdnXUlZIhz4aZnQclcXGBwDbFXkvmlkN956zxgLl2wmn1EmhjgXn6TSMLB+9xTmGkVCLEtlYXNdAc66B2sRYVDA1OsHBWQuo9hYux8i6FxoNOruTf55SJF8EgfdA+0PKaX+d7VGitmskIL2unacHmMw9Y0H/22FPdql9jY2QLXG30oQpYSh4PUQJbMA8q51qaMMqUeIO20DF7NA3NbG2mBfyRC4ubHceZfZTAn6dTEYMBHvFW/G53F8YtTRoywS83Ui4WyXkxQNwpmYTtoGhDihGLfa9EpA7UpuOWr6wbgxu47TgpnLBB2OrOUH1pBnVcJPxYTBcATQiLPLPSJiZc1i6HcrPrmvGYPzK8WKiiEyIBBYXCSpQf8BgqmH6WQMAKsUoGWv5NCqanTyLJQYrMuNDJ0jKTWUsUsr6TuUhN3TuH0BwjIMeV/V4nymDHvK4NjlBkjVb7j0YeYcA5r1CAGOZopJGtH9KCAYENgkYsfQCY5909hgf8Q7MB4ESHFjauwAqfxtZakFwbjwOcCAEjeEHgBGb5whHif58AMIvcGdrXm8FPML+HDZJIxFSrvp/5MwcyctKb4xzk+3Oz6AHD9ex/mHXeC+193uVukkEIo73nGe+IqRIVpTrEfGwRm/yXDxKIcccFiAfuc4AMflaf1Qj5KkoyplZYQfPfMz46jJqHFZP95D6R2ovVLfTdpHkwzRuq++a/e+dVnux+p3vDN+kAvEVweQDw7U8hggAUNGxRTWy632j1zy8jFoHymmUvO3d6QwLfX5D968GpyI3bzUeO0rEU2Ry4Nt6Y9lYgbVVcIWdlSr1glEMMvabw7XIP9AAPVYBiJr4FR7ElC2CsMuA3BN+/9Ye5g2nuBVSCAE8xyTHfVHiRWlVifjTI3dH3/3O7PmrBkqUxyonbPaj6uUJiPLXgYmLCrxuBgQNLKNj+bRsKNUgSBxkSdF5nyU4YIJBtgyTqxzH4SS3gLCgtg/sL6X6ifA2saU1gLyChkP2GO/OekJjxqeORmweBu9WjAA8ACQxEc4hA3H8DbAKvN+3sH6ws1vr5+rhIzqoc5S2oyKGyKRWNcLAFxc7dKTzKlL66kzN5SW0jNIbqJ3eD0V1RmeEpKq2Dd6D2seg91AU3080/j5yFj14xymW89fJc7eB3I40exhEPpLXdn/0ozzbuf9zF+mAVG7EvLLAjn8WaAy1+low7PNGhBa90+KEx1jRa1YA1h8Ci9MTHuh9ttSL85wm7F2cA8bffIP1kR80we8/etbgdofpzGQwbNofz1X/7asla+FDdBmtWtGG2eFjERtcINSWW/v9ve88Bb0PZvMRXJhAmU9DQUkfnj7owoKy+UHo4GyEk2PAI+tG0ws2YtxBsgImAaYCVBXTFn1sw982v5X/2x5EWPFM5INre8MUB28Ej9lsVrRALg5Co73IwjYmI3QNuAsEA2IcuxOrACzRuliBNQAEIjVuSWz2kkH0WcrmAmGXL9CRIGjamerbPy+B6yxcuM/tFb6z+uvo4fe1wernL7CZNXqrXHqK83+Oz55p8clkjI8HvoXQbkA2JR8W1ESBAXDpasisQOQReyhroN1owSKY1D1HIQfVRtoA4AHdjDqXwbjiKsrkgCkTJxUILe2hDShFEdy58E0AJ6cGae1DYAhfnJRivcO4InS1frnOn7aAwlgQ3CZk2iBAHYpM+LnMhkCBUe8GcobluWDDLhrFWHHXciyxdvQxR1rYHHRGeQluDyWR4JkCRS1Sx4B/LXWqV3KHqRmKDFtNf6EMcBsGZiS9KBQBIwp2kwCB+z9FRm1FKPX3j4Vk0kdYKYAZe9C2IBQwD3KF+PMihFwwgk5lBaSglVM4CwKSSeqEVsH4INVYx+43FGCK+9PErgUwrMoZpH5AtDP0Wa8DLgZqcWo73ADUimAkBbcnmRmAzxRlLj91vQ+DN8rrQXkCm5cgyavpBHQrLX2UCX3f+lzAAAgAElEQVSWcekbx1vW9XG0qIAGnhJiJpGJsF0cXkEMq27mbHY8qXO69lBzThIVUswl3QQ2MTIe2nfeV04EiZaUUd6PKW+f0Rqx/f304HfIXUKdUpaQBW94jlGmOD8b4JpbYzJdw3eAFbK6F58IjBAeI1Lhy60NZ/sfaF8dXOLavRy81mc7cnf/+GF/cKR9eK65WZPe2NLxz8TKA1LYd/MGbSTjienHXS2AuSDweCTwGYqVrGq5zrX+hlpbJMvMCuRRPYJ9+l77FIbyCs+b5gUWdl1M4L6MG+pYApp5NjKaz33Uq3rMWmeN1aER7AWScHy8Ley3rnEyndYabP9bgVgSegiLOZUXw/GnmdFOktOpGGC8XpR5I4ad+QZ8wh7iZUBWs3eR+8gBjy3hK9oDyJ09JWLRjzhhK1zoJDFFPHF4G4v5xG0/ozWHl8UAj1AIYr4JIVC7iFulna5aIXnlA1n0nn3tyY8ujq9yTCR0Ifc0fyRNub4ooTWUrNLhGkuSI9daGCfqC/sO8HlHzVK1bw4DLPUd48rcA8DvpeeuMaa1TmB7afNTMc9nklWWjZ8DoZ9TDr/k+1ZR/ZL7f+49JXQ+2YgpjKyYG0VZOtwKMwFjbUiX4Mn7LAx6D+1DxWnfd4AwhRnPfSLJ0gcQn6sKYDaveQmLeJIBMC3Tk+b3hV8JaPef/jbAqIBXHccG+CQ7cVUbdcdFuuXuU3tYnF9//fXgH/7xHwUQJGTkGkPhXiMYpFQApJe68EouesABmxsAeFuB/SiLZB7bIW7BS1+Q9lmD6ltr7VspJ7Bt4zk7IGhZG4xAZLMXgxmgkntQMsV2liVabFDF/1WcXBUd53rH3fF2bWqSKe4FWqx8mpIrLfPgNk0wPiYp0Inz2Nzb9Q9lVqC3+X3anmrXxjQl+dDnbQZyf223QL3eX21j7vuf1bxwDSqS4I9lzcVwQQJPwvdKJUAwAAFwxCczB+s6ApMkOGdkS1DCRrD+YFQBOuWqW5HLic9Yn/xQTPmjBC0g7xJlJeaGWLLDgz0DNpIS9pQBfGfFAfAVOBJzgiIgGQMATJA+AIz/onzTmd2NZLmzSdgPgNKKIXOSnPbAphgalMje/ofBqy/euGQSphHuTmcLN8wHDCt9ev/+vZXLzotXETqgNRUnFCkTn7hMMS0OWdD6JZ4ysnyvB88US3eiceBzMzVqF0qH/wC0KF73CQCg6+jbuv57q/cRNlBJZOsCrN9///1gTf3B/Q5IR+HwXPpf4Q8VJ1rlXi7EbFEfEvaVygE+/UnPOrLLX+5/AYpDsqSVaQt7zf7BBc9vVxrjI7kRdSCbEyEAwr959Xrww/u3LgsFSwzbfMXRqnhbki3q1lVfdk/ZD5+Y/8SCclyk2aCs3JAAl3U5r/XmxE3JREIHrtXGlwrfODyTm1UhF4BiytPA/FYeQOlEy500HvqGWhnN3iOOGR2RGf39+zkdOwmEjhmQhnnRc8Cm20V/tb+chOmkwiAj3B4yncW6UwqIupI76wJjCgtBxFHv9PhKiToKpoUlfSHj6vzsSrWjlamtuXymmOahFM2lQk8Oib1cXVCd0Q2FlRy6nu5zxUczp3OLcTTruq7f1Bq7JVZaxobzDfScZe0x9sFTjTWuedez1fp/q7qr7JmKCUeuE9rjJDv9S14D8dVnlGWSF4K+AhQBrM+fxxG4bHKSojCeqL/Luq6wF9Ye9xNmgWGE2OUZ7A3q1857nyhMAS8I68LAS6cVkTxIrDCr2cYsyYOST64go7ATvY8ENk6WQh7Sb/YVYHVFe4b9zj2MyavnL1yfONaf5Ij6znUwpgsYgGoThwLQl7U8JIDZnVeb8ezMK0nsDDe/3OdL6uMwS00Rp8ta9/7V/YzZrcA/BbNuIGL0HjAAOAF3PIaiwzaokiF5zNGss5KhGKzEdZvx11p5yvylEaC9+jAT+gCp8nOxYHf9J5u6edJD75t232c3XAMaWwFUz+tAZ17H3wU0naHW/FfXolD7rKiv63WgDwhHz4sL6xnVlkkgNJ456v0kBy5lEDoQZqo3BITvzDZZqE1g2iZNZHUjGNgRGOJZro1XLinXagO0UXh4XlmOKrUhIUQpFgKw2ZG4YVyHU4CL7LtNuU5QMkva8L/bPZASEagjlkttxsI028U70gio9nVC2RPUZE3nBR2ASSbSrEf+7rFGaPPMTIQqprIv7OtaP8+WagBQr4kEdi2jWPE4fjZA1fFNxRaM2AvGDdHt8G4UjR54SqIKr6Gd+WyPeAsUPY+pdHIltGEinwBzXz4Cm93SadZmC+jaPdE3OPJR3bJpv+/ue2BDf8Kg5xzUGMfzx4Exn9n481wF8929i3HJtTKLstDfiwIF2xLQ1xJ6xDgSBkKcaJ1KxL0AoeHKulg1Wfm6D1cuSUyABGIvL0miEEtv93CedEJm+jEsAQrYtQZhBoK54NhVWDyXf1ERedyHhP5vqiYnSTCVRW7XM9nimvsCvDyHLtXZ4gh4xjXqCIoxsWchyi1t6zhBn6YiRQHQI13VZ6VLsB8ItKGAALi0KU52UVka9QUQBsAl+cVrVcwG7BUgEBc/15jdJBtY4xWHSui4zv0jA0LuJ35zaT4Up9tGjB7ZtzCvMK0wjRkDvQBTK9AJuKLgNXFkxMQSi3qmc+A3BUqIITdgcLkcgVO946mSrA4FdmFpKC3lmDnNC+OxoHcTesBe8fGCrrYRyV6430mkICyCmgeUYkIJvlSi2T5HCgI66TuufM3HrcsbjUgD9t4nxnq7DicJxZIzflfEQdr1DuMOS59MLXt8nVPjiJElNEFjtkoCmNoNKKH6gUtOwdya4UpvT8qqkn2tzPKrG2O19kdf37TNfojt7O+79j7GqQAoIgMG3qLDe5f9GnGwjr1GosEAG3hQe5PeiykWmHmmNcp58sOnO4O///Gda0kvCA09E/AiQOFQz9la07GzJyoPpn0F+xispdhHjo4Uvb2iNXCvidrX/prVfTCNR/IO0KZ1gKfW0qniPe1B0t7HbX2p5BsSv8gCZ72xfwHN3EMSEHHc1LVk/bHHhitRL1foTfsyKjM4LjwTl6p6BDC8xsZx2IQGZNKiyYc8DhrK25UbSEyjMoKP0SUkBcM0at6yvxlHvAuuHUpCog+EiJhqQgNcPYbwLipV5ClormahPQHLbhaxISpsuCeAxltH4X9XYkAfeYVqWAQ6Ca1x/V1tAv490VxdWe/Sbgx6chg018Rj63mMLQlIEUoUe/GKer8ctyoCAIMZYoYDBDh2Fs8KcgnvC0eamgkl/Aj4QViO2rGE3NZ4O3HxlzChnwN9HslHAJ7+cyY9d9JGahV0KdMWUARGsWbvQEMHHhLceLLZ/LrGMZCABqwYNp1BVhy/iLZwXTY+ayw/tmFkxY1qxbkKQS6KFgAV0Cz8h+Aol5rLyfCcduMXAIEud7JLCalcSSjFZAwNNMnEpNQHoCtdwLhQJgGGqXghAVB7TzvOJbA7xpgFxQLVfxS2pR2L+vepNg+Zb+dyTazrdxYa44JVSlyWM4dR0o6BkbWsxf/jgYQIn+s+1/zTZvDRewi7bPAnVj9jlPNX642Ytcwl7bKw2/XTrYEOYcf6GBunjDmr+1wyJefVc+Z9ni63nKc2K5E4PB4fLpaI2bGAxlWSn1dGrZO3Emy5pAVrIPdNAVr3sa5hrWJ1457JI0ApvE5bHbPkbZcGSN5jsO7/Akyz2CPMJGLPKiau2umEHEAetd/MdRT4ZT+E8cGAxPaKPeP+Ox42QGONXQXF154oY4a55b6oM5cTjFGTe4x2xbFwakPup269885CE8Qu6dqvv9hRXJgC4zGIJEAZE5hJBD8/zvDWdYfHnKoj95uAIiwH7yEmFObBtUP1LwAMcEf8FcqIhAaYq1C+nJFMbFgoPEDWphgEaoV+oZNuzuQ6M7gikUgKaV5Cm34Q31hJBIAs1yEECBO8r7ZVXcFizxnL94qb43MXztc1vIO1ALAuZeX6hayJHEcYxDqiE7ebz7gm4UHfk7VqQGfZNjpOc1lKiezfS5eroQLB0NcQvrCoxC9A0tGBGDwSMWBzBK4qeYlyOJa/rFFAKQpKyoqi11cCApxu4yQQgdwFaR+dRGkgj8uTMcTFaVYHpsiJCnHSEArYsdUaczO3mkMUHzvLseiWE1Lg+psyPNQ8pFLHUym9GbWR4xrvxbrcynV8LfCNXEQBhqjMfVbAilWecztJXnoB9X58fGfKvMpQ5rHI8Y+Or82anmQ2Ux9V7CCZziTowMjiInWpL/ZKFX5HpicDyuvKeC49YtnAbkx5VQwkz5kks9sml46s59Z30/Q4oQ2WDeonBnuFdVi+hJDxL3YtE/8H+6V2EMNKof0ninWf1zy80nrcoPanjIw9/f1mZUP7R3OohbGvz/a155cWVmVA3AxeqMwfmdsc80i1iXBHb8go2tMsa90LhJGwsyEXOB4E3jUUGzgjGfGl6oe+f/veiTMkAR2IsV9e18lf7/ccV3qpgyoIgWKNEvgByzmDEWn5wGlpUeLLLnE8LNS5TDc3fUWmYCh++CAviJ5THgsMXrvtkTWkf6dOZs0uCqDZsGTf2mgOtzYyyWXU9BxkDHrVpzFxupHaz172McDpLSN8g3eSUIXsh7WEUWXvEK6AngUYsuYA1+ARnuPELfaGNpEJlNRjPiBB7+P+dRls9BO9fG62U3HcAp7I8XmBSx/LqT6ScMUevgNs6l/WMTGwi/MC0uqA/0cYkiMyInnT4WrEYmuZk9R0aYaYC0KHrqtfzIU9hR+VHf+rB47tbEHLo8BnrvDS86Vk+hu8z96UAsXl0t9A4yAhtoIFR27WLsGBTZ1uCm84lGW6etukiACowQwTeM9IGWBAiUONBzXlWJ0q32OLk+d5D0Z8ji1hFjGAg43pMUYYR9ILwfEOqq5MsAY0Rd3LKEVBRqgTX7SIfJqOYw5R8JHYEKCDWA0FAGtBEhPlOoT5ORsIYYx16YQJL4z8KSWfY9V93Axy9ak+miSMOxCKxV/jzgal2yxyAwL1QZ9tSaDgOrwGGGhzbcn9QibwmZQzSn2oDYJbc2v7uWOAds+1SIm55DkUlibAHzd19mIimJ4Amsfa37BnYwuqG5ZREH4ZMF4zJDWo7S6hwRrIVnQgLee7xoP5qTpt3RrWL/2C0hE3FTE/rn0IKFUf6LclSN4TzEq8u2MDy7Bo+lxsSZWBYd2hCKqmKc9zmzMu0mObgLgdT5+Ik+3y2gX8mdmBTIh43QACWdsxMzv9mQGztg+CO0Gj72HeCrQRK5RuWbJPsfh91B3CWOsedxRCGcGHUObzMh6LIUBQmnVJNpFtxDnRWOeret6amJN5Tci6QMiZXHTU9HtKcoNCQyyIqeHHeiJZARZTQMElg3xCTZw/HqV0BB61L2GrOJ1kTjFSh7gUlelLXNWvvnwjRfTWEoK95ngnjRPtx+Bi7buYtGPCdG60rqm+03bWNYyLa3JmZmsdk0mNUlgBrsEtjcuZNm3KLfnu3btMoLoxu4kSZg5h2mgnbA4/KCjGLmqZztgtybMWKFEjZUh2rDPUFff561//2nsx6qRSS5HYWE6OigLSK3LZccIKIN1xvRqXOTEd1AEGSFFmDHe8y8yYxSQuUiE2Gl+OBsRIhy2mYD7KaU2Alox1Tka6oPi9fn8mt+aJlOhH4mOV2Eh5HcdQks0swDxPCR/1h89gPgE9ZP1yROORnxExpZx+hazdpNSTxDln18+QwUu8qHpUR3Z6T3hPR9x0J9MA0gXu0ogqdnKiTMyYPdcCSZ2B8mXuORoWlhpQQkkmTMOourCnsAC9N1l8P5d937i+rCty73WeoGbvtzHwpXeKHZ0k41oSoe3HJM9Pe381icMcGC3v6SRCnLOAAZm6jwMboishw4j1Oz3aExmhGEzNJ7GId2IpZuQh2//2Rx3fuTVY1xrYU2H7v/2wK6NBnjO5EHZU05dTvzaePpOBuGdAj6F3enrskk/oVPY264Y5JfYRIMn4PlHbVrTfOObzXG07VaIehtZQBpXluOaIcBSOvXWSo/6Hp+4JyTvIYsVQMxfIlBWtOShTl/bS3xhxp4qF5JQiSqc5m14Z+uxvAz67nwFbcUoY4TEnYv69XyBW9EOM6JIAHmEljNOSOnwqA/a5vBzsBe6rwu2E6xyL9aWCCp7Ed2J9cfPT5jC+cM/jnQgDvkJnWDdrVLHQ85AlB0rS5Oz2wAhROgrjlXsxFpHF/MTpTbODfco06Z0uxaTdS2ImZJFNH06wIrzICUdR0eGEZCfLel0h0IucwGBxXKqNMYX0uFC9jCsALIAdncBzKGcneX6mijn0Xdd+M/PrPxmdHV+bsVuoiaCLNekASwI5A8EGnLULctrGaF2BfWALCG3b0AmHXOjtd7XwS+H73XWdBr/O572FA7b1GhYDbeY5BnkINw27i8jq72sJNOoKIoSIh2DAEFxVmsHuEwKKASvagLgLEPA+hssForX5iN2Q1WZgaYYqTmmB2WGszJToc+LVUHycQY0bbUZJB7S5FFZub0+o6x/6HXKjOeC+ib0ghkRtPtImvQF0Zx/LEJg0D5633hcPBeZ33yGw6VGCaB5R382xiPU5jMe62osrxgtTY0zN0N/99M5vjKLZHBuojakMyWOVUwKMFdAD7mCdUQ/NbCiALFF1y2xW84s17AvXjpFLBVPX9+wcrwUDaRQQmy7BXrHV3Oc1a9skrBezYqwNlDCMFEYJ1nS64sMoCTY32O5k/Tw/mmtwAtfimtLG7PqFksIgwip39qxAAYxKxuhU22usaFsByVJcVRqmrik2pVWstQdbAE1NyhoLg1qzlVnqB1ej2gQTxTWAJRgsW/cWTJFFWYHyla3Juyt+1uu4EVKVuFOKtxvnZj4cy5nu2eoXrAbxfRaMmotNKbBVAST22O8UPwkIwBV0KAbSDB7PkABFGVHsHX1KH4ZSSnccXynFgfuNfb0t8AoAQlCQNU5toFlOBVMBe47t29l5JlAo1kVzs+9jJwFKFOiWq9ixcuGexbWNcmMcrFjyiEq+B0SiDCoZCGXl+qDs49xf9PlcgI9seO5BgVbcsc9VlwIt5ozPYWNwRaLwsIa5h9AXux0p36RG7oitJdzgRjFddmPCdup7Z/DiBod1FVjckouchAtqcLLZrwUUUb4nAucrOtoUMOAMeZS5gC8sEXGn9BkGmBAAXKHUBwX0vxS7/JGjRNVOnu0SSxTGlyIGxC1r7MhcNmiU4ivmiaSOcgsTq+t3JslwB+vKOJvduncSEqzYrLKZb5ScQpIF7X3C6VO6BsOBH8BTJX+2siT2fu7zRl7UfNQe8v5QG1DVMO+uYYqO1F6hLiTPcP1EZRYvC9CY8aLcDqWiWFO0xfKZPZ6Z5smGtsZhS97U72Ox/8Uy8O6GaGhF+iQQOkkXtHLUezBlOzsfEGrAmx4ix7ZrndBP5Fodu0qfMSIxCufudLrRxnDwgpqRuh4m9MOBqqYIFMJgLmncXr7+YvA3WmMygWSEnA7eKCSGozpPZWTsvHjm9bfz8o0MJSUSITO1ZonZRF6uaG9DwpwJOL18/dLG1yUZ8jLYYOkwImEDKSFkIxS5ozkgfpQau6w1J9Fx2ALGiBYEAO5E+5uhBHyyqcuIN5jEMxpQ0PuQ7zCG8C7gjoZl9dnssN14HzgNDJyg+wgzwTPgur48S6iO/Uaoikse6XqTCSkHuM7OFjXuFkIJAZPJSRAYzDd4xbo39znG6T4nGckDwFqk9rbLmKU+cu1f9c3ziHeSMAL6TciRmOL7WwxrjDrFy3NIBYYfoJw6owBbJRsTZ4vb/UpyieNyick2m692INdJTHM1CBMi8vQQDiBj9kqf453wqWCMor7blrHCgSGAUg3INzO//yd/0RBn8asXsK0G/cOAeHVW3GEhgmR8+Lae4NvKhTdy9/n7VOKxsfM9LPNkVNwdmQDFWnbKs9qRm80MUfdCsHqSSQWGEVgIVE4GsAskXKR1Xi/C0ha3BmxBipfJrn5iITheQguDQUaIg/Jx38GqwirA4CDTUIZsHIRjuez5/lYxFjA8gAjuAZxGwXOsSso4RPwL7khiJRFU3H+K5QUoTmCDC82ZeGTmOeZCsVRqqI8V1KJ1AVsyAhEMcl28l8V2oQWg7RUDUuOWUmYSo1gCaFIyU2WTerEztlgytB42Qc92XCy2KIH6fKf+Eft0p8VHNYlnWmizuBj0+db2JvarmRlAKCdTGKeJsfhRluOpNmmBKJ7rBAm7rEaMd7WjFaStAG6Fbl+gT/qu3HDdGAAinR3fc9GzvtIY89rmClzPbly40bzJk0XxWOiacpVFQH+6FnkOljZrWH2e1Xhh3ZZCrCLDXV9RXAgl3MAJfnk4bht+2nJQ/G03CKxyzlEBw2I12cv8XiBxTNmRBduypbnf7CZPI8EhKBJsJXDjZKM85ShZ1Eo4QvBjcHnv5XfF9lTpmpI1rGMXZ0/Qi3CqQt6+Jl3Ofrb2AjX2fLIOrjIxLU/kdgWwrZAUA/un91GCheLUZtQYf+IVYTzU/jj5Svtb123IPX+hYwQ5u5sjLJ1QIMFLmwwC8UpQY1RGIq5t6noei00k85a6nexXzq+2stS+BPz4HHOxpz4+L/tV48L1AMCvvvpq8MMPP1hB8i6DQhhFgD3KyyexEF8aLA7P2lNRetzujDsFtJFv9PNa1+D6c8kTu0YVb6znvXn9xjFkAD/XCdS/7Nli0B1egXGRGfEnioF9KXaVWd2TG55yNY75w4WMeHZ90zifGgV2qn9dvxMXH94ZjQ+nPe2r3iqK3ed8k2yidU6s7lWeCQ5451qSRUiMIgGFIwhPKYKv61w1QCC+ADLGA0rbjCPsJodiIAfZc5rHL8WgEc/qUCfktBTwscCzw1xgZmwTErMY+qyrQjEBwE00ZlNIeP/D2iPb9V6zQ3Yx6jOxdTYIxHT5qFWNAz+AduTDLW3NdUw0jMszIQck8FqjsjUQxwiZRrf24/1rH9W9lh/JopbxWfJ1kiHP9fUu5H4kXelDFlJngPM3ISmEaYS7lmdVLDvrWrOqkksLdq9/qfm/1Nr7VslCR64LKp2nhv9G4G1Fzz4RNfadyBqM7JerOlxBzz0QO7+mPci6p8IvpNTVNVnnSjYkc13zaje2PkfvHgjA4hpGh85qgZr51Po8kw5G/zPZZpC1hwGDhFKciiVkbS2IGOHeO+QwBiqJSiSVoeNZy+g4GxdRQgmiwQcSANAkD0kaYt96HAB7jDfsLJ4HgTmz98IRrvwCAEzZRYuMDfQ8YtSRITaw09NDHGt5QHHxF3bxGsPDqPcS11leFhtqaeyTEEz72KtMHWuS8XKVCLUDveFSgmqvvUsYv3rfJUadxpdn8j7YUMLqliFnnsQpSGG961UYdmAZvEdZfgqwSyyv2VrGlDWjsIp5SDqBUDxHlKxzCSfAth5EyBShfLr4m5k/FBMKtdy53xIsmsmT8AGYMdgFbEL7mfaKgc3F7gaYxQGXhHJm8JlMFkedvhGLemR5RsRExFj6tKFUoI61SCRvkJcUNCwC7QWMxbW4EUP58k63J12LjrNiElhUyexYESbTs0T5BECEGZ2g5BcBhyQIMD7aDC4/QPkhhJ9rW8mKhxXQojbQlfXWWj4MroGkJo4+48LCLYUQdlxKKnUfA6b3uoi0NitCHdejFYX6xTP4ceyYhLZZNX1mYMqYKo4DwUxZCuj+H0T3X+pzAwXgoqVIGBAtyGwsjvg+r0s5G0xn3PrJT7He/S8suNt50PzvyHqao+4hFL/APnNwLQVO4gfn764Tt6NjFc+lUE5UB5DM+GCSwv1KjA8lXyaxriUw23ZYIOZ67CuSVphXn81qWNiOQCLZfCCWMLooeh3GCC4lBHAJ8rCBQDYBCM1eapALBHYxv8x1AtfYNlFk2MkVgEqvqvgp5VDvaPtYDGWnZGCZdW/1t41rq74XSxtulADWFTrSjz8LoyKAtEMHYG5zD2EMWJCnIeJNrT5b4Jvt1thon/o4TPUDYecwBT2HGnvF9PFu91v30yaXFoGR8DjG2FXSHeubvWPWDOWWZXAMuhlHAJHevaR5wc27qN/XKBcEIwc40FVkKROcT18QrZw4xOk5yBTHjRIPKUW2KXaPuoMoJFxuCNhXyshFUJexB1ClpqAz6DFgiSEFBGGo2j3GcpB3RUL5qe7l3GvkEfGgnHntOCz9R1H4d+/eOgyHd7POyd7HBWeGRZ8PpRyJW93bOzCIp/94WJgPgPOF+mRZobHlpBVc94TDoKQYN7KEfaKL9hihLxuUxFHMHM+hrVVezAlWPukl9h0KE5lD4X2uITu+DNEv1Id3AhPD1fU4E14A76ky65cld2BXixlH8aBEYWa4/6NqC3I9awPlQ2wfpzh5DbAPiIfTe2kHpXNgcw1uifsDPGoMAQcrSh5xtr+MjGOB+wsbKewn3ad/d55uGRjjwuV6AADGuX+SLfReIbwp5WhMWRImVpoj47MfTtNeyzivAiYl27zOkRm4JonFo096z5XW0wuFG+1rLM7UR4iOrtxcyttK6sIoaGM7a/+2e741oqudlncNGVPyo+3TmFE5WaSPVWTxOzU+pXtaQqhAPI9hbyzK+xBhQCHBqBsNOB0qQWlZRuHXOid+Q8w02v2v3+4N3mlecNG+lkH1dG15cCTQcze3PHinWOoXWzplScDqTIQN7mTXA6V0le7Fs2HGz+tgRd8pNlR79trJRPIAOqlQR4XK9Q/uuNTBE9cANulpPCY1HniuKNd2rmL59thkrDj7FiCGvpyXTgdT1AlF3Bv7JE79AqiRWAaw8xGz6g9JagyBjTwZp+grHzfNc7z2w0VtbwPGXhrkaOZwq0teCSRXkXc8FT7eUs/BvY8XxWST2swPlVVYd2XYV+Kj2+j4auJYtf6J4dQ7St/cQTCkjPB8pRxGrp9QRcLyhT0g8MrztQ4WzZLlmGYAACAASURBVNyGbCFXA/IsYlwDX7BXq5i+9ZuuY7+bIcczhE6XTDuWVyMCqcnsjCRC/jTw5tjOP/2Lv9S7A/UDxgqM8lAYODMaWiAdiwHdrEngM4R0G/dkxsiMXxNXx6Zk0jMOCrcVpREInEdYEZ9RoMsB6aBqgtl1zTEuG7XWSivZEphJH0Wlv1m0fEcwcyQKRTFqWIRS0girciMCKiv20KCZMgEa5FUt4HOxISz8NVlyLABOFsNyAoyYDfJk8Lf+T18Q70K8iIuPGxRTEkalDtS2V3J9kfCABcyxewhmYjy8cJI9pQQDtfhQ4CgxNkwtRBa0z45mQ2oMUFZ1njUWFIIOJcq43sudjXvqWG0gJsbxNCyI4C0/AaEWqPn5FLn0iz5mMxFoz7gvwKBQY1HuvZdiQWdguDlxQX20MJErnsy5Z8+eD/7hd28Hh1IsWq0RRyNmFdco5/6y4c24Zp/aOK6HmN3HdKDAZwfaAIQID+IfWcMSDJz64HhbW5bjSQB+R8aetm1B3fA3hhFzWEZa7Z/aGyG5szYc4CqNLz6ue2hbCZtSSgU8PY+lADrLYgRm/XgAdoLzGpP+/RUTSgQdhgKuHhdIZj1qjUVx97RKeB/MmEFgxLBZcOkzvAa2gpE1gFnapM8LQEZgfriCy6WFYeX4yDJW09VlI1X/VXZ5xeh2bLne4TAZTi/SXllGaOsZlAvD7U7WNYzoqmK5ziTEf//3fjN4++G9jcclMaNvXr8e/E5nWqM9toeqx6lySMR44kImho/z3gEUWPjEHb6QS3lXMWy44Cz3ADgoIX2PcoGhWARUwiTo/S5Wr/94Fu1Y1z7mB4UCeMMbcCi2kDIvgNCvf/17g2+//VbXrYvZjLZHGAHu8iW3ByXoqhK4I8n81nr1SUckTwmYvhD4pUQNhfcdOypW89k2Jyjt+XjQCr1wfUL1mzGlP2/evBn81V/9leccVpVsYOQN7URGw9ai/IcaJ58tnacdMe+wGxWXZpelAZ9YImSwwPHR4Ynnm5AEZxyTUIdswk2qa3gXc4qSWxOwcBUDZfk7jpf1pc/PZeTjzqQ+Is++n5Vhj/HiNSPGUQAEwA8LRLUCZC4FuQ1AGmPajCDrqvEi1HoqsNbtsdxXfTni/YTs1dgti/lhvokDxQVMmBR6yHVoVccUGff9+93BvAuf+9ymMcLGBqU2kuOrGxnXgkzeHy7/MBRKRnShNek6b2XHzwWh1cc6bpoi412oiEPYRgmcGJZF5iDfbFwVIyoZPyNlO9R8PBP4/HdvXg5+/KdvpcM2B3+tcTgllEfz9FxJL8Rxn2n+9pQsSO3oDc3JczGg7/Z1sInYzq3nTxUvjJudkBRimqkVK2CkOUY37msvYqiRUwAjt6L3ATJ3FUPJqWEUUT/k5KWMy4QYOtaegpmb0QlBhH2w9ra1P0lAZD+wF5mz8h7ZMEuw5/h97StCVN7v6uhP6XK8HzCwGFBh4ChcznHZcaKSk/uI9+QnMQxe0UsXwReG0fsBwo5TlbC07EDOSoeSpX+T5B/PIFkSXLVOfU0ZiZG5T7haAM4iGIzHCN2DvdW+udf8EC9Lu8gXQbYbPMO88gxAoX44QAbSLXRKhJZQoYBwClhoe+j0LAA0ss15KWbyBb5JnNI8lZ4q0FvxyuwPZKgmyvOIdwmjGRIPGankyG9m/vw/CoTqaQiGWtwVg4YLi999zBtjme4yfi9lxmRV3BWfuWo/1gObXj+4eqyM0z1Nw7GMLxRAzHck3sAMOLYNqxKixWxkJEkEjR1lAqhXh6uj3OkMPsKGiWJy4/5kVUqp8xntyiQJ2hK1zigrIsElIMpAclpBnI0bJSjI7vQxZQwarjYB1OdiFXDNM16Og0hhzkIAECJs1WiPhyfM2bDzAlzEgZIpKhdBFnkHlBUa5FqsftP/yZQ5HhAGmXs04ZVRyeTanUoWn13zAgDKWv0JZaR2OwO0ZyVPcrf3Beykv1t24DHXh3spIrCwdjA4YCkuDqmvSGHgVbtdLvX5HmdWO5b1Wu5VKH6IxSihZANC64Bzd1sQOumovce0q72mZQy6WM1uA+qltNusX5xnhMAhPs3uFmSEPitQ1jKQnbBOlpQ1gYAqBdK6zgtkEnZQ4LZ7puaurqVZrYJp+1EgkM+clc7Y95Rne2+B0QKm7bOsEKUkbdClRdzGkNY9VeOuFBb3sRYRWp4zPQXgirUL2PGeV9tKkXJ9rW/HQZJNre8rdIbx9vXptaj3GtSmnDGzhVGAgJTcWNLf/IvRt6kkBoQ/7AmuXsABhid18+Y0j2cy/Gin3yfGFqPVCSbOrMc1laclqR+hYELWYO2/2HmhjPhDG3f2pOg+srbXAMEkG3kOBLoFGgFvrvUn4YwLD+VTpyahQBy7mZ4bYgPxDrjuH25G9YV3fRCgZMGtCnTaENW+YY9cu5i0DGcpF+QkSgEWEaaSNq/DEumzl69eDj7svu+O8Cz53TInfFaMXHiqVNAe8C4gCFCGya0MflykMR8CRnbjU/oqDH7OTifTHrYPRpIzvpGBdWqUWRErIxnmGk+DP+ZYa8DJCyQrUE6GZDON1+6uklZQsshfDHfAmgAeZXouOD6R8BA8EBwTKQOE58VRmoQridFGl+Ra7rwX6Kw0zOl3X7YVAOW7Yvdqj7TgjzW67RjDYEJh6ziuE/YI039DJ9CQzLGr4x5v8NBpsT6hyDvxfUn2wJSVZ8/7ONnZ/r5vDchJcmCax6ptd/W13e9ticFuHCw7MJ5TJjFGuE+JrQIoYX8CcvIcccdy5972uuDsBjVoXp2Xlh68EKjcwF2tZ+yqf29VB/SjZP2fffXl4PRwdyAfh4Sr5lrhGEvzWudaF8SMss6XiIEW2IKoIQvcXlHIADCKnkUGOSN4IS8gxtmZ2E32CefHzwloIqS5lhCPDx90/nwCKdp5CfuOWzuxDcl59uJgVMEeAjy1loi/dKUGfe5kQLWBecMr6nqZWmevtcd83C2yLr2wZgMJ2WMsYSQJx9EY4glgH1S9Ws813gd7QyLW1Jl1iVuI26Tv7HH6jIFsr2Y+h9+RTS79Zy9iGMVRZSTkKIQe762EX8sQSi/RNpeyi/Hk1LEFPEl4WdFZesAquRvGMXiOY7+gZ8ApyGD2HyWZqvILwNQyJHEMpNuN9gXzzwlhyAxAPFJyBc+BvVrOtfhm5s/+/C8UnhNULYLdQNKgKDrAy8uKNitKzThbZhEPAmtogkTXM4EMBBPiDefsrHRXWpHocwS4rVKPd3RGnbeVmgkcBXa9WIjr1HUAQiaOBUMmJhZQBdjjMgyLmqSuYGdLqZ+JcVtyHEm49RzYL8Vx7CxTuQ4QHiQgcDICClX9gUK/pMq//iZm41SAiXuZHJ9koNgsNicA0Wct56Rjzd9ICGO1O9EJiz37a7daAnomj43BQrJ1QKwVYQNpodB+FzrW/byXul1YTX6m2oQVhbC+1rPPCcQXmN5TO67TTWu2tmEBgihDCIYbk++neNxbWTXx99bSbi+I8S6HKoRmLLJFbd51Wb/LuCLUgGVt8FXVCn0ry5MNeyQXxp2KUaPQ4+i8ZBxxqWkuzdvnz0Nguua7gFjLKLTgrFU+YXkyWMkqFgDNz4lhwtgg9oXsvnJFlHIo9r3Wq4VxPYvLbRONaMpiXEoxVMLENLDfsp/cU33sT4zfYfwcDGI7BlxboLfuM+hs9rX3jga31l9Z1h1ThOiwkAtXEGMWIDXcSEgpP5MloPkqFhQBxzXEXFX8kJ8JkLOLK4AeAr0NG/A463PkBUrPjGsnNyJsh1UB+CTcg3+RYStSXgAn1/FTLCKhO7AvhNnMsL9xMQE2tVdgNGFhN1UqjJqYnF4FOHWMrxVV1O9DnuHGi6oNcdY7Ailc99iUEuj6jwMbKJC+KuX709ufuuxuuxLN8IVrjX4iH6lvCJN5JgOHOC8bnK4rKuZP1zuJgvJRcs/DTpxpnxCTSegOioFalDA8eFmO1VdcXXhBAKKgoKhFGWEfJAshL5AptIO5co0+y90o37UpBpbPyYoP4BGnFWFYcy2y/KkMygPtW9ff1JwBVO2N0pgylxE6RBa9aowy9noG8sphApKjAVpkODusSfFi+t2eL5MIYZCwkFlbLk1DzJnAKwrMCXzqLzUHqWmIsU9sGXIGGUmsG4Aedzxy0eOReqgDvqyrJEc6mWIv12iPem/n363BWvuPdbdJshxJNurjR9hgQniotXhzMdheUsF21UD+vyqw/tHyJEJWqupF7EeOt4x+ej8kE9pvR4HSakfJj07WWXyNwgja9vZlRSsXKgPeOgBwEAH/ybYmwZTxiC7F52sCVI3LEwfqOMYfCI6s5BDWp3LVDwWsnuuEpFsBnF3tmX9QeAkxl8+kW++VvHSh3091/M6NxnFL+3advlDzV4w7jD8hHwAZ1hDhbsfyOsJcEmoCQFxTMtPVlbx/8qJtisEkLhrQ+OHDgdcpoI22HUhXs+bJ1zjTPiEW2YYuup0kHPXPa017DUInjryM9c517JkV7Wk8JRBN6GrkmY0elzSKyiTsNwwt7mU9sy/MPAIGdY1d6nhRYOqRvQBaA8pYB0G4EUaQuSDgL/Xb8qgIMgwrwH/YC46drXAn4yQ+hiyhzqoBYshOXOKAP9Yh+7HkOm1Dx0KGRIhTYDX0CEZVsN7E/wJWo96q62ajA2x0p37zvo0wDYhFflwfHOOBvavPOZvejkO9axH8aC0ACzwjEPpn//EeQQM9XZui4rccm2BgGWeaVt1KXlT0a8UAAKyK6bgSMLJLXOPB4FTgPc+qjNXqsOuCITi9iKM+YMWO+Vg9AKCAJ8rNSUHJECJUEWIWBBoYMuRg1iJEIKhmFhCKZ0P9uyCrS+8BKAPiGMQFgTdOTMBaIePLmaSECzB4KMCMYdiQZX9wsOt6WA7qpw4gCyKtEzY1i3pD7AtAi2twI0H1sxgr+eBEJSfIYGPhwwLRB9yIZopY3GpbFZJmLBkrsny/fPPaLjXiryiPwnzx+4XuOyNoXxv3rTbnRzaYWTwk3QiMtElGBjYM9kjujoGbSYCo/awFodNAUQlsVh1xYmREbmlDrmjMTsUQPNd4UobiWkLnx0MlJin2Yd7FswEzMC4RPwJD8FBMaAntErAPgbTPXVNKaSx7XgISZU/FhHcKoi8Xg0FSKrMIHU/LE8GB28mAP+KjW3a7BHitbxSsN28yf/V7y9507WrAZZ8hqWv8/GxP7eUaEzMXfJ+Chs8LcNmopFoZij6BbPs7TGcxH6gdZxmnAnWb8WZkQL+NBv1N9jwscsUMGtjopwMGgAdc3oTQZDFyry0zyKPwhJIzfFZuQtaEj+ckaUfv5SziSFggmzsytVFI62ILP1BzU3ubGpYcioDbDqWA4Uo2/KbYeQQztTlRohixxD6tS0HxPvYjP7jWWY/7dq+vD96LYZmlmLsWDJmeX8gdzglAcwKIxJ4yE87K13hWu21w4sHQvzCOv9KpYns6GWZZhm0oJLmy9Z2NfjGejnvXD8zuFUlK+m9TChYAiyBflRuSa/cJC6KuqWQCbNWKwOEzx5++8zMDKODSjgSwCpFYktvYgEjXUKLJR/UlCCfEyEwlcoh5IlYQs1J/kzVL9j5rhvX28uXLwXfffe/Qgmtl2/I83PfIa05Z8rGK6veWjM99gYQKswA4orwhBHBjRriGXJnqH59TWsuniwl04qJ9r9ACkpIos4XbeJVQjlTgAFQ8W7CSmL/kJzDXJSMqhKQMsNZoLYOsrgXwtoZbK1eQnU/V/zlZWvQPXUdlk3kp16HczAA2EtcIjbqDYU82oAWIlYzE+8KrFXKg9kZ5R2pfFwnUl8P22qRceAiA9mU6+8d6ANJGHgEkWBmEfk4mIuI6heW24YSMQM9hLJmwUQUA6WUbKOorRiyhLngm1tXvNY3JU8oGCST+4wed+qUKE8j3JT1vbVUkj6jTd1r7xAlvqaTTU8075QVvTsWASmcu6m/ncqhtnPyzqZJegDuYy3MZjQCiZdXpPVdtIRup+h/F7G14AfLwwGp+ynPqcmPqB0Yq1xMmgMsbds5l4jQKGDiAJIeF6QfvKlVc2EOEmoFlKF8EM2qDitAyGYlO1CHpOI3zClO0a199uBA2wWDj+3nJKsCgY9MxbPXKmne+33A8tcrLWXdmrDJsebKtjiNnPxszBDbrAKHlsGSYjfzwLBu/IQMAwlSt0L7xvWlsMW4+RzANodJBxPc6PyDf3RpmYEF+srBDB2pZQ2ZLJWtcax0AqB88PzfIdrzPVoqVM+T4429m/uRP//y+FqALtaeVXBY7DwFgdW7FYvZy8Vcco10iWN8GrLEQsAzqvorrcuwgG04DhCJB2FW2LQKUhVbxB6D+cLWLbcyNA7gMNgUsRzxNlL6wsjfdnGxNxqMRQ8HGMqOlfri9Fceh5xCAiysJFw9WNKwpWdKckeqsO70X8I1LDdDpGmkSvq73p2st1DmdgY1DAoWEoPudZRRC6UTGG+/HErKLncLGuDsytpPp6oRzMsI1ZiDGUsy4/qgHRrmTQ23GU+hvrYYT9f8mrRMDKSxLFgvWC2oorRXms9za0wCnr8nrPxF8+d0kYFpCs4S6mTXiigQsyYjclMGA20bm8WAohYH7bfdC7jPOKwYcmDvNQuks5kTK9a7+cY59ENq2u9rS/7fu6V9b/W2ZTNbfuuZnVW19j5FWjEUyEAUWS2gbHKpvxcQX8KuM9NgTYYl7s/f8aQUuW0u1bX/fAKi+1HPr79r8pcwK5NZpTq3C6p4vg8DCMMxbW84FOkowhRsmhGCxpo7fKzYmvSNW/jAJCShLyLbxba6CoGuQAU5QAbw39Hzbp3bOXJSZ/U7NPCmaIQYhTJTePWR9ac1jeBI2sykDwslRugaWkXOSORmJz2bkoVmDTVRbiRXFjWuGJe8hc55seIxD4sUwGIlzpC/sdYrRk0WPDKJY/aWM5TPAIKycFDCMXxndjB+fv337VnGX24rjPLUxTMw3LmvKQgG8AM5WNsil9IYg/Cmi/5Nc1BSORpATr7wqmfObr78a/PM//7Nj32B5kEvEgAHIUZQYxTCtKIEC8bU3q0ICc1IF883apLHirGMB22MB21XHNcLwRNURjH5AKGW9Xjzfcb8gDACS8z55Rt+fyCOkMfIpVLCgzI8U9qHqLK6pmgfg3gqSHW+Dm3cdmLWiDU4WlRrkXWTkAzJPNG/3NnakUDU3OzLGMdLt0kZWAFqle7gPvTCWkJmAzYAl9+E0GVY1dUtGdIwliEH372gtIFVRtjeav6EYv3NVExgCfDQ3p0ousfsRNR5Iz3Nkw5UT4hLkdp4HXK4AhWxXa5S2eRetvPO+BRV6u44zuf3r2u8/AaTEDgCOMnwB/Vp60nItZZVDWHzUYugGryPktdpNTsXZpSoa4G1UU3Y2Vgf30k0viVmWsXUk4+yYE7C0hsTDq4C/wIrK95xeAOIBaHODbfabcgios2k8QqiFGFLY+KHmmbhI5hlD50wufI6fPFHTZxUn+YMMSKoPEI9uElzCpfS8c1zAMGb88LhEyJ8rvqAvMZrRkWJBGUbLZg9nHFTjkEGMVssoVQYwuxhJmTFn4V0sYIbcrCTie4wlZCag0wzouDYyftFnPiUs2eYA3niVAue05EHMHY6O8hY2oSPMB7jD7GPWPi920y+OGE6z2uhwT2Tc7+ciPGotZUNDn0V5PkMKYzBuS+KlG4PAF63e4nfIBY8n65S5YX17zcT1OdbfzPynv/wvqqsbiJzroZuJjXDAawI/GlklGVwuAcDlRISISYgpGyVv+CNpFDpqN42ez5GMtB3hbLqXWB5apmdjLZCMBIMRwd5hKfhYK01GoPuge2lL0cwIL1sLZqDjpGoGCMuGfpRrx3Gdej2KgLabck+XvkZKtDeCDWEYbCxDjovMyhZLQz8+DhCKmcLXKTAqvs1uO594AEqBCArUj/DkPHUsRlwNtrBTwVffYIxweRSz1mVPZ9+oHcqiBLwyqTBzZNZTX3RXiusaMKdFeaxNgk1rAIIVFSsqF0C4BGLScyE0C622hscy92ALWjtwY2Q7DmhHQi1igOMns8JTgNGDWwkAXPOcpHGpQrVYkM9lye6ffxz8cKBzgi3WCQuJxAlYQgqysCjrHX13fB+ElnCkBW37m4Z1G63AYN8918Z5sn6oQbipNfyTlLqPHmPjmenMjZSLv2K+qr4nHxf4qveXgdS9s0lMqva0QDOmcCS5+uB0mrLpQG4yrJ5XhFQaN60iqrZYWaZSSwvPngDGIyx6rS7HJ0UikvtGuA018QyOLPFCweoeBA0ZqiPjcyR4HFai67zXGFP9Z74uBVMHmnOfMQ6V0GQZoFdhGD5X4tET7clLlWphn+JC2pQr9EIsIl6QZyqOzV7A6ASYwVDSJwzSI+1L7xWBiHutS+LPNpWoQzwizPdzsaTEZVGf0KWWqFphJRgVODhLnRhFwOkdrrDMmvVYYWRlLU7HhGdtT8YQmVDJXqEgxZzqc3s35IZE2cEu8U4f8kCiEO5IwnN07bXiKofEikmB8S9MD2NclQZoG/dSJmkoWcGYukqHnlNnuNfa5N5KlAvP1RMzRfSBclewskEQyNUJG0soAmtJ7VqD6VQpHB8RmAmiFPXnOcgwMvcZG4c24ApF7orxMvi1kUKugkIjcM8n2GHeaWMV0yYmFMCJUY9hcYGXLF2CGyQqcQwo3i0AO6c+6bmU77JxB8Obcaz2XJSyTQaoCJfOkMx9ZsCZbvy+3LBkU1tfaa44ChVdQ9kpDCoqaZDMsaf5ceQxB/FwhYGRS6wbgNbeLI9Eydza6yXDJnlD+gByTA41JMOkdrcyflw2ZkhA6QPtl5JF3pcQQVrngLFrnf3uMlSZsOSyhwnCkO/stVXtrXVq6w5leBCPrede6b9/koF2q/6/kkGzqOfgRaDM2aEMwGeqKzqvMcJbMUvOn8bfpa4036tawycy8FyRQ3vVOSd6D8XfyOo+kheNJDb4FtpFBNCTzOuwN1Adr7wShwfh3kenmj2lyRnjmLKx9QC1RlklYNc8hQzKXJZcL513qJjC1KedPkpdNi5/Ewxb9hH6UCx8gLQ2nr6eb3c4mAFdXvirsBA6w2gzguPcRvrKs3UNDGfpgzFiCt2b3r2xz43l4l3oYo9zjpX71S62RlfboGr7izsefcRckf+RTKn+/Wbmj/74z+85racGPBBtJDpQH6oYTsdkZUfppZWaOugCvBo4Glgbq5ifgO2cvZxxXam4LfhgV+mUTZegfVkUKBfHlSZjZKHlGKRgMQ2IYdiYCP24ziKsoynnAFgulSHBHAJYANYWa5zZ6oxyDyjUOCUIIubF1or6i0sfq6ZA2ygcIahuADXFVhE+1LErBoPp4Hi2ClCmPAPKDkGI9UXsFiUgRB64/bQRUEkcG/FQKBxiUVk9KCEDTfqp565wwgtAFJZCYzPUeFAG5Fb/7sEKzS0qU1/FdgHZgGGWRqCpDiyNsUxl7PWklcFDD2Q+JNDa7x66D8sUV8sTlQH6Qopp3sZLBFYvLK4M3ikO7VoU6Y2tPwk7AewFCTJ19ZOfSe9pwWcL3PpA9FMWIDbxGNNRb8SQkGt1Q2toW3O0rwzXE0p54KqxCzMMCuKJUZb1LgwK8Bibs9gF1iIlwOo4Uhgk3ksJm5aVnAicG6uxSrJ4g5fwMbsymrcCcgVQ6ZuNONaOfi9mgL1Wfb+VQi2lV59Z4eY72qoEHaCdoKhduaFxZXoP6jkoh7LqcQX6uQDYlAu8q9ihArxm3FjLCDIsdva37nWIDMJPn61xmgiB9FJg7JGh4sQ+qJi83WkaI1g1lBZ7nncCKJ9vPR388N13Cv9YEkiLTHNYK4xuWBfA7I7qTr798Se74MmChYWxS1ovjUzdYG1haJB/V1KSnLYCY+rkRDK2Efje62FEEEu6KPlDrBoyARYU2UGVCycEYPjCFMl97YoMyYjSjzdffjn47fff2dim7iYuraFiWfHCAHApAwXzWSWtiCUreVzH/jL3FR5wJ9kwqzYeH5IUwoksmiP6p/8BVpFbOOloC3Gs9LdiPl1ai2L8gHqYSbXP59CTMat2Qyg4RErg4MWLFy7u79JLOpyDc6wZP8eZUrImQwHQBQBRwhIAoIBuvD03GmRcrGdKaGFMKON2K9QDGbCqWo/rkh2ATp/GpU6QCHROsXwFuN3ZoxqRZ157ZYRbp4bB0+6j1hjtG3clU7y39L5Xcg2fKsSAEC6qndxJXuHuPZGVCnlR4KF0lMGiZGDfSC5PRWtoWqc2YKBvMNY+6himlFdtn+o9viblB23oDmhKvUyugVFbjonba5c08dFRfL3WTHlDaRukyqKIm0uFcGxRgUJhZsQUrpK3IENkA6JEiUIYQqyrY+VlnJGUo+f9vtbyler3ktB3RgJf6kIMHmI02X8YIj+KXV/S3Ac2jj1EuAjrBwPoQmP9kwzBqwq58IUxrxgEZVxV6EH1kfWAEcT3EFE19pXQW0RBH6h1ADPHux/2xPesf9zy3bWsMQiYZN9bD1ngrNAbxYKXzG3XRc1l5ce0+qrVHZbfzVrIXzvPsNdufdjsAT4qMFvvHdNJlrWf5hq0n/X1b9unWq+WmWXolcHjNikm9N+rRFME4gsoIvRRjri0TdeyIKPl7QBbA7hx/v8GrRUDYMuDQU+ki+JFaMUAx6lFuNwRQhXrUsrXk5fCIRKQ4j4EfWRSxoapASjBwjvNqPBwCbM8DsrtgE0jFgLBSKxJF9sAUmgUvBUmrA9JFI57kVvNwDQALBvEhadtnUvoEOifpyQ5KYtQBBfkVWwJAFSbDyDpc1/N5kYwPwKZ+lvEqcIW4KonSJ9QAOKhYBZq46MA1gBtKFU917GEajMxlqtYixqjXY3JuYT7qWJpbokR4f24SCED4HQngEpv1zETJub4l2TR18JqBXqz1mP+1A5nIeu3OVnM6++UyQAAIABJREFUr1W26fbkTPEvSuQiIUTlNv7+2+/FINBem14CgLC3/SeN/u4LiYkArrm9v1H4qi+427c5yU3/72uxaXNifHaPVLtOY8tJLTME15NwoHaytirL288zQPSi7QwlnstxhlaIgDcgB9c6nD9++gqq2hbxQxGYUGfMV19rDFxSKY2uApO1V1qlVuW7HMJipcwYhMuIfdFa+yVIaJtDUBKQFovHc6209JDwdGgPcGIOlTDwPOjzYkUrHpQ94Tq4WqfFUlX8VSsAzRiyZtSvqOkXNQkZWJRWuJApcK2QHo01yYTXcg/DrvMDKMKDQNzlF198Mfjtb39r1zIHbVK0+kzuQR/Px7zIXb2kPQYwev/+nWNBaTfZ53ViEWO0qXXwVglHZ5RbE5hkj1ETlX48U5zmHbGBeh7G5ivFcH9QuZgrKdmhalyuyWglEepYa55+UM4K9pD3bKkUErGbf/TH/2Hwz7/9J8W+yTsgo4w+OEY9FodBKrFdhAsB0FDUNbcAwAqFAozWmNq1bSM7Yk0Bl/RzV7GVS2IlYS4B9QCM5wKMJFz+4R/+4eDv/ub/DH71e187XGZf7nPmnPF2gXXkirwvvPuEk+EA91kyj5CHoxNK4ShBRUwXc8dcPX/+TABf5Wnkpq6wJBfjp3i9rgGQQzxQY/WtxoL3MY4cv4kIwMgmbIvayE6wkKBao7SOxhziABlN2Zt7SAFK6eh/OOV9KlHuc++fBni2oHO6lJnwjdbmm61nMvrFWuPeRQ5jkCh57YPeTcJaAfaxhKOGBW33e+2zCkmbBI7rs3Yve780SZutTGhlW9sDnxZVAEBfAEJZ260MIrfDORpJ9LBG8SKgP1mzoEJY/yXKKNprSS1raVm7tKnBK3Za+5Zans4i1/MxHi71GjLD17SXl3QP1VMw/LzHdR3rHgBHbDJzjzFL4p0TpJGxugb5xxhQ8udSFQcuSH41qwkKydP1dM2SvA0Vd8/hBzYIE8Da2JTx5P1CQnLKMQihirGsz2qsykCueWN9UoWiSoyVrI7E50jc9hywdum/wWnEmdbcFAA1qEwPb72/5rK/XluZzLuqBGCrC63bJ+j8AqF1bV3T6Z3EdH2w7fnOfVPtb70HBYpb/cvvXVjkpM3V6R+vgW9m/kCJSe3g1ECbOuViFi3ULgu+uxKsl8WtM+Pdyqw2hXZfsKSjANkAf6GEi8msf0cCIWlfOt7Fu8R0Eu9g0JmNjdqdYbXVoCB8AgxlFpdp+lD4WN1RSiEsBsDuLKUzkmVx4lXGU/jdJJYg8HICWrBl16Ge7XiRLMfgel+6ljg1s7YwC2ovMaKcnuGmasxcl4xC7Lg36Q3voU30BxcmLioK8eqHBIizLGW0siD3hZ57JAv8hYT6GjE0EvR/L6F9JlC8IlbglOeKvTOzAvNmS2zkmnbx4fzMDvtceJ01WEB+ykLur6fWgq91MwnskT06K8uVZArcAjjaX0toz6vMCefKHpLkIKt3T8d4+shOEna03FC608DlpI02ab1PanPfsmuFML+Xy1nLY7CttixL6Tl+UYLnnZQPxzaa4FJb59V+1lhnoXpWo1RZASs2JGCb9RWxOLEXYEdKKLVKZMwVx3AkSKyxbcGzPQjp/mn70V7TFxS1RyAV62g3Z5yn8CxBVMK34qfqb9pRz6zEsdpjDkxPQGxKmNCQRiiW8vSpZJmEU0qC9pdB3DGB2alWaJo50F5aE5s5q7GnWL3BFIXy9dytPIud6xwLJiEP6GGfGKBgZJNNrf2yrWvPBfa2lCxH3COZ5yiSOAWEGLBQaJWkhPEJuOOgBdgfQn/IimdPs7eRUZwTHdnheq/2JQwQyY4HAqGAOdpYbj8UjxMdJANeCgjuf9hzXGMxB8gCDHBYIMYAQMC68/GfAqLOctd72DeUrgEUYbTCytJ2nxinecUzw1qp8CnY7znJFBT+UAAOppZrTUJIIQPabQBk1nsxMZErQJJKxHyxplHIlflPaAFzzjqgfum2YmCZK8YJo5J2Oj5VbSs22H8Tk0byqa5l/PHOXSrpktjbC+0Bjv5DcgjpOKzniQDgUEY7x6k+0zt2ZdCfsykl9wigcqWNVHaMW+u6LFnVyoZWvk+TD75Pa+GpQj6eaJ6vlA0PtCCumDrWbzFuvL8xoEMmdACmsjhSHreys5O/qdNKbtT9Rda0csH3VPjMBHndB6XV10hTMxrVGAd5FEoidKIPn+DZ7DGvqSgWz74k0YcqELOuyx03cTQjc3PF2Gf4Hu13oXTtMYeKsA+RC1oXJKfK6rEBSFvMDrpxleyZYTmAVHQ5RjttQTZkuB56/FLtNBrQF/NUUNDeRk6yPwgRoA0exyzvRB/cD1j8ZCurNFbIk/DIlmxr5Y/HPeMwGRN7R/H+1lxmIlfgmVGyqeVsJg+VV6wvC13GTs+xPAWwJnnXgsFax2XYl1FfMqSAZZEIraws/dLqmbYNvrdZP7UWOyDcbpK8rgPZadBM0mG1h+r2aqP70gBbrcARCG0v6gbXVtKIMisl2P+3Job7cFNWqSX+7je4BqCA55jiywBtg8lCvAV8WSA56e40/7HIrIQDrLQWRLSl4l1YkCjDjPfJB0RCCdZyBMcH+5sbMzclGzImhucnQGktA8fQwGmZdzQIxbXk+LlkWsmedY1FPQdX8wobW0+EwTJziivLYQ0Zu+fyMBEEjWJFEa2r9AcWI8CIzf2VCr3/8P2PgyPAGt5NuYs5yeUKtxZZ9bLKYbzaDPMCEwweYJDZbYWhmVA6mRZzHwCOZY5PWJzt9e1C/+ijPQUU9EJid+/vb5SktDD4tVggZ/mr74IPgwO74PTgjINtXWi9103983PgtP99+3cH8vR0B91rXIdaQ3/yByp2/sMPiiOUopar6YPrxil4PhPVEKf14wqAjC2WvBR4CUOfC4ZSQjllJjrH0PXHrBUCreXbKpUxJYnhkPus3Vt9hVUKrdhY40OYAK/rKPJdMawl7Cr+sSRAWfQopNhbEY7D9RF3HaEt1dY2voq2lSA2u6KxKUu+XGclL0pxl7u+HYdS0LR9FTZGc7QpNy51d58o2ehEsWd4IFxuTe/AGLwRqMHz8L1OK6KuoAGVlNFQ++RetS4XxQqy95ekYGlnxXCSlMOZ1AVcI5FIfGoCTbuPibWktBJuQsU4E1OJ4sN9TyzgvFg82o/rD4PLxaDF7MDS4q527VHGIxMd38uopGg27SAkgcL1/E1MJQoLz4iTJJGQyCz15UyGLowRbBLsDOx8sc52w1qGUQM5FDEg0XU3KQ0HE6S1CZvK2dGIOspYOdZSCp22A3gdC6h+mQUWuGQdc2BHnYiE0uYekq6YZ+LsKY/jEnNaJxjsMJkuu6U288xtGdPsf67ZkosV8E4m9KpA7YESfRZ1ItOpD/2gZjCeCQCJWE/16fXzzcG1nrGyqiNNdZLT3/7wo4tu23tlABNH/9ba6kgL9kqjCNu19SgZo7n/UslYh0qGWVYizSYhFhxAIuPiW7WZd7cgIAxExn9EBpScGenZEZHS3lv7x+oqwU/pzT4IbZ/Vl3H99430aOocCCdYSRtHEbfH3z5UQmNV+9YlAym9hAeLUBCB0lkllJ1rf90R60xoUq43y6QEu4R/IP+cbGNdGu+IguelX0fjky6aIJgShLZz44oPhBDy/f9j7s1jNMvO875T3bXvW+/79HD2jcPdFCXKpBzJsRXLWeQAdixZChwkXpIAQRLbROAAAfyHAQM2bAc2IiSRFUuxJTGRLEqQRHEkkuIubjOcfeme3qq69n3ryvN7znnvd+pO1cxQDpB81Kirvvq+e889512edyciVcB+nlqne+AxL3jAY0iL44treIZ7FDcCyNHlPHP5DPeLmhKDSK7HKrGguKbTBXNkyjRdOuTE/jc6H8PH+KTgEnRuOUerWAA/jooq58wguaRzBBgOXBbPGPdpnAAFn9Q4qz7v2nsedOHnqhwOBQ5Zj9SfqXFdrKPRc+X7nefupJaF/K+jW/Gzv1+cXznyLU/o1cefDJjXKI9mIQV1sLG2kGKRrQuF8mj+XizQ2hsUi3XOSXnFZjQAuIDQuF79ELU1UCvqfNBlbQV0xgE2aQVFAFjZUmhUtKp7Zuplz00V2vBzQHPer6xgQyCE9zbCrX6/5KJSvGSm0ndyOCk3yneRlA7ebaXwsnjzS66SlCetbKJgKojDIQMXfZCCLUWB4sC608JOKmzVJaW3qXDUXYWK3QdMoS4WjNLtUb4U04ZWSda31xbfIwxbGN0MkZm/yRPSszon9B1AaMckqcXC2//sKkDwvW7G5NjdfcadJY1wk7IVGMALvKWQDgnsy5yPzuI4OaJudVMJpyNu807As/7a24HQhh65JwYBAEeCeVAbM6mcNoTuDc2o3iNfytZcpju/Svjdc3nJ+cSyJ7cZGtCLxsoo9ZxakhVVPTc6aD3W56KGQpPBH/YwAPyK1zK8hghI5+qV3Meg1eh60c5zcsRChkHjEYCGi2AIAcY1op0a94187OA93qvzBO1xLP0+O5GNfHYOe+HJQ2BXAiiUG/sTfBVelxpoN5GOYvxlwNPTgFDC8Sg3zovcvEUVusFjVJXjocNzSf/BeYX65uTB5PmHyOuW52pQgG1MrYNQtoSNZzVZCa8pnkwqzwGR3J9JQTwXe+IZ0qLbBeW2ERa/detWOnPqtH4WaBIIpFcgLeE8JUd0HGG/FXlCu/V9+BRvqKMxUmQAUj8jsohpSAJwnkLlvqEKhVOdXvLaCVcyEQlwBT0xJcZ9OwuvAED5m6vS+b72irw8FCv3IE3htJrhz6iPJc35UQj0UwW8AqRsAGiBkb8W6RfBG/bwOvTJtEqAZm65dEIz5ynqAnqg6PG08h3+hmEwOTnd5L5GmyjLzSK76SdNQSw8RvucFTU3x6Beo7cirdsIzUO2MspPq/pawXd7Qnm+Ff39htJljgH4tTZGEAKtMbStS1rRNwOkEqk4oByLrAkaP1TcaE3TRKhEY9MaNzner7xZnd+aojqrkm8A7fD2Bw0HT9W0X8uhtiHKfWswavGCp66srwHOBeC0n+GwdTf3K3uODLI+0Xmjm1w8q3/dB9Jew1yUy3vwOf+Sd+v+zzqDce0BPao3xdMMB+hj/K1oCF3s2gXWGgtxhhX/j3tSWZ71q6fkZB+QnTLxfNHNhQKz2gBucmyRg1wEo6YAQ0+608vN5jGkSlcdHDyR0+z0Fj6vv7tQEd2jGzTjt2WERpEde+N+w6TcIe9LqyoMmwB2EWIPeZvPoVP4Y9rTfjT5qQbg+T30rzMicRTBc3rP8pv102VB+p1nCLkYNMnvoQ/qPMsaSwU91Pfl+gfAeEm3qEFnHFfQa+3Jr7FY0GfcM/4Wz1GvpaZFrhcYrOENckIBoW0m6CikziXyg3cAQWxKrSAaL4XtnuJkL4qjBo5BbO3FcoC196RmvniAjiekymVBkFUWQV3hbEd+8RZZiZfcDFtstgA7+WttJg/PUBxGVD6HFeJ9KkzrnFSYgEpb2jQBIAFUelnZ69DtHXMv01wIEhWa2ZObPaeE8Lgv/cgofjJY1D0oEmBMKIRLL0LALUU86w7F3UsjAp5U4ANM3cZG3yOc7dnfVfsFrzkfpNdWA9EMQrPFdtgrnvGIP7/N2yFAc4qGz13r6tPbH3zikXTr+ptu/D0nz4YGeGq9OfUjJvO83f3adPX9ry1/o7YenbxOBqseeFJnNyyBPa5E+zsCMOSvzqoIDBCK2MvO41Koh2DUGRqEUryHxY5H3RZu6YDgis0sdAChrD9osPZymIYrxN/wKDRSLOlygPY+htewFhy1sKqrLLso7ijWcLSXij2owXB8P4Suw1CEsvUv9/E1i0ywMCvV8w2/FCFrHmSPDNBzuIrv8opnj3P0ddhUUhAA20QQRP/mVQS8np3vUsQ3qP9oz0S7HrfvsrLLwCY8c9yP/DSAKR5DckLJ0wbYbdDGSH+DnQhlkxs5QlN5zadG8VI4hCIAaALS8IQi12LtoZy5H3lwgLhbmtPutdOgWQqXqAif8yQihXFdLUxougB2A0YVWFjp4VXT3+gViAJc0prZA49N1j6Q90jeeQh7wvyAewQPSstAoRSh5bxZTY9B/kjmrCpszYvz8sxn/U61MZ5h8vN5zxNpoH3tMwWTgHXyVaPKHRpEkY+qGMUgV3sDHfF8ABB7PWlCLo8mxhdrce9AAKSNaJqL5+lReEJJZfKeav+WlUtKL1HyC5GF8Avez20duNvv5NyRdFJe4Wl5IHfW1UtUYH1VKTzHlKP5xgxAnjZv2fu0v5fbI5mGi1AIfeNOLwZanYrg0GPvJD/oxjCqc6JPKXmRTIBjotqmjmFdLYfs/ytOGHvOoIUKQNbyqlbi9VraADTWVOtp3rODoZLj8bka4Maz28tVigHhLE/g4z2MZ63R/XO9LzGXPBcVNrKJntxCofR39sxvnSu58BgNyOuNEgEBf4ZTKK8nT707JgvCa5COyrUmyL7Sn1Lv11G2Ziyw9WIGos2eFBBtpwoeT4Zs8DlkgC7bj8MHvadngc7QxZYXok03dNdnSFnxZDM5acwfemZ7N5sUwI53NjBAyEL4PGRpGI7wcwbu4JecA1qH3+HxaInWALaCPaLTToBE18GUdbgQutTFBH2E0WbjHvlbjLis17P8i5c9jQX4wQX1JLC2YRQ0e0APVh5T08oRXtf4bk3DbT46lCaz3hQIVZ/QuEF7YZgr8ZAHvRsVo0FAEEpRxPnmBWigaMum5BSSHOKsFV1c3wzZ2EPlKuWhTQiQc9nUAI+AuprJ+JY9UMVSgpibmbi6d1RjNpspQdkovwCTxTKBEPL/OmvJj1ZyavC+hBArxUS7hCsovsB7SeKzva7hjgeURL5LJ0/Oz1SUdbMuM14HgTiUpF89Ns05JFk5s1+ery4gquw4W1BaVCkMK/m3KDEJEKdL2XuXLcEa4ARIeDcgNIi8LRBrIn4rAeL5ze/m8g0xPlYuClEY44RCnlTTruv5lgn10c4B0Aa9vAvXa03g7XvH74eB1fp7Ne2bVFGaWuAFeWW6d5WjJmFKcRHZTKsC+vRkJXfPnuNCt/ZI0sGBim29bwu7TNUgR9cvb0R2s5NWFEIuaDuTWAFi5fOx9qDfukre7W6KsD7A6IV3aiXl9hzkt6IU2/lkeuja2q2Nvrhu0Hush9+di1mAKQZPTReR3hHK0oAb6j1CUDZ8TQW5aTwbZtGSraZbdnFaYzqpjsfkomCHowA4EiZmT1AGvFwEQ9EgHkFV6nJN+GZYhgXFLWMy8CKPEo+e0w7ES4MyBJfk7STMfVPV8lGg4eIqXZfKeU9A0fm7N6r29MYtgTYaXCufESDHKEFPS5IHE+FHaJ0Z73hO76jQyROMdDV6aRKKzwUq9BjFSBWPF6MWmgSEUoQDD1qxad8BorxYj9sbaW2MDaWQks+sKDxu2namUZZFDstrM3fd/khTp/Q9jxouHpgcrcKbKWVKY3IZw3hLY0Qy4JVPoCCJ4kRFu3NItW72grOkUT2FXEyiySMXo91PriC2fwA65cdje/KWTmnUqAw9ekjKk0wLH54OnuNzFLScVo/JXnkdAR/ki46qCfrXXnk9bXWp1R1GitxgNnY0IxzA4/sUoOZ90O8uSikepaPkxVHv9+n7U0q7IC2AYitP4JJBscyUqpQbkdegsx1la/NozS+1Mg854LMturX+bJuH2+sNXmmmIwE2S+Qm53NmEMtZ09rM99aeECLPOrl4GYve7FU3heE+vNUyrPDKF93bJxrf0LmvYRxzjiXlgnxN9h9Wt7cSO1RXdSunAiwpHPO0QxvvHdnR9GPOm5DpuwAsrxO8pWszJpTfnUoE2OJZdE14h/fh45BJ/G4DzfUYOcfb+ZeieUdoWFuhjdqz6bQhAVn0KtdwJzucCiXdx32SxfedQpyoSyl6uPAq5xVGR+j54Megl8YQ4hkrj2sN/urvxpk38th83XEuBa1ZroNninHOfcO4iHWHrLTKKbitrVfre9f6NJ6rvZ76/VrmB5ZzDuve7jNd9z/xpP6eCS+YoGGAKtzYBmM18DygwE00HQutVmyZiTo5M/XC4sFrT2edz1CHxDMHZQ8SRICg5lphceTcluJtaqH3GizVHh6+z73D/R2f471oo8LPVpR4I3UPrwnATXjQFaHyTIoh8ZLh7fRoL8AMJI5CKeD8MAEXnuM2WKr3qBZCBh4Ca2xpl4T1oNs/cYZSxCpmQuF6XBxKUp9DH/PzgXPrGE2NB7TBShVobRNXG4DWz/NOgLB+vswwanasHR05ltvKzG3JQ0PBF82Di7A8TAgHjb7dWt4imIswj/dreudnh1qA/wWkI6ynBVQG8WDrrJcEJPDQONynGdHrtB3BACnJ6JmBc0azf7YwybwQ3kHOoGHy0ral/SzBj7XRVYPJNq2EQAlrO9qZxXMGL8Q+WqgXQBLCmnBoLYjqfa1bNEXOV4DnmkcbGcLEDD13430o+17zMIrD4SRyrWyA5hBwnWwfa2v2S+SSK+alSLSocxo1ubOxksbULHxeYXQ3rhcf0PCakPWWgAwgD+8d7dh2GaknPmXmOQ3T19UknvY6k/LsYUfgDaQ7Ax7MZXnzRuX1phcnxYVzajfjMDi9TymK0nVXlkQPDLggRM20F881VyGGwsM0iSdtZgagqVQOlPYKIW8qj8WXozSCJ21ANDch8LVF6ob2gDScM2dPuwH8ogC10LErhs+fO5duCuCOaE2MCQUm0BuzS+AgzoBiojua5ESBlGfKKzzNqEXXlOo7UTkflenIYtOG9jVy0FmjIzECF+syCHtVvLQrIHlCowu3yfNclOcRrhVv4PXBS2uDXWdsha0QP2uMEaF4aMNLi7zSCTKrQjJbLe0EJlH/8HqXwvee9864ZH2MzgP9x9SGSYbGnFJgunrVqk4A45SQ6MCAKvOX1zVyVS3ULj+SvvzN55STiKGeZ7XDwE4BYp0F3LRTqoIn4++1TAijzmoGbZYv6edWMoU87+TsZ8/hSE/uurCo9e/Qs7Lwe1yvBqQ1/2VZ0UlxiyjDARlfrtVW+CEvohColg0hd3A4kr7gcYwYcnjJGUeN0VLOK8u6Dp+y1j7mpePNo2MOgJrOMKKFAdF99z2lRugGFIztyk3dLV7DmNsQnTBshH2qZYj3ABkfQBJ5WBxJEa1oUumafev0mN6T25VxqESVHCks+tO63ngFZNvposKvTLLik07BKMosDF+oz2lF+jecU3jj88xzeDf3QK3Pzs4fOyS63LrtTUXtMAYjlS+Kmxz1LPnAdL/w8+naHj2tF+dbFw7le2TMkeV9xjCmEf+vI6NrXIJOIW2F5wi+rx0YbbprQvBaW+AjPhOyNmippqFY5wGPb8FHNd+EU6KtnwOs1jx14DNFH/i5Cce/58mnDELboDJ78TIwbS5WNiZ+bzatAnrZFZ0rOYMB8+e5TmezG0YqF4v7xGIbdF9QeVwr8hwaBQZBFauB9wgtueKsWEJRHFJfLw4NJgvXuS2asg88e569nEFbzs3M047yBCAxdAEegE03mNffmWHrHCXljxAK55HhPzwd3svGb9tsaSZF7mt+6ux1vT+18KqtCz4uWGwLcFR9A7HwsHa3VSlYTAGHzNgXQieraslyTBW/tj4rAFoLhLbnsQEgsc4WDRx8kvwsPu3qWWrB3GE0X9AK8phA9IiUHe1x5jTVZlPvO9RdrtW+R01/Ae5CoB/12cPeb6/RociyATktQXlnYt5xxtDJU9Uj4XJz9o68P0MqAhtJMx6dmsVZnFwGTHirssCLvE3u7+IO0VLk9ZDr237Gmg/qNce5+/PFox4KNHitnbdZfz+uG3wU1wvlhz7MJ1eqPwnNFWAR4Wefq+59INxUhRvjWjEusVY4jWCyUIdqc15WFAVYGFfesQhnxTX8jAALVSLtasoWXrt+hJmiDuMqOmJizdiUDIYBTUnCc4FHB6CtO02qN+iN27MqflHzdFWBUwkP728opAuA7NZ5kt85JvDEWFyKfwi7ufBKxtGmPItnNP2FlkXszy3lUxKixuNJ7+FFWhVZ3lBwwWi8LdHJzXTfxavp+uvXPVHGYyhFF3gmaedDRf6yclKRF4DoObVNwthFvmDMOsdXckSli2lJofNNgbIRpQ7gkST3kj3e0rPfo6hc/M14RIqvkDv0Heb7eFfvab62K3a1vlnuITDBOrkXLXCQGR7eUXqOUnJBmg/X2cK7J2D91EMPiT970/M33kiLa1q3QDyjz3LuXhlTS/Eh8tQ7lOWveV2/hyFGEVmmpZwICHCn2h1sinHX06upSxRqqGM5Ifjjus0koz6XFLrvVZ/nvePpodMqSFJhI0NDHr56Jf3fn/9G6tL5YfzjwKXYipQGw90SjWIdtbEUsrX9Xsgt01wYrAAnxDf0BEjTs02qJdfC/N00IXphNvxdGRM7AtXdSomKa8e/dYjygCFZRQlrPq69UPX6+O5Bfao1AbyL7n0LwIXykWH6j1HSkXMZRjCbBS0xsjqnyKCvVbdQvOK8xxhaV8NLOU2ItjY1FYlR0ZsaJ8jQBVJLXFQL0OXscXLoudqAuq2/4lky4Oroivy5jpOqTscKT2jsa594BOMJHiUlgBfPyHv0cgUkYiANyKsOsHQje1efF+Cnv0fbMuMGJjcpx5j7RG4912S/4BeKqtCtIeebojE9Lx0vSEcxv4lGAJ/GDeI7ogfIGHtlwRXF0M5nnp89O9MyWM0RjjwZ7TA8ENX09bnbMUa02GA273/kcsfeOw2uyPaa3uIsar0dNFjropr2aixVOw3q1IU6atbGdjy415r/zdXx8UC1N9JouICA5u8I9SOAUhAHf2/cykULxgMEU4VQqPM/a/BZLzpyuxzWKIuvPT/5QbLBhZek3vzaAxT3rjcdQR6u9UjyjbYkJrbyrHn+MmFBXPg5ZxNybEZsaQFUxfNluJtLAAAgAElEQVQdJzzL+l+WtUh/tNgulG4IghB2ZXsa5dve2/hcG9h1wD8WX+7P5iIHrYDwEKMHVwj/6W+0ECLfzWPwtMAFKV68sllBZKurWQ86gd+tvPOrBkkRUjlsnTXQjOeKfyPc337f90VxcDM9A02OmQW9KcG2jruklZ5x2Pdruou/18K+FnhHffbAM9pkyFY3mzAECKUfJTmsElKMnqPpdpcUDgB0BU8QHj0bMLldEudMSAj3M4C/zg86kMdVV4WZ3PKu1+fdBvCxZ/GsweztJPRa8GeAVDyPhyitEF4hzOK7YQmT9J8nXeBeyeHx+CwezXiFBR2eB74TedEWjOWz9pjaSsq0F9a6rwnwq6IY4V1t+F/nMogXWv0IB/qU29UnD7bOZOi4CoaoqlZfS/Z+glGK8nRSuZ6nv8mjSHuz6ZP2Si7JyzgiL/f5M6fTXfUHxeDs1mdQwmCjcaVhML8dZeaZ7/AMNKE1jyo8f0PdEibGp6xYVnUfgB4pL8ddyKRTllfl2o0b8iwJrIquSS9x0YSuR0U9nSzOnLuQnnv2uTQ1mavaV+VRWtJznT991iH7fY//1dmp6NBAUX9fFTCg9+mqvLAMUyBsvazBFTTCJ21gWXnjKHKmQ9EaJ6c00CKJoR8USJrQcthYn3NI3mBGyhPaZeymCB+YuOvqflrZ5XoAjenO+ZZuS5bpFeWcZUg5S34rvGCg6TNGRue8dwMH+yOkLOFw3QOvqj1OtMyj0TzV01rqkN6cmh5L12bkcT62pdSYyTTSlQFHl0YSTU6cTl988XW1pZPsJfoFfXJNsxFGSwfQBL3WRlgozVquWF4U8FzzHm1/8IDSYmhddIGeGNCZe18AE+yz50F0CoiCl9vyu9Z1wb/R5zXWcth3+FsYZQYSBYTW62++p01gPzwDHAOufN45qtJN0Dn9fa03qPgmomgdQvs5ipUUXWP6lavNxf84NyQHVuTpHlAB3iaFpPQHtiMkRzK8xxg2Pv8sywLw5DOL/sQdZ0v4Qjo6LWMM7yNrDQyi7wOVjS8soQn/K72D1msMESE5jZQT/USernPxxR8GftBoqYCHJri2I6j6AjnJ8F4GxDlFhH1pakd4FtN8MazoiFIAX6aV3FYJniIKwjVJw3IRlK5F0WA4efg35HSWe3l9mR463kn4KaZ2dcL8+ZRj7CY/1w65OvJb02ADONFrJVXP48X1/G09eRgdhW6wE6B4sdtnWzsK4hptXVYbgq5HKFjSIPSBp56WA6KTr1AvJIiptgzbqDYIpg4t8F77/RAQUYzzFsYvDxibFtYUi48q0fhOfCYY1yG96hXWQK70zO50rhdj6KJa0k3mC5E0hK/P++BFdHgTeJ+8vhowQ2w0nLdiJaGZtZtpZcnrbyekAG/Or2iUJpZhtngIO8V82DZzmkGt3zqAsE0gHSYtLnszOoI724tZsYsBBY7chNiWlvJBlQPH31B6ORmdllBSShL+XCBnw+QXyjfD7dBVnb/xU4DQA5v9Dr/YgKnyD9sfP87ceMInWJRMjSIkKWAnv4ZDIFmBdfblqJ9rxmsDtxo0hwIIYPYWq48dILmeFA/dfQDQoXUM9+fGyTTUpuk4Cntd53tH/RiFhKzIIUNoIm+gIgL2DOGOKIVACC3OrNC6AWsJybVBY/Bk27rMNH0w74hr1BYw3w3esNAu9wiB1t7D2vis6a7xLksDNw3xC3jkHhg3gMFo5RNnEJO3QoAFvUMHse94Gts0bRrEkkdpaM/CY9x4u63gdDYCdPviqwG51nqVRjAgPj0uj9+GRibyWbwfFPUNqH1Mj4pimGx2d37GDbKZNETFPJ4U1/fp0E7Jy0lO6Z5A3vS48kD12TF5NSbUigZkQRHDmKbk9Ot6gB23NcIwIf/RHk7xmb5LOHxC4z4XBBDXttTF4sw5ganB9HvP/EG6dPlKeuGFF9L7nn5f+sIX/jDNLd51kc6oZMWCPOq3bt5JY8pHnVNrtQ2FdY/rnBV1TmdVhSwiS9N4fhT4pWhpY10hbik5PKrsx12B0DV5RQf13D2agORRmHq4ZQob8R4XAHKMSnWBVkLXFALSvB7TmbZTKPNVnSUSAjDtZtiM6wRc6axmnAKRpyuR10fD+OxnzrxZDwHJ/s/8foTFAb3d+71pvE8N+nsUPdK+DkigXDp31iN7v/7KNYV3NRJaiG5d+zk5eCxdHBEIGjuZnvnuywYUl8YGdbby0CndYmp8OL10W3PJFXPG2M/3yvwEOHET9jIW9zAl2Taaa/6755ZyHZcB8IS+J1NMwxIIwUBm2s+EWkMtK/WJ4RWE4oMPIy3Gsi/WVIBZDcpYs/nNcryza+Ec8JrsAOEjWRbnOeU53BzXal/T5wEI4976r2mEX4yNYfGLC2jQcxiXOk9ogRuNyWjaVWoBzwdQOKk2evdER3ie1/T5BRlB3eKDNaWNeOGsR/9wnY7R+tbnjr0I+d/ImfJGnEfGc8UY50ytAvh/ArgYArQ+Ey1mkKhRrkxANBjMAJRTG6C7hNYDXVMo7FZ6JU8Z/ggAGhGdOoWAvYyUPJZmwEbvW10PYOliP+1pXaRMyJ0z4qQsdw3us9fUrR/LWdVALr9XhpYUPdfQqa5DdCP2s45E1TUAQfOHGVMh40MX5NaAOU2xPoP6c3WIvk5fic8HkAzAazorRhc/19+v9WvQea2jA5jrcweb1R9gZJSAgUwmCD9odcMalIU1F+AzHiwILxvfWXFGs+RgnNpt2+xOuV/8bmsBkFV/INYEoxcrh2uF16L2roRwaG9CAFx/R8QTORPcL6ZH4YEg9yo8SX5urEPdH+sxrIphgTx+H5An4czoULq7Jk/I0rJBqBteK5SUM4zy64Bw4vcSYm2DkXov32IAGNyR8J+v6ZZYKrRAoDBbuQsrTcznHFHCl7RvkXeF6Uzke+1LsHugQAi4cp0Ig8S5mYj4DzAIsxeaaB3Hkb+2HH4HPndcWwI4Zk978I5IOxIy3NiXld3KDYi9qPcwfq73zesNQVZZ5fWN25Yaf4M+nBPEg+OBEpAc0nUGJIROT0+aH6hkBth0sdf626J6m66htQGtetDcb5Zm2myUKy58WxtVFJUUK7822up1tXmpFhpBM8EJ9jwUq7wGdEFf9tgXD2Z8N4RsW+BEFWZEBPg394YkIpJHMhpwiddGBX4AclybcFxY+LFWPKFxBnFmYbUHWGbKDr0x+U5M/4gIB/fge5HOQK5meCvcjkzcx3z2UcKJAk49SuWg0fzEmDyk8mpMaiIX+aDmUfEyHsJdwuyEyxQqu3rlilo1zaaHH7jPf8MbwizwHmm5CYHQYXlYJwGgeO76huxFRdF1yT23T29Xzh5wpzG0AG5CmrSu2VLYnIlO15Q3trQsr+Xygjyz81IoQ+nFa7fSKzfuphMnz/kzq2tLpocLFy8oFL+gvRa4EU/qodM2HhN5Vx8RuPmoip+elId3UJ6/vXsC2UR7inxil9kP4Z8cxdbn55Qa8IbySac0ynNWYeJ+gJLaHQGUyF/uVsrL0ua6f4YWoiCpW55Uxo2SUzur9SD3tLkOw98QHXxNsm1RgG/fnlIMYJRo7pTAWWUZbR9407orjJugb9THQ1PH0wcujKTH7j+f1kVD50+fSi+osGizeyD90bMvp/Wk8LuAaPe9lfTey2fTy7dm0nfmBY53etJ94ypKUgrE6txMeuiBR9Jnv/uSeiRnD2jIeAOIoPnCd6GraoMvdEFbpliOkFRQ+Na/69lOiEYGnZ+7nlZEc9zTpaEAUHRCkVWhA5twbSXra7BYy/8A8m0DsF7bYQZbLQfbMhm70zn3MpRtBxNukqIgX3FfTfbxhNJGzCNUBSi3ZcDhMSTFgNZF9IKFZ+kesanPAcDWRaM94qFlJm1JBuJxxyAx4GiMjmwIOHe8OLdsmLdkcjx/OKc68qIjO0KOhd5E/zAYgt7abgPl4jpNaSo4hfvhBdUsVY/yxgvJvbeUPgI9U7QYOt5dG4pnMvQ/ecyE1D2dqRjvtDSz8Q4opAi4YCD4nr1zD139HcALIHeP3DLpLfdCzRgqQvJ1Gz0XHxb+if6i2cAgcpMN8bhfANlIxarlKuuOBvZBJ+0oM9fMQzNydxLWVDsl7MTSe/UAkfhc7ajhM3Wlfzu3NM71KFqO5wk9o0JLFSY9/rShR80gwayE4eJhrTwKc9fol+/WXhduHlW/cd0mD4WHJ9hTAGl4ONhgeyqj0hOBXz7TMF8wc1HiQdjcIzxDrh4WcYZyrpWx8yLJFy2bHfkZsdE1KLYgw7q2QMoC1si9VP/aMibPqghfxm0SBnc/OzHzExdPplsLK+m68qfwVCKudozEOlXx8VymCFtx+dUGUyFo/Jxl/xuBQ/Uh7snKEewQgNbdo/8oftiQJ5T8r9jbXgAUhCRBs4bHhCrYGoRS5Yi8QnCV9WR/ZPaExp5+v0C0fo742bSFoCzWPfmYnKWtaqzEttVxyEVqQX0UsKu/Vgv/GpiZbrHoXScjJSuAjtE1qb2bVh4t+0crDuiO6ms+z5hDZpAvSdAzkpA+B3kvs0VOYVNMRWq8jUVYh6e/vY81sGyfPb+HJ7Smlbbiq0PvQU8hVCP8U38/1tZWdA2Nis68PwhIYEYBv/weowBroePwF2C85FK7chX7pRgE/EvIChqs5xZ7/xHKTMqhSIXrF4DBer03RTjjP39YXrQ7b16Xe4Q8Z+hIIEr/9KjSemygN509dTK976kn0ze++rV05fIV5WgK+EhpULg0PNSnFkizmlJ0Il26dClNqEdor8Lm/Ecvzy5CvMSE5clEoZn0UWwG9nl6m32B9jh5cZ6mQyHHPeWE7u0ohLymkZcCm9vyHs3Nrgic3k2vXLudXleBEf0Vl7QOAPeEAAFgj9ZR1+cW0qY8gv2SG09JcfzI6GA6p+4Mp6bGtBSBMK2NcZn0ZLVTwIq0x88EgLxLz1EBDZqI3xbQxvu5LJCBN4i8ywHGDer3LX2fDsS9tH3SM8wLEA6p0GtRIJ5w+4bO/KLu2csoyrGp9C9uX0/yJcvDSmoH4bTSrksHm+USBA84Z1051Fk3iEdWQjs//J7p9KOPn0tT8gDvA07cx3Egfe73Ppsmz1xK1xd20re1R3MUY0nJXzhzIn32+dcEgI6lCyP98sZup6cfeCB94dsvpFkZ9niya76vgW/t+QmPUNDTUR4hyzdaqFUjdQlp45meUnHWsvaDsx8SWJuXQYrEch/JEt6sjafg3+CdmhdrOW/SBbCUGoRaxh7QE+WC9Xfra9fyAi8/EQMDIrp4kPMtGiClYEB8SRu5MEgxmEcF7ul3yoQrhqNkUJNHa87OzufeuhpdOy8vP9OP2PdadjVV+EVOmF+Rg4Vf670ImW2dC1our/x+pzDJbzt6R1eN7LknwoQMo2UXGU92NmGUknspHqJnsGxI51yTMmWZrbzuLFfzJD7LIv3uehHd0xMGfQ/QCbnEOa0PzBCpRZyROzwUecSzx6AP0rPYn6avta7vHsryIJfcEK8zgB+PlXFI9h4C/LzXZa/AHME7BvjFe2kZXu194IEOoMs1LIHPguYNZrWPRKxiQEicXY2V4ruHOTSCx2ovaJvvYp0NfqyMg1hjyPQmpeGYPKGA0LY12KDzAkKtUMhnwpsDAZSLh/JrM9cx5fZEHzIvrFSN+fMFhNaHGYdSN0bmvTpPpgn3FIJtDgCvRPGEeu56yVczE1SeolD6tcLl71HBy+dNWMV1Xn+evzUNdPUdexzJsSoWHv3iyP9DWcklk+6fHFSRxKn01ZdedZjsWO+QQApxhozivF92X2YQlkHewXyZtqCpQwTNefl6OcQe3jGDeebTE9qWUmAEHxXCWEFYjbRciby7da1tC4uBGctahAmzgFDvX1mfzwdwG0xiYfH2r7cD0/U3ay8pgC3TXi7sCQza3K28EWC4vk5Nw0cJ+9j7WhHV3pFo6F/iX27DckLFLL1McZE3juTxnl6FpaTwGQ1JLhIFX3tS+EuqhlYENtMAJ+LwGpC0kzCOcGnouDKygpZrgR28FdbwAYDta8tbJK8U7VKistJVwSaHvFGId37iLUOmcoY1/4a3IkBqGIOxJtO4+Yi0FKWhlIbmIVBD6WbBl0GZR9zpNxfAoWSKd5h/g+6dg8m1y1pdgVxO3MqgyJhYB8+DN5LekfQGHRJB/pP//r9Ns6+9mr74tS+lc+fPpFt3FtLP/uzPpJsqHLpy9T3pWYW/f+dzn0svPv+Cpij1pdNTo572cnJyWN7P/nROAOfcpfvSwMn7UrdC2ccVqt+T4mIetSrIXHzh3KwwyAymI++webOxAbPCEO3iyaWQUT/vy2PbLZlwb30pLd95M91WodK3/+jZ9Kr6id6YWXDV/X3nT6f7z5xyCsA3XnwlvbywngbU5/JRKdrHFYJ/UFr1BO2kZCG5tYzOwSNGJVeJGuCVXBRN4vlZkUJbkaeqTyN9AUq3VECzrxDkmoDwsEDErAq4aB/HWTKJaEIg/NrNm2mXEY561jXR03GB2FXR9ml5naalTK+Lpv+VeqfKp5vpmmELRX75+KzkOMpOWNw8gLwoniN4qldn9skHptMnHjrlTgOrTJHaVj6t/nd7dS899/L1NK12basqgHl5YSPdWYJettX+6JhAxbZauQ0LCHanT374w+kf/cpn0vbxAc9tD8XWOEMMZKCXfFZ1VKxRfoX/DpdiechA8IZHoUomnVKqxR0BMozQTXnU5Q+1N5DemfbGEiGrHAUhZ2oHTy0X4+9hbAfgaMuBw9Z4AMS2oj3wZC96xV4EHAoZhPSSYqb1AdLQCQsLc9aX7AnN6j2Glc4k7mHLNLfsDKBzA+bnhmiaziC53R+z58uY18ITNSCOZ+F6AYpqL1nsbcP/jYGaZZe/D4ilBkMb1OO2Szk6YsCOA0j6izqNZeWpQmt0ggBknz2hMa5q9UWHmE34UCy5o3U7siJ5jYOJVoouRi73ctExedKAzeJ04j5RmNv00C3RJT+Lvmyj3pER8UXk6JbQpD3RBVOgv4MO8j4clHEc1AGAVug6zj6cZzFhqTZO8LICLkMm1zQeraRs7Ds/PPdQDSO/zlENXmkb/pa9yO7idKsLYGtDpI0Par0W+CVoIfSNsFu0aMq+m3gwJ/7aSO2AJig6Ns4bI8EQ3Qy4ME2g+TfyJmxlkeze5CBkgs22Rn4ovwA9+jn3buvcj2vn6TPZ6+Dxk1a+fDnnoDRemVJxHL/HZtRK9wDYwNNZEVMQPYeD254No8Kc79hKKiCXw4ZIIeQ+V5DmgqBBt0NSwYGUDWu7ODSQLp6aTi+qeOGmhP++LH1CeoQ5UMzAAxiL59nzIvm/Tk/VAJSHAasgyjirNlgNRgd2uG+aCG9EyhULEg8Gyod1E9LLlmF2y7s1Mf059R3Age9NJSHe21ZO54GWPYEUD5fmh75bg8S6Sr9+36RRPG0hqFylitBoY+BCS0flrNaMUjNv28vglh/2ZtIyhkp5jehTJWyXQqMIZULQ08rbI5Ts8I7ehzZ3tbB1nf86IU5H8gjdSuCTd0V7kfKQuaADcQ5x43HuRAVio5o9iO84ibSMnis8AON1o1g0LUuHSEw2ewxsUMBheAxEUVLgPXKJbHHWKubBUHJD6gCpeJzL77XgapRAY4GToiCwKwAO6HUJngCwP0ciLEqBllp6VgYpeHRvs9bcdgk64754lYgOkOqQ0xZEf+IxPDYBvE1zRSkdCKVayEshAXJVIf1Lf/9/Sn/n7/69dEsA7Of+wd9Nm6s76XuvPp8++4XPp6W5DTXQxug6lp66cp/66G5q1ONounR+SiHws+n44Egamj6Xjo2cTLsDk/Ic9snAUBNyV91CaO9saLWJ20WSDCAgekLVMKLKVdXac8mMewJ2W/K+Llx/RSHlu+lrX/tGuqtCogcffTCdVcHUrdfeSHdeupl++4UXlS/Zlz42MpHOC6SNLy6ky1fOC7Dm9ku52bsKDMXPw8oZBcgSCh/U9J45hYpND0KYW+LnRckfN+ZWVEaupDQvgwq/C4tjDOae9n1FoX6Mp0VaIWkaEXW63VJqFyTTqYL/js7ii5sa0CC5Ro9QjzbkjMOAwMgQTVhm4J5CuaPQoVNzLAq+K12cGEpPnupPH3rgTLpwVtOplAfbo2vO6L7fe10TnO4J9E6OpjPj0gVa23dfnXEh1pdem0878nZPif5OyBicnFSe6Isv6tqkxXQ8RTxWRLhibaFQA1jwGYOYAMfQcPUcNvrElwBjaDs3tSc9QLms6oiwpu4GTMaiCfoG+o76AAH+yFO2a6Eo7AMKGpOUfG68qkW+BmgmGtW0KiOKUGRqDp6hGUokQjylvoqZPs18pAT5AfwrrZhy0Q4AVKCHvbHvYz+N0HlBPNynqA4SgnQVzoROEOjZiFbSgox2fytKJbPe1dXsNQeIUvBTZC06kbMO4BnRD2QBMq6WZ24NaPooOeG044JOeMlhhec5c1t4RYsxQy9YcqPFkzhW2BdPEcJQ0jMwtndCntvnVQC4T19Yfa1HFxrUeU2OiUfwVIunAc90cfD0I0Wusu8mO6AI0RNdgEdoT8YLzBG1InyH7Q28EEZ60BlnSP55vMKrHTTQYKpinIRDj4gtNBPhcb4fIDUirgHiOjodeNFJkwzcBAANT2PcNxxkcb92BKzhg8q7W9+vkcXF8xvgsTaQwpAIgOzjLHK7MUKKoy70Wp0C4PfuqTDp/ifei10jwimErAMEcxhVS5DFl49LuXAYbDpA0yMHS0stL74AxiBS3sNLFAyPtW4ETUGMXrVbN+S9x3QVCxUHil3PVvJZuZqpsfIUykOZkq9BmDS8aVgyEa4L6zeAqKvay4IpKuDn8OqyHsAmwIJnc3oAuU/Fk+q8k3IfE42YbECeErvftZ4BvXeCth0ieiHUdEIC8+rZU+m1a9fThkIBd2BopiYh9PUoO4A7cnR4nhJOqq3lSC+wnKkE5FG/x57XoArBSZhlT+sZkqeOdhxxD5pLA154zpjQQDFQrnQ1jm68kGaOQ4Bm3YgcTzTMUadIeK38d4QujzXXgjoYuWaASAswgb8NNvC93uZ+bQaJ3xvpYQZCWOY0DNbdrd/PaLxjt7xZ5NFihGBBuw2Y9g6jgj11nq32e14eKHyAhIr2aKYM0KQXKGfB6qBnQKj7GXpnzbRtz0cWJFnZ5OKlbGk7TET7Dn3T3mzaeqgwx6yLRwZvk66PSGQUKi+3TjEfEw6KauVMVyGwoqo93uOZ7HEL671Y7eTCHicvUue9pRAx4Jq2NbamAe4YkfqsG/DY8i7dJ3Sd8DjAAFbEDmFSOFOUduG1OnRv/ivV1zlsT6iteOGkxP7hf/k309/+e/8gLet6H73/jKrcZ7Q/MrAECrYFmp548EI6f2IwTSrk/OR7H0vn7rs/DZ44o8qFaSlUNYlHHiiv03wh/uzR92LM6oEcl5pI3uHnLucSZuPNHmgeEB6X3NuT52ZP69qYE+C6O5M25JV8441rAjV96TsCpGM9I2lJeaPfkWeyV/v08L3udFbne1pG5JomCo3Im0sz/Tm1aEJ5nlU6AmMzMc13oRmlhHQrrLohulhVW6PjwxQbyZjWszES16F2lILkU5fOckFh/V55O/fw7iPfdH6LFKTo79MC6ZO6zq7A6QtKF/hDtXfalNsRsBqOBZ9x8faEMel2eRjYenYqpylooRUT0OeB4XvKBx1LTz58Xvwk5a53ga83bs+nb712N83tYJTspicuTLng7MVrd9KV85fTH71+K91aW1G+4ojB4XWB7h11Ibhnb2XuzRnyJCJZ4WkJsHBA30D7nE0Bom1jNEAoxOnroHP0eUAPQSMAPIYo9HJPPMnYypwD2akKD3DWRDBK8azDz1y3RJXYP+fEF34M4Rsy18WiRf4iT8bJx1aOvySPZFQ2mC1rvU5gXJ5+tC1agxTJIUaqd+sewwKipAh1i4cA07QdWxT90GaMugd43gVJusaYPNLkRuJVR57hj8ozlCIiVjmSCr/7GfSRKJqKfXV6F3ttusjPGjia86+dLTV7sdZeGzJK3xF4ZG2e5iWv7a7oZ0iAmr67by6uao3Srxg72ufBfjmF5EQ6p367Lyny0CvPNWlpRClGFMGi9dmwaBpaAcARyrfeK2cQsi8AHJ8h5YLv52eSJ1Vg3fUUgPNCJ86VxIitjPu4RtCfcZXoheth0Nd0G3rA+KSE6QPoRe5lgMkAfgGKw7CJa3iiVYwprTBEYIDIja31b224td8/6oxq0Bk0HwA0gLE1XZHv8XPQrL5f5YQW+GHUbwahqrITXiHS4nmyRYkYtKK0IX6HXbKXMoBIeDPsyfDf+T6KsDPFgu86xF/6fOVMuoKmxVEwBwQAk0ZZv9E/+VqFIQCjUDTvAxAAwyGIasszHj4aebNmiDHms8Z94xBddV6EBe52rMLw7mIp7qkACCscRhmSkO8TUa2qcfaECgkmFe8YUowGgbkpCTIv5iFvcE1KAjCwpb2jqUQOqmpfivIOBgwQ2rbmm/BNIfqjCCNfx2LWHgos3nHNzqZog6kqecav3qf4pOwfno3cS0xACa9V8VA3LnaOu5YQ5WeDTBRtscj/GA6k5qptZeAzO+K+ufqzs6AaJ9fvx7nXQC++VVuYvEeTcmbW+0z0X78Mr3EJGxGKKp81kwphjPEjjxL0T3gDcEphCj1llgjRoTQK/+QtyZaalTV/QxjrR/owev4xz1gYNASEhTQKhXPQfdwsOTOQqeaYirbIV8QDC/3h9cCrze/uwECxGuIeo4wqTb+H76DwIt4egFdoAhZRFEMI2UaBoCB9LRmRGG7yYkAnODJ4PooynD8moAvooiOAc8nx3kppA2xin31GLijQM0F37AsyoZErWTl57GwxzvhugAVueMy9H+UFkZL5UeVL7iuH85mZu2qbJG+/FOuly5cUMp1JJ+X4/ehTV+xlvPjoU/Mx+toAACAASURBVGnozP2pe2gq7fdpdGYxnuENFAHxVBQLLYw8WaRF6cX50yjOQ9igesvcW8B1Zg1kCYe/I2OGAqb9DfW9XFZXBYURF2ZupluvvJxW3pxJN19S3qUAFxOTBnU+FxkxurqoELT6mgL8pXgxKoYEqjdUXET/YljA/YwBl3qUVXnHc66qwJEKrYjA3FRoclSFddsYi6IhAAedNLcFKjm7FaWS7IumUfh8Ztntr3rTCXHBqq77VX3+BgDCdJ+7fEZ6x0HDN4czlZJr/cEH8X4BYIZk1P/AhcH0UXlB722quI8pVkpRmlXh1qhaXd0QkPiOgOjd5a109vRkmlQaDJ5e8hfvu3pVE5FEf8MT6Zf+r99Id9Tr1QCMYR0+w067mfDm1DyOMnQjfefeZX4L0XGYERzP5nQRGxHiedGk+uUrX1htvGTUb2vP8D7j7Z0XQAbG2NQsuqiJxpXfQ0FnVutIq+INMjNZnhcgF+tzpwmEgdY8ppSRfaYV6fd18WEX+rmkuvFASC7qIrg6fvhccS8vKF1bZPCRL4nXkc4Q6E2kCbS0RWoH0/bg55ILaSCpPV6mm4I+yVSoyG+MZ8kiKYd4MZCtnwSgXKRTv0okrQ7FBt1g9tdnEXoHby30iNwckrd8ScMj+i2L99RPWhPO9Byk2CzJ2JoBYIreieQdE/32ia5HJa9JVSESsCUCtNFbnjP6aUeOZERbLV+1Z7U3vfEg2nkg8Ckg7+go3mPoQl5U73IxhKi/sJMuDJiyPw3AZF+hP58NkSNqYfJ+hVOIvqOeQlaKiOJv4Bm+x7/Qc/we3Q/Cy+7xpIHLyjoCO9RAkfecu1rOq/5b0GnQc2MkFfqtdVX83NEZ2RirrxfgO/ah4Q+a1d//+Pv13TIzuLRwiLxKPKHhUexhMoc2LBace7CVvC7rFvrsZeluz6VeRtsidiuhSPQueTp+SA6oKLE8azlTLgsk3w3GCyVkL1hYi3wGlq8OOIRL5C7WFkF4POOwGqUf4f4mZSALglwRnJUr66cKmu94s9kjLXRA3liaYjNpZhBh5URthcfEjGcmR1K/QqGDbpeinmQi3rvyXCxrtvAqxVcSJrT3oc1PVLZnG6CwY2FaC6vq/VDm9i6HMVDARJ0zmncRBZQr+HukiAAQAADCeRC4c0IKuGe+9YDA86osbAdOAN1VMrQZzAeThWcjNLzkEorjfA5BqYcBy7y+d3757OPcq4+zCm5V04Pp6ZBL5jAQwC8D/vYa6/XtySuWw9gZhA4IhPaLoPalhEflVdrXmaGcd6XopxU+JS+MEI4HGXAfeUZosbPncB9j/EQreBFtzGhPCWVjdLG3zGGWq6gGwgfBaA6j5VGdOS0FzytFKPulGbIj9eh6G3OExOkFKSW0ozw7GIaG0lLkhDa7+hikkAvz2IhswWfBWs+3DgOuTnbvPa6JQNqPPuXqTRwTP6sdEvftFUAYl9dsSx0CKBowiGEqER4jrYlK4unpaRXN0JNTgwg0zefUiZOeRtSrlleeHW4FqTnnWtcQKT16hnl93j0KxWMrSwu+BjnNa7oP7XiGB3rSpfHB9OMPP5RefP3N9M3l7bSkc5lRYcXI5JC8IDvpoauT6eP/7g+mc099JO2OnddhTnlqkkUMCovz4rwNmbPHGBrpGDA5rzVio6a3ir5M6n6jTXUl3Qj55MhO9vSw1wB451I6F1LPotZKW4t30uJrL6fv/PYX0vbtpXT9+ZcVjp5Ka/OLKso5peENCxpRs5OG8VwKZA/IiISGNgQUJ9V0n4b1Bq0yMgmxMq0NPr01M6tCn1OauqSzkfdnfk3z6Vm06ATFObeq3+VJWp1TQRKjQ7WnA+oEMKum/Rta51k1+D+z35Ne0Rq/rt+XJUOgE4xV+3qR6SW0bOO8GFf826eG/XuSfzaC5bEkHURQJ33wwnD6y3/6h9KGzhQP2+3rt1KPin1evX47nRHwvPrAw+nm3Fp67tUb6eXbC/I2LqenLp1NV86eSOcvPpQ2B8fT//g//3PxTo6EMS1qX/I1HB+hlHm+aGtTK0ifls7Yyr7k/fmIC4B4CyC1Aie/8lg6e/KUR7iSF75Tpuxw9t1S4guiV49/DPn9zqLtwCeMMZHX6Jm3GN3ZWO2DNuFlHaLShd3MH6a0eihUGJ5QKNJpXgAeGWv0M92T0XJK0Tp6544rhWNZbcGQZUx+AoigoZf0HrTEIAYAGWOKNyTz+NcRHjeB7/S6dEJcARuEyw30GRRQ9HI8ZK27D4RzLd+zIW7QxPOUFDe8zzlvE3OJKFvuV4tHHfB5z0BLmEG4YkHr29SmMEUNbzFy+574YmRoxH2du8h3JeWs5EJ6zewjxpt+xjGzprB7v/6NtI2IAtUedNbZdAwpESAD8NJOyXRUiYO2QRS01i4kCi9m7WSqf669nVyj1v/NHle01zZ44ozqYuzg3wDEsbbggVi79WOJqsU5RZ53fDboPu7Tzv8M673mxYYO9pP6hD75fnUMyW2H9mSpm8hQlHgqUMgF8BCOh9xjcbnpa1aqLCJaBHhaQMn3MGrHOjLD5GvRtsZu7AKiODMvSECInNAAvf2qbnWBQwGAHG5sIp+PVgJeLwq+WAnO3bBBmVsJxIHb80mD4ZLz6Y0ruXZhoUW+Ap/d1V7w2XXmRMMoJak3F2rknEGaORM27ZdSgzFolTA+1J+mBqX8JUAvnT9nJXRz9q76+0062f+mGmbPSjkf71boT6BlhcIW7UFPSYQ3sCqEnEFokTSFUWsLpJZkbxGAeMgMUvIe0rTewgxXP4LYjENVt6Y7SUHmggfCrLK28EwRVtOzBtCL60doqMGbtugKIGwJ37ZH8vuUzY012RbM3K9uiBzXPQyEtu/ZXlMNQgnDeeyfXvYnSABSZT2u8M6uhPepk9OeirWgquMRWpvIAl/QedIofEeh+l2ByqW5lbQg2lExbzo7OOaWTsyv2saoUWoGxpPbdpQk9rB+A/zllBXNp1Yu430XLkpxTAqILZnm6EWJ9U3hzZhCuCTrL8gj0y8QcWZiNF0+MaHrr6cn7r+oKv9jAnMbDsF+SdXFX3ljzrnJuaAk81zwVtBItEqKPfH7zs2RIpYH4k+cmkiPClwMy6G0rXGF8AZhpRUp50lVXU8odYHrzqhFkEGraI72SqvMc5fHktZEeGsG6KsqIA9oJiS4gwLQdXolY5yLJtkzpCIdrs05OK9VdDpM2yDB/WEpScKN3eoTOqP9nl/YTm/oHPpVDb+uJvGEk69+/MH06E/8WDp+5rG00zvmnE9Ck1bcGE728PJseK7z8Imaft6tR79WOpnWKi8bVwUTlpCjwagWsKs93JdXblctndbn3kyLLz2fvvDLv556ZpRjrLZKl85fSa+qqHFMz4kXrE+9MUm9OKZWVHPyHBKCXFE4+PSFc+n1N95wXh95oAPaMwrk8KuQqwgIoR8oPUBvq10UySJ407Z1TbyIAEG6ZewJaBwf7k/z8piSY7pAlbRSAKYUkv2WCptuMD9etLurPFycuvQhDvlgPVEKcrKSIgXIeF6flVdWdNityNCDmmZ1aWA3PXX5VLpw7oQB9dbmvfS8AOjNxXvp/HBP+thHnk7j01MOw//aM1+Uh3QinVVB1gP3X03Tpy+nf/yvfj09R8urMlrVgLIoyAAYASiDpgMkhL4JBVnnhNay0/IOnVWuS8Zil2Ti9KSqxmW8IyNJ41gmT5yQrPUYhiK6MdNW22t0GDhtG+fxe3tYCPTUpfM5KUMCfdans55RV44c2Tho9fsa5S2nx8C74rEpfYdQPCkdnmbI/HQ9IyB0RyCVFmWrohv4f0GeRXvHRD90U3Bqke5G3IJBIgGYYJxaN0R4l+I4UoZiUiGfCYdG3YoK+Y3dAu00e4ZTSGsewrtIHrWexbmqepZ+XRfvJhPP8KcMyxsKOF1Vz9xb64wTpUpeegxQScGmDLJLly+nG+pEsY7cwaEknrPn0vfO4LEp3LGTqYNLApTV58mze5KZi3xze7KargCzLlQt2CZ0T4OZ/MBZ9ravH4Au9rQGkqEjDNQLwI+fg95rPdcGofG3eJbD7hH6IGg1jDg84rHWAJkNBikXPgyM1pTZpv8W7Xeq44kaxsbmvKYOgLFSLiA0DjAnx+RNPUr5mwDZeKxmex/wfublNdMttKkxIs1J/cXCBqzmUVv581hakbvWPohwJzYHU0LyQfxBPORRBREaXJPgXNzj9uSKKINAKJyIA47CpGghMyhC3pTi3KcRLonTuhaj9tz3S0DhlIDoiATvqsI0tLPo1zg6CjLwUOS+kgpzCMAQlqcRNInTkbTdtqaQM7G/cdi1lVRbWweIoYDQhgB0HTxVFIycnj4h75TavBAqg8m1NjwcKHwEDjmrCKEMQPLda0I6DBT6M0GU1edjTTWT1EwRoPDtPnfY/WoiP+ChOsQbUTM4xkP71bHk+FsOKZrmtQenBazuyRtECxOAy0l5E8blNV5XmGdZAHNV7W6YzrOk9IzZeeUEdykEJNqhinREeUqPPPCe9I1nv5v28NqIr3r1nocIyLs6qGtGDnJY5Zwt3onz8ug99djD6f5LVxS+3EwLKkphtCRn8o3vPa8K7xPpphLyCYMRtbmifosXp8dVwSvjbWMpTY5OpImpE6bB3/32q+k3n50RLWYvRrTrMhgrRmRNOzVPuEpWpNu3cyzd37uXPqa1n9jvk4dMSfw6vCF5GSh+GyLNRLQ/rqINWtcAKqc1k53E/nnl8NEknmjBiAT1ugDIKZqwi3d2yVnWbGo9spvHA0zpZ4sB2ocRJLokDOdUPJ3Hrn7olfE2KMUKCF9clmJV7uSqwAFAf2FJPTBHe9N9f+ljafqH/1Q6NvGoIg8qyqB+y70ts/fYgVz9DomHoX8QeGYZ+E65oYeB0A59dbw8XNvGk2WfQADhPJ3r2uy1NPfsN9J3/s3vptXn35TsGHaRxB0pz32BAHi2T0YQQXZmyY/oXCmII2VmQzQ3pH1Eji2JRgGfyJte7c0qaUx60J0NyRmmHjkfXW2hiNAIzDryREoOXjItjBngNu6RAAI9F4bHrahfFUh5Be8fVdR4ngx0slwIvonCRee/2lsmTxW0pelGwHvg0seunkgPTPelScW0ARHbArUDA6Pppet30leeez0NaELVn/rge9Opwe709eefV54fE2e60ll1Mjh3+T1a11D655/+NT2Lprcj29hDCrAqYNQYyiVqFV67NjC0Dnsbr6Ub1RMBwbmiR51SlwH61OZ0pZwL7n6pgFWu5eI84h6dotu3k2eHyUJTmn0OHflkB43ADgB4VeOMeRHZuIdxUemFtnw2CAG6UYgkHhmm/yu54uJP6z+dp72d+jv87ZGRpg99RhfG2CXtBVG5TqiY0axO0arDtx1AFLmVubg4O7RCd4Y+9X5bJ+XwfaTeea3lmUkrIp2HQiRAqEewiv4weoZEf3g4e7tlxJFUgOdT1wEc3xYI3ZNcpWcphUm9ngO766KleckaeCWmR4XDyd5fzrMYDbm4J0dwamCaHVKitfJZ9roGg46gFMzCtSK/N+7D3rQBa7038blmn4rTqDZkuGf773HmNaCrae4AHVU6vPZE158JXdCOHNjTXvYo7hlriwK5mr8aXVt5wwMU1zqmWuszXQ8+9QHJe+U4FGbOcjcL6PCM+uaEVoo3MBNOFqk+kEog1Sjbm80G2rrMmp0+cgaAtVVViNDFTo3rt4TD6gNgFcVKjc2KjXFfz7JhDj0XYom2T0EMkeDL7zGZJT5bWzXke3bule9r8aDH6CUnVWvedt6scm6Y2GK633RfSWaND1GgzH7pPhRQdaFwnUMyrNYsc/Ik9SqHUOykkCmzb2H+XMxQGMN7XpRlRQg1oIrn9cO2iMV5aRSi+H08BliyeH+VoC4l1FuaTlspF8sw74PyWLGU8djwfJVgbDxHvNesL+5+xL8tAo69jvW2PVCHXQXvQPSThIoOUyodujl8HfEdh3xqQV8YtGygwQlV6whJZVqkUW3cGYUM8WKTpiLfh862W2B0Kt2Ux48qcVfPSlAvaUDBvM55WwppRcYGrw8oxPi9F59PSxhVGi3pBtfcRfl6TK6yoVYMoBBW/Dskhf/gpYvphz/yYaUHiD9lYc+rovquwOhtef1u3s1ejStnptNl/dcjvnn55RfTB594Ii3cuZaefOwR8Z2E9M56+uXPfj196aa83twbo8/8h5FF+KsTbYgcpNif/Dlyx/SYevKJvbX0ZxU+n1jfTWs0dd6Tb03KoEtKmSks5C0ep2eOros35IyKaBYEQM2b5HhKgTLffFXeTuau80wjAlyrqv4eV/udfU8ik8Ikl5QQs6ILayqeYWoLxRSuIBYNDw4JEAl/DMize1cpJOTp9Yqm19zDUTl6PUqX+Pffnyb+xI+m/pPvV6hZVdQ2seBXsvcKOKT/J/IrBxv9mfwKAMrPnUrfoyj9IBDtGObwiNNJ4swLcCA9JAy97cXbafFbX07P/epn0uLzN1UVL2+Lbk8KBvnabncnULjKlB69ty4Pz9jklGd4k785LxA+IQC3IQXOjPk90R6eTrymnK+Vr/ZzWzzN+6xuVQZQL+2nbBhTRAch6MyYsCRFP6BFj2Ggqo3VCwrjzgv575GiJJhrKU5j/OIFiilYndZjXAvYSXQnI/5R9Tf94Mne9GMfedR5lS+/cTNdUzHS2Oh4GhqlenkvfeV7b5jHhuThP3vmggpm5tWYvC9d0gjTkckz6d98/svpDZ0vntVNraMPhY9fveWyDk9nLSPqIoyIolERHQCgfa54WgGhpKwM6DlZB9fdYH/Qi+yj1V9uWO/OLRQfFvwY966BRBtUHEZLAUKtU7PgTifFL8vqhLArvem0G62tR2HmORkdTBCKV+O8CMChi9FBo0d80w89iddGJcesXpVmRzSCgQkAr0zlufPENtFIomSkj4i+cJAwZYif8ySq7OnFeOH2PLv3XJThsLQ+AxA1bVlYZ9BGOorHXxrMwcYZD9TABJ3Up+8d99hQna7ScygCpSXblIqL9kTfV+67mF55/TV590d9frQZuyWP/rYPhAIsAVn0s56Dhvz0yM1lRzltydyNs0ifoQl/k36EMVY8lZ1nzE6wrOvyNQIThNz2+MniFXY0tjgw+HuceURw47oRAo9njzVY3kaEmD2rMFk4KbhGAMn6s/F+fI611nou6CS+2+jDCizGNQ7QZm1sFpwQ6347EFobqbEPsZ4aLGu7sie0KSYCaBUiq4kjvlxbDuHRbFt8/kzt0SyEFoeHh7O9AW00X6PxhnlLoQyEHgfM5+r8g7BQ6oOiQW/0tQpEHt+J1gYRdg5i4f1RJkW4co6JuSQ25/s650kC3P3pAJl63gHRJ2GEPYWrmPhzRWHL4/oe7vkc7yMslYtHFqVwXWEqATovL8WKqHZH3aL525JCjFh5CEHyydxrFXkIAxDWQhEEo2Q0lj0STY1k8Zrq++aFYs3X+2WDQAKFPCemYQBC7I0rOYd8j8KQHd17SwCESSz2iJaX9yCAsu+dX51PHCBh/1LJyrd8ri24g8Zqi+0wC+otxk4FLNvfDfq1lxFhU8Bf7UXOEkbPo6oKQGhumSWvkoTaf/4X/qP0y7/6K2lcYGhZvfVOK/x97vRJgdA76lUohUFuLyNaFTq8JdA10D8qT468pLrfuB7+z330B9MvfPF3BK4EvDYlRASajh+n4wKZpDksHh5JG0tY3qKX98iT+dEnHxEd0WarR3PPT6TXlAP50utvpO+++HL66Z/8cXnO9tMLL76avqU8OiaHTCiM/8jV8/Ib4dnX88rj8fWXZtJnn72tNAHOiRC3FGqpuu9SWPyYemPi+a/ppDF28Cwox498xjHR+4/poC8Iq80urKYFAZY+ARxSPY6X3rRr8oJOC6DjKV6VojwzOa0+meJ5KbNTp05ZKa6o1VWXvHvby2tpVOC1nypXRkhS6S/wSQoDE2p6daYbug7h5lGNcNyWEqIiFl4hR9S0giNCazqpGfCrKgCkCXyPWgHdvdiTrvzHP5W6Tj+pghpFIoCarkJGiXaMVLPJ21LvW+n5qHca4FPlvefrB7jNnIJxCBuTE7utwqPlb38xvfTpT6elF+elaCnMOZ1ef+01K3OMmVGNDBXZpJuqrMdLyVSlNZ3HoNrPLAqgTKjJ/LrOb6fk7i2r5dKAjIVVeYGYa448HtAeEt1AjlGs4Uk/GBjkBGtVAFr4fF2e0km1h5qQPJgRnbym3NNtgZB98pdJpdKHrcwrYw4AxrPbWyRjTBQsUCPa0zNuyFA5L5D8I/KE/uBjV9Li+rzmj+u6N5aVpjSXHnzwXDotUHVcgOMPvvtieklz4imwGxdaffDCGaUETKUPfOLPpP/iU/+Dux70yHhnug9ecTeAcvP8XHAX9Fsr4gYs6O9xPshRWiy5MLDIUBsLYSTg8UNG63xOSIbT6QKws6UmtTSz8ykW5dxWsO2/Wf4V2RTyppZPQUt2PviaOfWeqAu9OzFIMJq2SK8Qj11Q+sqcuiosWC9loBPFPJkfCrhjHLKEK2UzZHRj9NKdgchFn8CeAZOBmzpOKMy9JbqCj/gXILmtojFqIeA1+tESPQG4oz9yql6R+Og9NJD2yiCK1TJetzhtvL5qD6IVZN6nPHkQfmDZeDGBti6YVVoNkZEBXWtE9z2vVJsNpbjhwSS6goFG+7sZjVBeVKqQ/OZ2BJA+QcwVnUM6HRPd2FcXlJZc4dChDSbRZ9mPekBGyL9wEMQ5ssd19IjfuTb/xveDDu1FpaakGPqHRS2DXmJNta6DTsPYi6iu4XDBaG3clCeHHRzn2gBLG8OHa+kaHAa/BDAO+myD1zagfCvA7DgFLQMLwPbeFMOk7KnGdj7xPn2/0+IivtCAP3Rz5SLm70botOuwhQPoLNZ/eJVggLJR9QEYuRd5XAPRGkjW6L2xtjl4Eay/g8XpYorcCDn3uzSnZquqWF/1Q/Mm6yB/h8INXig9NEEkqPNVrutwQtk0h6IdsqIQgFm5+dmdqwYo1n2prh3S38m5Wd+SkhRAvXhywuCFkV57eG4EOtweQCGDVTES4Vs8ExSMLCmnZVkKelVSrldKZVUhNvK4bBWzrzwSP2dzzArzYJFW/swBIuEz7IcdHQcncZjogT5SOjRhniZkoTyrGE9qBkNoyaOC0iJMR/G+maSE5xujJCj0+/g32MD/kltbLMa4xFEgtKaLYNz6vZp5Q2C0DaRggMOMHFvuBYQ6bKQSaowAKuT7VJX87/3Ij6Tf/PznVCRxWt65BYHQU54swjSOW3fvqOH4pXTtloCewkc9KvBYlYFxF3Cvff5bf/1vpH/9f/xCelXFJj1qfcNs7z16ylKRjUe+pIQEffm5CEvpHC5oRvYPffApeRU1zUbtVO5qog6tvzalFD7+0fdrLbNpfvNY+oNvfFdf30lPXjmbHpLyvnp6PM3cvS0vWLcqjjfS11++m756SyFbeQppAE2IirY+KLks+jse0TDmYh/Zl2NqlA6Y/JD26QdUiU6xAlWp66QWSCnSyYLWKfTQHZaXkyvOKBd6XDQ9JUC5KV6gB6HiwCYjirzoKjAkUNEv5TCEwEatAoYEJF3cBB3q90nlJpISQZsjWqsgnBH4rpYVO9Mzk1ZDXXpWKod3lArTfWooTfz5T6b+J/+MPUd8ELqGjTLNBcVlofj/zitHH9qvNgjFECcvlJHU20vzae4Pn0nf+pe/ko4v7Sh8Tq4sE25I1enyrO41hiUoPL6u93ckd1HAtOhamlsUQB1Vpw15rJiAo1vTOWBFABUQtSUa7FKqw7LAOXmknvKEp1l7boDL+6K9HjotFEMbpT0gsDUp0HpdhWi3yUVGXpCzjgsUB1cOjzSPGSA0y2f+hCdUKUqE5tXJAZrsW7mRzo32p/e9/+l0Xf2TZxc20zevz6RB0caTmjA3Ja/o57/5vXRtYU1n35cuit6n5R0/d+6yOhqMpv/9138jrWKYW9XkQtqufQASYiRXgtdyoTGiikcpHBANUAWsoFMsY7MxbbkPKCNXks4poslBvKCiU8acWgMUwqnBZ8jeWmceRk+h4BuZx31109zaKQMnw0K81/phQGfmvrz2MCodTZ+4cva8pmItpRsy5GipZ16tSC5SiUgpoGyHyA2GnosplUq0RXGbng/HQ4/2GYW8IIPZ1fF63lV5B3voxYmRROgfh4UMP1eJA/TZI7xnpcclgLUe2ZmNaIyCzGC1rsCoZ6kHI6c6Sd2jH30sYE1055hkLrp4UJswQhcFetsqBWVQVfKTMmrvKCKEcdqv1J9NXfOuwvHQqI15wLv2i/ugv6xP2KMCCANARuTsIN6gL3iO1BKtyHIwF2PnvqadqBXn5eEvJZ2hNizazo3AOjV9xOcbp1KcfUcwdfauAr752tnoMp4yDWQaCtpsgKeuWXv72zzQefZiuBS5+Fb9yJl3vNiN5Gxh2jo6bU6qDLWa9jMWbugje0LjAzxgW5l3bpi/1ISoXU5TgF/5UAAIckqD0eLazXXEMYcxcFwrrh9EUzN4EHU95ajN7LHRcb0uK9C8HhjaLVgK8MmekUxM/OsQQ1gZxTMQVrUBMcJBRJcrzkn6z96jPp3/hPJAd+U16BMDnNTs+AGEoxbBSC+8oGMq0NjSkGfCm1sCq9NKukcQEOLZFQPScHtN1ueeKlIJgLovGx6VEiqrn9N6zu8X0z0Egy2h0vS+SLQ6Lzb2j88gCKgCZ71cB/GSBY0YWQAAJQdDeo4wnj6HoDq21B9Hbzc0ixcukHWL6d5OoL/V2sq7UodIjgKrDQMC5B2T6nyvc13e59TIY3ZJgoFQt6zyH9L4xxs3rzmnuVfCkX3r0iHhAXDLH/18Urlbr6uoY0aj7fqVdnHXE5W204SS6D/1U39Vlb3/SG1zJGQBAfRlxDDRq7bCIwn9mCuMt9RqqC/94OMPp/tUSxSW0wAAIABJREFUzDGgsYV4JF59+bV0RwUsnnqj++JR2tcaH5MH9JRmn29v7gkUT4omewUAlaOpkO1nvvJq+vb8nkL5m8q5yrnABKAJ2e3hebcgy+upBTY/43zrPi7gI9B0Qef1cfWVHBbN3FHVNi188MQM0we35J3RwozWIzDVPdH3iNIQtlVQABgFMDJez159gVhSHgBA5FQDVMfVcB1+RQkT4gMM9Ota3VobDbcJI5PbNipvNBGCXr6na28pXD00NuIRlNpZNaWWZ/Uj96Xzf/GvpeNj58zbjWzLFlDDUpED35Yl7/b3rOgykDjsdRCE5nsDKpjFvTNzPX355/6XtPCVF+S1EsCkbZOMlQGFTtfxPtG7mJxMKZx5KeJpTYa6c2fG+a2TI+PKLV9Xxw01wpdneV2hx24BizvKAyavlBf9P/vlyUTmI2vgO8KT5IBTFc+S16Xku0WTRH4AAIPkLiuc/+b2RlrQBwi25uZgyBd9ATBhBVNsfp4ftY9QkId/b199GgUQBWX061p6+vx4euy+KfGLDO6VrTSh6v9B0eardxbTt1+9rdzYjXT5nPq3arLc7KJSCpTWdOnUpAzkqTSpgQJrorNXZND8/je/nXkSmuXhXOyadzxmdNeKr/Z01ediL51TaAoI5USKDCQHlyfmUUaVx7wpmX5mREVB+v0NpQjUaV9t0Fn/Xuu4GhDHOqAZJ3hpH/HoZXkIqBD/6azPnz6j9JvZzJv6XJ94FmdGnxwZcxo8sAjAKorcLdgK8cVkP9oDUmjZo3MeRN7LEzqsFBq8hOw3rYbQRxiieD8pQsJI3BSNkPeLN9ITkyjuLQWqdE3hdxcuuUOHrive9BCW0m0gG9AZ9HXAkf0NXq8dKFpDVl/oT0USZeBQUHRMRhcFwYTTB8WvOADo+bmoHrUn5QEmLaFH7bFW5QlFj3bLAbCjC86r64woN/cq1vv98DogjTQJG0ZZJ3LuEU2snWQ1IM0DeYKXeQ6AZ8fJhgceYBoV8Zxn7H3QW4MhimEUv9dnb/Llv4I34hp+v/J01tcPPRVOi5rWa91YOw3bILReS9iR+cgOCq+Glhtsy98zj/tvRR608WKH1rNHNl4H1lreLGt+puu+x2lWXxbhh8+5HDWqrYEdkieHPjL6PuBmLUjaFbjlofLPZeGF0fMBdB7If/ciOh7Zw1B7bW3Um95YW2VX6xwLWw2ByMuNOpZC3vg6PFsTK2u3V9BQJLN8Hn+VFW8QDHko51QUsqvQGWP6pqQ4+hltp/uuSbBPCJzcefNmes/996XrN95UuHExXTl3obFyXTUh5XFdymd+DX8QvfwETgHJYnLactSCLDdVLx4dftKaLITLe9mT2TEE4pnCQjOD0q4CQKTHQOziOaF6mTUTntmQRcypkE+2SW4Q03lC4hdGCbrxThTh07xXeUq8bxVAjjZabWY7lGDLddoKpa1swrBoDKGgv4rJTSfVXtbMGsLT9J0fwm2VcqWsLHXR5k9+4pPptz77GXmfxiQk5dWWN+JDH/5A+ta3vuU+dDur8kmRcsF5SDiOjk2ml27e1h6rgbI8VH0Co+vaQ0YQIoTZTlI2oL+ouOSMEPK0R5M9otzQpMriifTBR9+T+gZzIc2rr113t4XPff1bqXtwVDO2j6dPvP9hFyG9rMkzIwphzt16MX38/U+lqeG+NKt1fvqLL6Tv3FpKS/uaCmQWl8GDFe0iNFpBdc6oNgTyHpH3SsFKVxrWAj4sTfaIvntdNDoj/hrQXtA+ZVvKYUi0kzsxZI/dsAApHk9amq1IiaAI2dNtKY5J8cWOgI7TXwSa+BzKiD6DF9WIfVOGGWH9U8otpWCBKnyq66cUfiakvy+v8ym1b0KdM5RhUu2faLUyKINwk6ksl8fTA3/jZ9KxSx8SrTPeshTT2KrPRnTWhm9Fj1mm5GzOd/OKEZHtz5ouS6Fn/I1rc+arApzLL30t/f4/+adp5Xt30/kLZ9O1a5IP8nSdkKd9RTy4IkOGtkwbetY1PSPN37vpU6l9n9Pn+idGPCd7WBGNWXnojwMmifgAEDBkeVaakwt48DfC0Ch5Qr3LTP6Sp5pir0GF71Hy/XqfiVSzhDwFhJcIe0qX4FvyhC/L0Fy81/AvOTt65SgKE9kEIMgjVD7yiK79Y4+dU9Fcr7oa9KXnX1G1slpH9CnFZEJ9XgeHTqavfe+19L1rMvC0vhGlCPVIht6vqVYnp0+l6VMXTQMzesbf+IMvusPBtCro37yp9BOBKFojoeo4rbaMaCv/+mz4vH1bRU5YruvNXlJL9Jy061mmEEzdA37ix/9s+qVP/6q9bXUeXsj/Wo7VcukwunEUkchH1oAZHDksDRDVezpjCvIYu8nncADgIbygCAwDGIiu9QyNp5vijYJBj/CEEumQJ1SyZ1yAk0lmg+oaoQwdXU6eRUXcqO6nQ4KbyUnPUPXvWet40SnUKZXR1DSwx9HPF89gP3wtIArrhCe03o/wOObn4zkd13BvbY9+LbmkIxQdFrhA2zHSe2Qyad1KhVJXiAl5w3d09pcvX0kvvvJKzk/V5xl2gKE0t7iilA91vsmBrFy3IlmLIdus58DBd6JvgV1qvqyjUs25FjqJs22D2ebyRQcGdvG10KlBZ5WOLFC8+mpHx9cGcr02i6tCr3GP0On534LfoK0GWGY55r7vtOQzIO/kq9bXbNOrnz9/4DBStkeWa4fubRyUJXIeX2obZ62LPdN19YmnC4boeCgP+3IstgPg8qdqsBoAICyL+jrNZ8vmtDcxo+sszEIJ1lZC7aWpmb4taNoPTG5SDVjrvzPpJloRtK3V+rmC6OI6tJKCqUkPuqcCEgobzoxoAgNzafX2CO1mzJwK+8uSI9yBMt5TyxIYnxSAfrW4IR0AwEEPVsLzC+rptyWGn2X2s0KIOyp0QXnskWNTckTz3haPFXuGUDNYyoTCHrpPW1iBhxDQgfMR4SIEqPKkwGFN3hYMEUAqSesA4U28t1I0tae8JqR6akfsUU0vuX1yftXGxdspiXeiwfr+B627DjPXlmNDm2bITl5NrMl7hxArisYtuSi00f65hZW8EOelkAB1x1Q8sbOkXpx6b0StbbbU1gRRvjS7kC4qLH9TKReL8koNqJL3roQ9c4vXCYcRUpUAd+hQtNPNGMzSvw7L2r1ASxsRWvLgfcH7cUK09idVOTwiEEqj6du3ZlQUpxGVr98U3Wge94cf0Wzx7vTsSxoTu7iR1u7eTD/09NV0WYprU+E3RvU9++acwp+L6TuzW+7bSB4mPWxLfNN7EukvUbzX2T/6jYq2Fcqnf+cVAccf7htMNwUyZuSpZCzsluh0UtXws+pPSfERzajI3RpjWolo6qSKaWhnhbIdZHQek8OcWyYQrKILQD0KaFyVyO48wdjLMjLXwJOCJqUjoMQYETyga6zKM0Uob0oeUDyirD/3FlQeloDyVp/SB/7an0/DP/Afqk8qRRmM5CxekQxbajL6vn8OcHkUAI0L1p5QC1uAgPZ+XSM83/z8b6XP/dz/qnGdd9Npeb8wcGn/9cq1N0QgPaKjtTRGmy72cGxKOeXqagFP6zlnVFjSr7A5oHMNehOQ3JSBcxwjUueB9/SYzpmnxPNuWqejh7R4FyFPyQ1ywzcBCUyFgy4EQChVmRcQm9c+7gkYckbOgXc+v9VOx7DXWuqq7vDKUd08Ji/8ebWrO7U/nz706FUZYUoNmN9QW6bZtCJOO6s+p7O3FKa/8kD6gxdecypSn4TRCfXkvV/t7UbVnH5DSa0LOudjCtc/840/krd3S0VsI+mp9703Pfed5wTO99Q1YNn7Ft64d3OQ9usUORD0joHaLzqkSpv+n+zhX/+pn0m/+Cu/nG4rF5xquLqwNYyJtmeK+9cy9i3GbpE1pkBAGiBfdM0eU2BIv9xtpUrwoivNFFOSKN5TGzbOf1N8uATvlpB33WEkwvHug0k6kT4zzbjR9SXVAChNJmMSV54vCWQTSRkVb5Jnivzr1b3hW3tktRamxPG790pfBZg6TxLDs6SpOZ8WOSn6cdU5uq/k3Zvci0HngkCAkClIBbKE2vWc8PKG/u3WBpD+QFSFtm3HFCYBrJKWQHcCzAYee598XckMogRqWWwQvUq3GRkvpB/tKKLoaJ9uF5HANlCKJvS8X3tC30knhUzsOMTs+jmU5GpPYP2BNtZof7nWoW28hfCo8Yz3txg2pE+0sddh+rjGQO/EK/V+tL/XXsc7XcvyJxwB5cPauewJjU2pL9pW7PUFGuux8m61r1EvqAaTKI04wNqz6c1shfjba2h//rCHjkOrN5/P1e+3Can9WTN/8frVf4sKbcJAHgMKO9EYV3lPp8Q8J8RMi2rEfEkFGPcU4qIrFZNtFmlm7NQjAT0J3lWacYu5nX+kyt05eXhQ3MQSKRq4IY8ELUw2NykwGNIEk9xL1KlY8dDh4Sue0KazQCn8Qoo0ns/wBKMwiscU66bZB60N8IWXivCnvXHKC6KpPRNWPGveTkSKF0q4v+xpnDvLigKPLHTKuEmD5E74O5xO/gSCrnmgtxJom+ZivW1BEb8fJkDqszaNFTAdNBH38LbadcS69MxCSXgjyIggxMsO9SqP77/+6f8k/Z+/+ItWvAM6uwFam9FvUflKhEOHmdFur7b6Ocr7tiR6XxIAwOs4NaCRivJoEd5xfrJoozZ2EJhOptfnac5M4RLKdUwegfuVZ/y+B64KFO97fN2GhPKyPBEvqFL0qYcfVE/R8+mr3/luuiNP+w9/4MH0hPoxzs7Kc6g1TCiMv6gq8q++cCf93muLKmrQOZIjrXZSZI7R7xeAdlj0o+MVRSEQVTiWLguYfBjPpCaELeMt0bbRJBoaHZIna4eKVIHIXuUjbquimbAmgJKpM7sK3Q1IySwrx3NYXg3SGlYEanl2uk4QjscQYlIOU8jIF12Wt8Mt0BBiuplbweCx0TMMSkGNKQd1i7nQLtxTSyd5SDYFmkcmB1P/1fH0kb/536TdU/fbwxOt4qxUWwVE70aI1p8BhL6ba7RBKFXXW/JqbSkU/8Wf+4W08OzLAtGqVpZhsyKgjnJl3CaN57tktLJXm3gdpGSWpGhprUQ4np9dMU2rIvL3pIC3SImgSIl0Iv0PkEmPxVXlINOii1QI548Z/JDvpzC+9pTKeKIp4+ojek/XnaUanJQjPHTOQcuV9S7qqow472PJF7OiF2NQRQ8rjQmAfvTSlIqc5FXTPcbkwR6WcU1nhxdvLCiXWd1EBLBIWZpVwiUzyvWVdOmkuiFoLWeU/yiHufrizqXn1I5sXiCVgk0ArnldFDGtgpVZjTEN2XyYLD/sXAM2OP2FNCTkof6lfRUOBkD5w/c/mD7yoQ+lf/a//ZxbX0VHmFqu1s6Utnw6Soda9gDqQ4Za9DhY7cIh1zrALzST13AIgugYGBTrUNS6rFzfBVfq56eoO340hUlOoVInD53hqK6zreEI5P8O0qnF43/VaUHAbUAtwRi6QeET3lFXyzsCmA00aCQKbjxhqIyCPC6ag2ddPFu8jo2nkGeJYjX0TZPm5wReA1AiJdRRoFN2nDKCQUQKhNLa5MyZmBx39TreYVLfuM+m5GG3zmcd3qClmJ5rVSiUdA0txcDUAzgwNu0ZDCMz/1sDupB1B3FBx6t3GB3VeqaOFsW16+sfRYdHAcD6/QN6vhBv42HHYVRF+d5OZh11r/o5vPYoZqscVvGZWie071WngcQe1HjgqLWFoZQPpYDQ+HDbi9jeyGYjYMgChyJL0JallUQ+7APCGuEUAKh477zYxmWcw/PkHdpV779ly4tXXNPv19eJz7YOyt8p98mZ9Actlc5aOs33C5X6ezFisQFMkchiN3cOK7BiEvT3GY0n9Tsi4j8h5YGwHhQT0EuSFhgw6JSSqfEQATDYGwQ+kywmVFSwphF+Hv8oxX3m1BkJH0R4UuuZzTSnUBzeAaaO0MaJnJcQPFkIU6kK9GMyBn3VmPTEpubWSrwOhMELY3osK4KmfIaIJCAUQTgmoRRjv8gBWgOI6nOEbMPyDjpoE3PsO/9GVWGEr1z4xMQb9q1UVGalddBzWdPYOxF2zShhAdZ09hamgQ7K/Q4VMlTFexSelK9AKEnutBViAhI5bl2KZY1KAX70scfTV174bjolQXlWXhms//n5BfdqHJCQRFEuE8YUHcxJQM4y1nNbxR548wQg8c7TgYAiEpRg7fnnZxSQZ5jjLQScyWN6Rl6kh8+cSBdVlY/XkUkzb6pF1G0BzTvzS654vzI1nH7wvQ+oJY7y/BSu7u2n7dG25m+fVw/T2XRjbj39/BdeVC5nnpQkV672g3YoCO+OZ4g9PBCWgu0AXFCmPnhKwPZRDCqt/Q3lplINv0VoTueKlxUXBN5LZJs9yxQaoezpYs4oRhlghAgXBbiAlmPj42lJTdHpL9gnb7OrJ6WIaHaPQh6nUThVPAR7tX8etctkJp3TkBQj8+tpOcN0FVL6BrsHDYB3d5c0RKAr/UmF5Ac+8u8oBDwqdmQKeHnWEsg9KK3aVHP07+b/o6qaeAYX8pGnlosafF/9x1Sp1WWN6fzal9Ln/9mvpA2lSYyfHE7XbtwU3Sn/T97jJVX9MhUn8x7NtmUw4P3clQGC8Y8hwf7oHpt6bqrfaaDOBsQoVLyeGwLngBm8esdFm+TvAe5pum6FrXPd0J6h6CkqG1OEhnOaA0rSV5UceofX8KyxerIN7Y9pvBpNn1AAi85PMNg8MCZZ+OeevCRvnKaKKU/0u2rA/77HH/e+zKs5+vPqETqvsv9d0dOyADiteCYVUXr06uW0qdSScXnobs4spFc1lnVGBZxrGPJIO6r0nXIgwBQpXEXGH6U0a0BoPVKAOESaTWYuxXQkOEl5lPIHf+ZXfz396f/gx52KBIw5JsdAzKqvw6AG4vqvBibt94KKaOaOIYbURhnnEbi47JTTLEPEOYglvQEwfEKRl37t6YbkCLm7PeKdZf28rJ9j2lCAUMu+ItN5b4cOCjrXMUVTqIwflif0npwMpAx5ghC5sZIDdEZwNIv2TzoLUlXo0BGeUHKFeR5HBEuIfpcBB6RfQJ+SIXlefQ7x47Tw85eHzqoepwfpLdonXWdIRiYv8p3Jse/V/R69cp+mqs2oUEF9tDXha1S0yOnQTJ+OGUQHt3Tuc5J3jOkkF3oTmjRP50KduhGF5QjnWni0bRTUuibrg8NTb+J7tcERujV0XuiTAGFHAcB3I11qkFavOb6LTPX9Cv04daw8a339Q/Gb96N2ZmWD6MhX5axqf8ZYzdfLPGQXQfF0HwCarS+25O0zXZefyDmh388rb8BbV94cavumBZQehZLNRGwMANBV2x0rxoAQgVGKY6hId9iQUBFhUprqIpRReijwwjwUIeF5ofwCD40teq5fnjZCSP6e3iMcQuulUQnzBYX9aDKC94oedoAMQDG5fSZE24nFM6Av4wVSgNFNdhGOY+TFSbFPCojSkoYwI8UEhAmZgztIbqCBqJhW1xnW57okUIVz7MkZUoI+TdBvC0gsIgDUmgRvwY7apNDHLZfOZCVQ5hlkpjdGzwTqbDb9HqAmEqkN/Mp/ISjrZG3CooxSJA2AKsd7JJ47cT03Ic72wcFwNsftqv3yvn8vgLcJdehchyRMqb4lvE/lr/tS0n+uZUyYfFwpU0j7EEaohX4IgobsKoDdWKe8R3Jbsfris4d519sCJdMVigPPxF56QmMEFxVKdXcEKdPLF1U8oXxQPAq9KiA4rzzF2xKUr8wJBElxzXs2LxWgNPwmHQPBqcR+5wpmz3K0ERsXIJuZmXHlKhl2AFbySwdFWz/6EVXDv/lKOn2WyvwtgQRNaJKr6IYKPAZ7t9Jf+Ph70+7qghq37yt8K2GtQqpPfvwDVjY7q5tpVpOX/uUXnpeXa0Tfy8U83RRglbG9QRfszQEBVlqRkTOM561PZ3i/QNGElCHtphRfTyuMhyTvU/TarxQUWi3hqdxTCABenFZxBx5cXqznysnTnsyDwkXJiMANlOgJ1kfxl5QMqQd4gvHI45lnj7rVc3JGioow/yjpNG7hNGDv6YiA+ZA8qdsCLHhZBgTct/fkATo1kj7xt/6r1H3+MeVTitegAxu0HEvOycuv3IIIefBuQ+0dUZevYWVg8AggEM8gMwyeMmBkL7bY+5k306//w3+abn73FRmjSlVQEQpx2T3JigWKzvTzsLpoLCoH8B6pP3rWRQHKHskK8l4papwS+CcU7UISvF20CRO/MrUFQOH0Eoq89FzQMPmFbidDlyc8ou4jS3GK8kxl6PTSw5k1UFQnTzJN7HEmHYioFOMi6KNuYWMAqOjAtiID09r//v3N9MjZ4fT+y1NaSH/6+gvX07x6xL5HvR4nFHKfWVhP33pNoXndg8b7GFuXxVvbkr+EYM9fuqpm9koxUUunJZ2z5UvxsB2ltGrl79Z6BfwHTQdQC+MXneD+kOgVfdbGk7xrP/vTP52+9OUvp2+98JzyavOZYpA6elNk22HG+GE6LkBvHrcJfdHvE2LJRXnolSkBxC1FN/ZksBB92ttVQdSJMdF4nwrSFEkTjfZJlmh+X7ojmtBRZQ9WUcO1PAxARfuq43J2DDMIQoRJPm2fdAk8ua4zogPKHjqFCndSj0qT+WhZCFCN9AM/v66zo2K6mKxGVMTV8HiSGRfsvcydCjoAlAEpeh5a34nwBvSZboPRzqCUkxpz3aXIAEYnjpRl8QeS76xa1BGGRxehM+eV1tYvJ8mC9OJujzzDDHzQtaKjONeP7jHBl23dwrrqfNzwKprnD8M0BZt0+PygbGw7TQ58rjiN2vqk/kxNlwe/e/BTtTyu13nAuGpfuPo9zuNQXVt/7h2wWnsfjlrL2yyl/adnui4+/lTDz+1DeDeb925uFtc1oxxy0HEN+i324rpvwvxZeNrbigB3SwIsRRXVFIuf92mMHYLBliUWmq6FVUk+HuErwslt2BwPngkwKwuk7rjmMFOpNy9ipwSIHJQsMzoN9BuiANCJ8QjdDpL4TyGBwmIDVFBLuEyrxQ7PFMB6RxYpEHFC3tFlCWQmcsBwMBoJ6VQdopSXFcYclOdsTb/fVr7OrgTGunJdtggPg8njYQzgskCLxuMA5vBQxzqPyhWJfQshZpBBewxZ5Sh/pq0gpHCYuU3DEQfehOLL2dXM5TGu8rywR33aozUlxqvGJSt89teeloOn0+Sd2ftceV2qn480anxSrZVWHtejaLZWYOxLeHED4DNooV8g8p4U9Kf+s7+afv5f/LyKjxROFLjypB+ForsE0D6iRvF3Zu6kL774ikZGjsiLo4Cnno9K8GPK56LavEstj/rc0ohpWTnVAbrl5dC056jnXpgAEGjsnFycH338AeVP7qZR5ch9+Zt/pGrWe/KAYdwcSx9+8ILyMwfTdVUS722vpU989MMCAtvKnZxRnuCgHAZ96Te/+Fz6XeUfLgsX7yuvlDncx+gOUaaTRQgr9iL2Aa+4C94ANjqvU1rX/SgEpZ90CXCg4FDeDHDYptsLsIvekpyFwO4IzdMpgsL4EsONUvUtQ4v7jXgalcKx8u7QkmVDEQQMyAEZLbTB6td78P2a8luHBT7x7JE3SssWwvx0n0CJjstTsqcUlgkpdFo5RdHT0PhAuviRh9OH/srPpv0T59W5gs6JNGnPww9tBEMvFgClYCTo5+3dBIWUimEXBq4ULq/jezIs3fic6UTECxVSVPHFprzSz/3ab6avfPozGo85JlC6lW7P3BSonDAoHhFgv6s8yGVFDkgF2RfhrHuCjFpZAfTlJZ1VBKVbz0+1MnvFfjA+Fl7booJZ9MPe2bnjaXcMHKDrhgAIecm6TzeDFgDgAqEGZ+SRC+zflnyluC4MXXtcikGYWyPldCVos56bbVkiibmrirrJ3v304ERPOicEdHpCVfh4uAVuv/3yNXnkl9KD77ma7t65Lc/eSLqhKVebYoohdTSYVj/YMQFxUipE1umlG7fSLRl49Om0AVwZ0HVUrK0MD1P0vFd/DonjcDzGNnpDv1OEM6aRyp/61KfSf/d3/rZ7JXciYlkO1eCTa9agtH3fOizMfkX+JOecWxWJ/mVccW60ASTkfU/pKZOiYcLTRA565NXH8KAtEt1Rmc5mCqtkZhuE2glBkqkMkikZBoS7uwTwdlTMtSr567x/giD6nD2ZeMeLpzM6dIQEjfzO2Lt4/qgaZyk4+8M51UmNYI25dyiFiwN4ZdVLeVvPSbTHBW5KEzkvuh/V2VOpT19c63imgckrTj4qz0kgjnQN9PiA+OOWjHy8uLlENzeVx6GMo8EOrcMcG+bu4vBqODf/UKeFtXXc24qA9oGXe1iot+jtkI9+328dpX/jQm2ME++/0/e+34W8E5j9Pq73TNelP4Yn9Pu4wbv6qD14CDYpcvLHZFqZOaOynsIbLKzIR2ScJ0Rjy5vqcUZMQtDiKgApjIyQtGcGlz3NvzHjjgLAJhhyT/I1PAVJio/KdgcBDQ6KdQdwAtCADQBQheAJZbsiFdCstTPbe18KZ1jrG6LhLqMJpYjIyVoVwCS87itIuPYo54859PdknZ5XVfCaihFolQEQ61MlLDmhd+RpUma/C1FW5H3bldcAcBieF4NMXOEUXpAvU/Jw6sRsDiO8le3QUfwNzxOVyIIVOSwkAbYigJyrYjskHkTYALcCfGsBHcAXbx5GOxWPKEKm5dxh/jGCrwLPdWSTnyMHNdZ2QIFYgHdYqwaQrLJmOgsonuAQBXLge63nC+I1nZEKB54QegawfUCdDvYW7qZbKliYPDGtRHq1DxFwZ5+evu9cOjM9kX7rK99MK/IAvaictns6j34ZJ11yq+DZzEkX+RXepCiAc64Vyqd4JmhDgldwQorkkcvn1XuTRvRqWC5BTUHbnbsLCj8LkClHU2omnRsfTX/pJz4pNtpI8/Kq3n7zWrpE3qMmAAAgAElEQVTvwYc0Y117rjnqf/9ffy4tHRN9y8uwo/Puh5/Igy1Nl4N2mtBm8Sx7KoybIctQkrA/rU0ZRHlinLmxoIwkKrXltVgR7ZMzTU4nCnegDAnw/HgaTgtEcUjkhI4IzNK/kJ8NKHWfUeUmUkwDz8PL0AO/d8tqw5Pic4OlMTDFK4TmqconRHRiYkKjQZdVKDXp/WHE573uvfTQj7w3Pf2TfyV1j5zUvQgMApLDsLTZ4/OIdJvM20cXL0Uc4nDBz9Vydw0m7GA4kyu7rb6ur/7Ob6ctjarc1JjXXTHAluQB7Who28R8a2SCi7IEzJzZqXO/qcKUXYGzERk9y8ophz7WlWqxLwOAQkkiQ4Rb8TYz3WZYBhH3JA1ineLGsk9MJaKf6pA8wsvIGclLvMfsOzJyQ4bKS9q7NZ1rbveTq587IAdvUyktKcbjARCGLFYayMSxrfSxS6PpoXOn0i2F03egfyIs2oMbAhCv311VjuhJ0YHGYeoZt2RZD6t6W/V16dH33C8QPZCeffV6evX23TQLGC+At5ZhpoGWhjngwUc+VDzfgKgWOHBnEeQn/8pQ+E//4l9Or12/lj77+d/3+SPXHTpHBNq5cdBArQ22uH+tpMODmz3s+TrIEniGXqRjtCEilQJPv7yUwxS3yojYFWDE+NtQugWRAM93l6F1Rx5BUoSa3tkYEJXxz5ZYliJz8SjKo056w3FdY0UDIihqcxGX82FpO5ijiTnak4uRSMlqg1ADq3Iv9K0NF9/MMYRiTHfAF0A4W636T4bWKbUl3NB575PqRFRNNHdSOcFdDHlhspN4nlxm1kJHhCF1uaCjBnmrq3hulSrAOORlpartKGLnXF7ni5bnLQZSO9p14Czgb/Y/6KboEIe4q/f/bUDbvy1AOwpIZtn0/4/Xv80zZrnaPMczXZeffFrX+//+0RAn/QA7ESaWPURpZUBRDA17ERLky0iJ4UHCA0DeXCZEGDIrJodEGfuHmUc4Xdf0eE08Pa3zM1gBPAGAi2XfVOFb6LgzXmM9NyF8PCgOseVXzu3JYf38nrx+skKZd9svjTKof08oVNgvd8+KlMlpTUS58f9w9yZAmp3Xed43M71P7+ssPfuCmcFOLARAAtwEkhJJcZUtRZGjJVE224lLldhOVSqJK46TSuxYiiS7ZMcpWZZkSrFiSRQ3gZQIUACIfRkAs+9bz/S+L9M9eZ5z7/fPncYMAEos20mTqO7p/v/73/st53vPe855z6XLMGfITxCGFDyqrWicbAHQ7EFtF5RJikkEvEqqNHKgvvD6ITZkJxlXGG0+ZRajEUU0gMWaCK+HVgA43dwCqFXzJQNgMI5WfvusbwOThm0EG44J17JgSukXgXiwIPmg5rpVgxt5TWGjihGoMdMRz3OgGRPupxW2ZhmGT1ZujBzKEFwW2JSzUxtDrrU69JWvncFRtcnBzVj8AJ3lPa1mhPM1VhfjZEBYrZ4sjG3RjYKbZ07Uobuafu5Tj6evfv1rhIYaYW/UzqOIgOf74ic/mPppLfnks6+mtzhsX0Gm6RotJttxRK5x2NYREptHC9H8MpnzbPRzN7BCHLnIP4vQl/MbIP4aIarutGdTd9q/a1d69sUXMdR0vfJQhGk69Mah9KH7d6Ufe+z99I83pWQpvfLa61Gx30P+qmH+K7BQv/fM4XR6Hokpq8jtC811ZWnjPCkPmTB45doJdkHQFqBD5EfeIofUZoqwNhh+Z795oC0CMCx+UHha1sOGFkopNTI+7kfHVJZfmZkJtFT7AO9zrPFe1rolUv2kMQxzj5MAWFt3ztotiEOqAaA1QSpBE+DWdJtumBALs+z6M6VkjawrY9DeW/TYHkRLc3JyIg7cfvKsI9WBw31+7Vza/MCd6UM/8bNpXWsf4I51zrhFHpOogI0ceZa17lHX1/h7Mf01B6x8sUVkVvPahegq83yVpgavP/FEmnrjcNrQ0pEuD42GFugsY7EZGaqzF86S43uZ3PAN0dvCZ+vgmS4hzj3PL1RcWODe+khluAjTruSSQvYWMNlOsp5xEjx4mHcyzqdOnYpUItdXsOzMbTBL/DyFvug69mCwVrKhrLVmgOsI1xuxa46Hu5Gncl1cV8AocuHjPeVXMHyVaIbjPVA/mz7/4P508dix1Nnbn84DnBZxwLrbTZNYn968NJXOTbE5lftpKj6rE8d/A4Bp9PKltL6rN50bmUzn6cy1YI6huamVtVmLrlUmZjVDmW16tvuxnivOa3ZK/Wxfo27oCo7d3/wbv5D+wS//IrmqIvCiNac204Kv3BI6O4xVG5od/CpjmPdRhOEFsMzrio0F/B/OUy9qEGuIsOQ0q3oci0EKsywQXcCeqPc6bfTMc4r1OW4VuPcZZ03pNK1yxv1MnRKF1E0RW49RbVWlhbm3y9SMBY9MrKy4YFDtS+WOVObIdjvsjgWVOo2cPzkqFEWB7GOZ8ShUy+kR5dlcs//OVam1bR/3jXR7c6/LlNues4Wzu5VrzaNhvBFpsvMXL6Q+1onqDgUrjGwbjvUsTpX2z3SNNdzjBADUxgGuz0jr5TmqLGbk2obz9PaxibnwvxJs5vUQdk9Hu0zVCvxerpPVRMd7sQO3es1fBLj9RT733/H3/ttnQmNinHQ2RCvG0R7rLbHQrf6zNbeSC/xscQMbw45HMpzmRGkUFFb3b7ZYixxDjQWbxOR7LzDmgtWTF0CsQqG5925m4AqwUbSfW8FaFCDmxmTlvIgzCM05Srq2PkewoxqYSNamWpgNZT5fI/fVT6eZhekJcggHYaUmOHCGQ47FoqJWPH+LBizgabCggEOrGz28CxxMbfxtjs23wuFuVeQ8RmiGCslr5AhN8Z6VcKsFnuo9FiKx2UuuhoPC8OgBlydL/l6V04hQiANlrivj1+59YRCm8cZBw7fc3LHlK4AvHxi5n7DOhGF+0w9aYGIMv9n2dJY4mzlt8b/yoMmMQY1llqFeFbJfrddXZTRvyNnSEOaDx+uXa6D6+gy+8oHhmsyg3tcFmyyoMgjmWBsjrWO90VHmf//v/9v03/0v/xt5fR2ESgkhInvyY59+DF3EtvTmwWPptStT6UnkZ6wPNjevu5VUC3IWjf0Z3s9GLjMZGvmiMKzo1OH4RTgoDkBD1HXIga1Nu6gKnoHdMJ9xHUBjDKZghH7cj9+7LT10z94ACc+/+Hzas3Vr6rPl3dQw+pNTgJg16a3To+n5C9Pp3LTRhaKFoazE6vzYPOaOgQeWjmBIgXHvTdAPtiQdXJpOW8hpJFZGvhYSQerLMl46G02E3q6yXqcYk0Z+noLt1HE0JaOZvOfFKPi4li4CvOwPb4Vui9XwgK8eWROeCYQbwEwgpWxVE/nW62XUYErM2/Z6dj9r5IAy3DgMYOvtQxhdYM6akSVsJmyNGdE3TIO7NqXF7vXpk5/7Yhrcvp/8R3UK7cCktFNRBW5QWTrStVIEad/bVw7bGZq0Uvea6Qnsmxn2/Chs9Pe+9kQaPXM+2mm2kPIzO02bXsbq4pWhAIvmw505ezZ1MxaRB2sXNuZmFhBijvAiqReul3mczwW+h0NeajhasKH4fEisaYPCgTBHLxolhh3VGY9D2nGJvPsyPy7YPm0woDmcVG0IS7wEH9XUljioyz21elRir/B5HTQrv72vPm3Cr37w7rsRXR9JU8zDs6+fSHdSmHTk9Ol05MIwBVh0a6M4bT3rpgfb2Ao46cD+teNYnacz2Gmq6CfJQZzj+atRDH+u2a7Ska7eSz7s41kzk52d46B2i9zfquMakS3u8Zk/fTJ99JOPB5nhoKxOyalGnjLozN9X75+qXQlWuYygxa1YUIUtNn3Ggh5lihRojyYnhMubiRaZDywwniL9x+/dSLydHmYseeaGKCC67iRVx8fP9V60222cjy2eozLt/E5HecG0t5INzWOVHYn1RA20Pz63BI/nkXboBjAmIVE6HnltVIGbNFfYfc9kPtMiJEPwzrPKBtZBdFk3wX020N1MOTZZ8svkiFsBr/PQBgA15WgaZ1M9XNu6TpODXoeDNUokYKniBL233Vm8Ks6ZkkGvOiWe8iF99u/415+XJa2+772A4ff0mncYq+/jPq/nhK5mkv5NzEVmIgUdGsoWCxIMq2lE86FYgg9Dbgqnu7lsm6kg7SIATIkkRXMjZFeCSA+gJoEqh9awLRJl/gyVG8Zb9WBhfDRq/CXkJmIxFixQ6TcV7E/5lXFswdgVxsy7L7yxIscnKi7j73q+hsw5CLnPTg7UHgSbl2AAPWxlLDwoZ+1wIsAu8/JkgSZlkMxPIvw2BVMSqQIypVxXILpIbuFVQOikIdmobiwyVgvgXIYYfbbVDG8F0GWQUTWe0RvYZ3BMZLxCeJzwPEZjDE825GlLUFf1Fh1Z35u1JgMIa6zMM/KgDIkZwrgcrLIfHpjAZ66JZ8tcxgFehp9LGx0jnsFsPniqRrPKxFbXb439xdjmxPniYk7NdYmpmz3HzdIUYobD8xY0+jNMvc4S3Yx6qZjfObglvXb8WFQod3JwfeaxB9M22MorQ8Ppmy8dTX927Cz9t2VBF9H8k+GeD5HtJfu2lw5Bvv/MxAvMZRV1Guw+FL2yZbM4KPcO9qT7d2yhwnqM3KjxtGnLlggfLlHAsW9LL2uRwwcm9o4d29NuwvfHjx0izDsbILB/09aoLv2/v/tGOjRtnnWxooPZKOfsbYyORS421opwPcPIfHqQNLLu+vDkGg23s04UiDeVRemleUCc4WABZ+itAvZkVqItZHTwMQTL/jWKwdqaBzwV4U72IY6JYHMWR2ytzmQpAeN9NpGGMsHhLGATWM1zuHUB2gxVdpDKM2WuqCoVjJV7SBF293ELuaQdtPkbHr8YIW3Zpntph/qxT30etr+D++M9VnYLPMMxLmxBDrmvMhs3/PN6Dloxhh7gRjRsHjCNVNfzhHUvnDiTDr15AtBMoQm/t/ViL4UXk4S+bZ/JJMdaXzRKIKus4+1YR+5gkbcX2rVl6LgGOriT6PhWAs/Coy/tXEytwt2F/dJehhpDgMXA2QXQEmoHWC1apxoz8mdfoy2r7fPSeFb3YB6I/BqBbzddkx7dO5AG0C8ThLeRmtSArZtdaUpfefr5tNys2oEEAmsCR8P0jCb20Xr2xMbuvmB1j6IUMA7osC2jICV/Zi0XPjNdFee0xsIJtowmOIsZbPr6kjGMVK7yWWqhdfbBJz7ysbRj42D6tX/5G2GPdOi1hYUTWBQ5VduDVvds1f6sdpjzvQcQdU65loVzqmWM0Q1onZECgGcPRXftsNFjrA3PIuWzFI+3MMqzax37cJIzbTpAdHHmVOdi9RnufTSzZjqi7SbnJ3thFtsTcn/haGsLCxvrmjXnNFKEy3EyTB9KHeWZ4Vy776KqPtj3YvbDZkUEoUjfiBhmeQ3rIRoK5B7Fv/U8l4y3HaBkaiPn25ahPNsETP8yY95FOpG/U4je1DVTmbAUcfYtcI/mPOs8r157sV8z4XCLDRtFU+UeKfb39eeNmy9/9077/d/E324Aje/xA98LcPRS7/V17/Fjb3jZ93Ptcp29OxP6/Vz0+71pjWEsYBaGocYOPOFG9QrZMIr0ugEsRIiXMCsRLmDZCMisZF/wdQA2ZYRiXQmE7PwQm2ENHvTVNOqiE4QGSIodVrvN8N7cWILTMpygXJIAoACVGYhqtITJscoLxi/+dT1fzHBeke+j0SpAaJ5wqx8FyfU8SCcsgTl71wy7R94XFfIY6Wa8xBUqnWWNWjgklX7poc/4In1x5wBvE4gNKxk0OLCJw7KJqtJTaRF2ZIYWjYKCuZDGMbRaAPoAYiXrkXP8qh571cOvbtyoq8dYBDPHPYT9wOh1cVBPceDPlQdCHsQM+DJD4O9ruaBOnKOk4kEYGrvrYEx5dnXv7PM9Q47rEve6WKZPOB9xcJTOQTboNWBZbqLMHBbGtJjzPN7FHBXP71fOi/VAreZRVd+zmjHOhrkGfhVusXIVClytUbg81iGfif7e//q3/6v0P//qL5P6wTgxD//R538EhhughhF/6vVT6XeeeiHNEfZey9rYSJhxxNCkbIH0U/mVwWd+zqh4Lg1qoeMpwC9kndpZL5vrl9P2QbqoYPxVUmiyDd8cDQ9kT6gI/0/pm75v60A6dfYYbDoHOqHNrds2AHxtxbeQnnj1VHpxiKrj2DtFlxGZxOJQchKMBhT5zS5z12Mc2AJR9ph71yIsi3zW8rtF8p2juKPcEuZqXxemLhy8yPEuq5BVR5BpiZApn2flr9JFyjcZcjaEF3PnvXgfsVeLEB+nNp9V9Ec3h898ag9WK6oNz8WaMbzmQQ6wbCOkby5aUfyFY4edUQVjeWU+behDbmr/gfTDn/5c2rBtJ0XcFNGQLxt7RtsRrGgxSdWcZe85mNJ8ELvn2KfTpAHMUKx1/Mih9OoLL6QLZy5gt9bEnAv45gizKtlknroFhlM0NpCFlnFS5sq2mdPYOR1L1TMiDcOCEve3msTaRMDJsuL02MZxxmxBbc5IkHXPloV+xUaMTJi1jE8b4N1m9exEhOJxPmKOzXUugEgTzNqcxSKEb+rMJeXPdjiapdBrnhu1a1s41/G8peUsByHsB8/eEHNLDiItOT+wd2Pa0ErzAYD2mbOnosHAJRjRIfSgjk8skVpANIA9Ucf8rGW+t27oCS3RHlp6nhu6ki4xXkrULQmOS1sae1KAUzJZ5Yav7aHVP+TK+GpHn2xX8u/CVrmkGO9f/yf/JP3cz/xcWrJIxrF39HhmI2khTWT0JkBWuRpN19JOlo5k/rlqm7JNCmc6xg6nnM/rIs/RzkXKGQkw1y7Pp9t2bU+jw6O8jqgLYzmPc6JKgvJj7i2X/grzdFkmUOft+lFWs30ZiPp83pdtO9fH/mF9so7sMlUAXK5p/rWpbpGvjePH3pvjnrIjHvbRfV7+5/0XoLTs+BT7IxZaDdRGh8LYKzimtufVmLg/WR+mBvRg91tC7YEzH9A9BdB0PAc3D6azdBW0a1YjucHnL17kO0oWagqz1i2gnLKLYJijIkJZlV7KZ/6tQGhtv7p6iyO82NOVRVP9XcQ/V41vHtt8bmR7kG3A2xaic14kLdzkTzfWNMS+9SPFLm61VZ8dt/P2y9xw3WCly7nK95ifMeOB+Hccjxn93HL7vMsfwkOtqYkU8pqxOYpxvcn93+yCvOydQWhVc6w2yeWVqp+xGqi+G3D1Pl2+ajIuG/biv04eoAsK3tyxRQx1i/lzDFTkMPGlOK573aIZWwDKDFmYE5JMgpBSPkOws2xRD+G5aQyY4fhi4AtvL1cge203qobPMLHhKQ1tI4aR4yFkTPzy4MrVfvkaSvOs/srro+qd5tcU4yG4Lfr4tvGi7f09aYailnpObb1fq1ldF9OEM70vN20UaXHfI0iW9FPochUQ6HhIXnVh3E9cIH/uGuCD+7aoIfTZoj1hUZxUrMnrTMaN91PccTaYmXEMA1QuUu87isC4vu38ijakFDaUHmMGspEIzmsjB6j8WzbMsfgNPQmiuB8T8fuQ9QnYwAE0Sfu5RjrtXIIxUoDbnCULOVxfqzdi9r69v3Acys/yOaqbbvVmreaF3vI93mfJGucxq4b8M6OaAa3hrKhi53svjtDjjzyc/vCJb+DpL6ef+eGPUhSjEHtLeuPicPqnTzwd6SAhR0SocZp5FHDUsY58f9ZlzXMhIHGeBbEWD/ka78l/yyb67w1NK2kXbJ7PPQGQqYNNuYTkjSBvV0dD+uT799CliAYIEIl/8q2n0t137IVtIdxNxalM6MWJ5fQ733k9La7vi24jiu5PK9XDWNbBZCkBsxA9263H1VFgp3jwkd/oXFtcJUO7hvxYWw3y4LFWDS3WwfhTBxTFhGoDtpijXTIqkZ9drkll00IAn8+Uf7PqvoH3CLYb6gA/SkARtr9KnlzR8MCDh725gsOGALoLZB2ap618tik6a9ELnOI960j3WEEdYCO5197aOCzp0sos90p1OfHOrT1t5JUa7kT6hmfrogDCa3T1tKftt9+dHv3EF1NLT3/sI8XBLQIRjOsEFrZLcFy07g33ll/Osm/HLp1O3/rXv03BEVqHSK41kjN77tyldGGE4kjAvnnhHviCteGJEaS0yJVDJWNDO/niAEvZ2+Onz6WXj55E6oi0HABBK4zRXorghuySFY0vRtOdOzemO3dv43Pr0pe/+WQaXqF4EQekhQLHdjZZLzJfK6yTUVjGGSqt9/S3pU88cgAwUw+4W0m//a3vkfepXBRhfnvQsyZVfJjGhizAQvcyrx+9b1/qbrqaTl4YSS+dpd0rqHVJ2whYsnhmcQ7mknD6LA7POp7jto1t6f49WwA1/J1xWVycSnft2QEgRw+UfL/pJULt6H6eYjzOTyykyyh9mEbUxrytUzIIVv+Bu+9EO3aa8ZpIY4JfBtpuWtGkoGTqa4AvH3alo1Ya+RvsQNj9wogHOA87UeYw+rPXVf+4caU+/fWf/5n0zDPfTS8fOxlpIjdz0sNR1TaZE24aTOjrWuWtXqZrxAJZk3aK3HntZtglGVXhP5+1yPi0kxPrerLyvplrtrNeTd0S9PaRFz10Bbku1olFXLKCo6ZtkTtqDvci56BOimkxgsmbpQBEqFx7wb26nztQirAlbpGKBcCOXHOKj8oc0FyklKNgAbh5v6RPBnXRhS9AVXGW1SIGhcdaOgYFQ2qYvYn79DruL+N0MqASENxI6Ar7ZRGxpXemw7STnnJh+DJKEBYYksqhHjLzcC7WAq9j7RkZiZxt/ouUmffwlTHMzUBn9XzR2Y01hsFQe9je9EYnrEdRO9bx8NkiWsR8+mzR5trni4LNosOe1iHGkb+FI15qT2fsIbMeaXM2DeC1Yp2I7MouuyaVedQOlml1/s4oVXwS11VCLM9JRGxjrRVrXJY6bJOf7Z3U1ocAVlvLXyWBlHmMfJsyRVE/wWeRRIiITEEAeo+BI8pnl0QwOqejYXajdTDaLOX1bA0sWRUEhbMT+Q1FRNUlopOT49CSgVF07Hq6tvLuTOh7mOd3fEnNa6gAhgxC407NweIg6mKim8w7Mw+JzbIeQGpeZBHeLTZ3M+FPny1akhk+4ELmswUYcHOxMG3bF9oTAJwxDvpxD4rys2sbKhskBt2qVEglPEvGUoPkoRNdh4pFFxXDLtDK/ReTf/2rAFoFEMvs2+pBqb0mwDcFGlaCMn8DGBkFuGV3u+n/7PK5Qogm9BE52AxLuOA7OcDMqxGcKFxtOKIFofQLMAan2KgtSL1MsaCtY1frzzGVyap+VT25KvNX83RL5vKG97h0GMPYdC5wN1ElBBaGnUcvGJhiVPKc10LNsVX4m2Fbnns77edkfL3fKI7AvVWTdVqjJJapmZicL+ykFwxELfRZAuwbGFBeVgXRteco10A4A2Xyef5bOPv+I56h2mWjmPPsUFVBbn7GrK/KbKRf+A9/Jn3zj7+apshJfB8h8AfuO0AolnD5wtr0T7/5DAc41ad8VhtpCIbEmjRsFCgYts3Xy+OV0xjCoNcKAa4zLhqTgfYmwvL96AuSa0mahO3rjp46EwfFzo095CHTfx2R99nxofSpT/4wa2w4vfHma4C75rR35/Z0FsblT9+6nJ4+NoYIuHNr3iuqEvYnB0GqOKEsmKxNARKLuW2UzeegUN5oCoZM07LOcLCFSxo3nusqIogay2sYJ8qQ0t3oPQqeR2Bph2H2FexuUWaJ95tKQxYBH0KDBzbijp6G9L7dW8kXbEwnzw+n4+eorCbi0Qm7psSX4bop4nIXyAltwLA9esdt6SEAUx3O3HkaQpw7MwTwG0oDGzZBngBsme8R5mGKQixTEj7yofvTXffsgQEdSKdPnEzPPPe90G7dtW0T+XlEJPgPfJ4e+cyPp/rOwZC5uYadiiBKbPGiiCl+lglz/XCwjp4+DAD9XRjFNWn7th1p0+ZtdEAaTqePHU0vvvgm/e670iMP3ZvWsv4d20mUFa5cvBRg4MDdd6X2nt7o+nTu2An0KV9EC3U4PXjvPtJxcE655jiyTmfPDDM3jenxjz9GlTQFLTgELz3/QvruqyfT8cvjqa+zJW3vaw+pN1U4xtCGVZfzUz/0IT7jHg6aq+n8iUPpe6+fTH/w3dfZiygT4HAMkEMrwFY7VH3bnVs3pk8+el/atrknnTh9Kj354qH0xAuHsK+Nac+2renCycMAiX4AHXOE/vE1VBj+1k//KNqvsHvc09lzo2g6AvD1ZJQVomXqaycBs8fPpWbGwa5w0+x9P2+B3Hadme0bBsgL7grB/iuTs+gjm7uoneW+yn1ZMKAFg1N1NN+2N31FxcbXgFrs/3KPc+2QzcNOtmJPf+kf/MP0n/zVvxodp3x9tVlDtneCD5UhQnYos4R+lkoW7B20DeLAFU4E91i+JlKluO167Nx6JKjcv8umW5juxDU7WafuMfWiBS8LjE0ddtE8UYHaFHNo6sIETsUke02HrQC+NwdiYbOiJoGzjfWv06NtNm3DAiSr7T0nA/jw2px7HuCV/1bb7wBf2nVnI5z1oiioNi6mBvAA8uw+Ux0AZiPr2VSMBZwgNVCXAcHrG8wPJVrB50Z7YhwtRej7ewdCJsve8Z57U6yPTgpxhzgHJ8yrxjZoO4OECHYCQuo9gFBfmtfJzUCo51rtHOC+WyR3mMceGOEp8v2XGbcmctstJlugRbGfbaqPTTF0Jk0RdEysU1HRRtAmsBVUTkEeWChYx/UcrEwgFAVdBZDXDjgPzrmj6xio5GENTBxJ8QBFpNDPVmnEVASDU4EnnNfYD05GEZeVoDCFI7BIFJNm/MOajYYiHDuepBEdth0veEfwGQRMdiauRw/FOqGj6/qN3F4VSwpgGRJb/KEFrDWF2kkr6U7m9ce5iDNbNHbwmoXqkGva+5F80ab7xT57ZxCavf7aTFUm9b3SrdX31qTmf5oAACAASURBVA51fqlHKRPqopXc72ZhNVrpztMVRgBPLjyRQsqmTCspcgvLSTWEa+su23wp/eNG1dMMP4lr0N07eltn9rN6L/EzRsGDRzbiEvI1s2UitUVJjGUwOQGKlS8pN2c8Q+lN35Af5N6oItNVhjC8DEP+PrvgQqMDy2E3ix5Y305YCk3RGAbHA90wlGHEkKlhIjcO9KVzCDeb6N1OEYxiw46RRnPqKhIu5AYu4kHO4tIVYUQheeH9Z5bzVixgfk0VcFUZVBeoLF71d5kVDuDkeAQrdKPxz/MdousyBQJJGJdeZJ+czxaqnKeRj1kEbFtYMmKxmeMY/DTjxIDGNUvA6X3GPfq78tmqTk6twCpXOfra8AAr9xVAopio1eOSD458aGXv9WYANK+l8IzJ9+xAj/P/+rVfSf/1f/HX0098/GPkg55KWzdtZP2tSb/0B3+SrtlSkfXdTh7YPHPXAmt3VbHwco0VFacFwI8Cu/ys2Qvlnn2NhkhWsZ7rbehopJ1ndxT/2HVGzU7dDvtA472kvd1N6ed+9EPkPK5PJwAfI0g53XvPgxz8M7CnU+mbT7+STgxxsOnJct3Lk+bn+tZCPsU1KEiaYQtyfqSm+fH04fftTQ/ctj2dOXMuPfvGyXSJ96pqoZqDTuVZOjgtGCbnfre3NqRH7xlIn/zwJ6Pa9ZVXX0qvHzoVRYP1FCTMA0Dm6SR15AKV/Bjr2zZ1pM9/5H3pwF33RnrKFRQkjhw6hHj75bQF6bI22p5epNf4KYpavv3y8bR9oCf9+3/502n3XXdGHukMIu+njr6Vhi4Npd0HDqTWji7W1jStQ6fSG6++lU6eOZs+/xM/lgYpjqkjpWWBdo8HX3kmtAW37t2PcSRXDdQ9Cts4X78+7XvgY2kNKTFrbSRR5kvGoYPhjlAo87eoAzVxJR19DtkrmNC1sJ/77npfaiJUfpUK9LNHDqajhw8zB21pz/79aX3fJmc2XaXa/8TBV1MPz7BlP12EbNeKY3b59LH0+nMvwyBOpd07e9P2vXuYB4rHpkfT0UNHyYFdTh//zOfSMkzutYWZdOnQm+mJP30+Hb08wWFfn+7dMwio7GUO62GWRtNLr72ZvvilL6Qtt90RzMvwmWPp97/+ZHr6jTM4JvOpn8nbtrmP9/Slfpzg596imr2rOX3p859JrYTGJy6fSU/+2XPpd771EtGajtRJ2sXWgdaQuJoDIF1ZXJfOMCd/72/8dNq0sT8NX7mQRriXK0RprhB+XzKSgo06T9Hcq2Pr0okRCpEQqu+CDRynEMW0AOe1VcCkY8KaO828L5mWJdMS9rIS0iz3b9WW5b24mvAIaJftdjx9+cXvGpifBcYPfjc9QvHUxSuTsL5DkTKT917+HqkZ3odMTzA+5mcbzSnSu4rUDx3gkimM1aLElWL0RYGbawXp1AAoHi5KeAoIZNn6cCQlWnTUTCczZagbsD7JepCtlnCw0cAVokam31hgVCRdXY/y3WCjGC/7xS9hW3VGlP3SubdfvIBDsFO1+flnv8eZmtMLynEvCtwKxl/LW2C36w56pDjpxvJelTLWWHzEaxuwI9HgBXDpmlwrEOHaMrDKial369m61joBfq8TJplh3uccBWkrdvriPJvFKOVOgXHumL7wLiC0CkBjHitzn5+3el47c208YyvXH1BvWMIHp3VFhRsjr9hcsYhRqmyrgzH2+Rgf165qHqFPbAMIAVipyKMOsh31GlT1CYfdqBhrqARnMqmuC3O2VUOIQmxuWDupw+DrQrJRXMR7zd11HoNQcS0z5p7PXrsApsWeCeWC4mFjvfgaTEmkPAYINh0D++391FprS16VZ6xz4VlkkaTpNKo1BOgtnTDl36IGJn5V1IRYIBnAsyStXKnx75DScp8UJJlOve9DIuydQWiWs6hiq2qIPs9r9futgEwGJPm1glBpeENtDTzAgDI3gDGlWIpDWGNv0r0SRu5mvAQmU2/eSRLxK0Tvf3p6Shy5JfW81kYFbx2dash5473VDXoDo8k1ZS56qcIbZcO70c2/mcY4NXJIBSBggg2lZQBm+D9YuXKQMyiK795nCVCreUzXjaNPXwpOYqLqDFEgT9LKibYZw6xxUr7Ia6yNYh7HAEaU+7FNWi/hrGnusxcvc+jyRYyMchYks8N4TWGsRsgpvTyFaVQ70AKHmOl3/6rOTR6fWi4mCyvnJsZmLgFc3sjxb8NdFdZ1dYGLBtcDZalkgJsJqQbMAnhYhaqXZD5S6F4y90pyhAU3N7U8dHKrsiKH6zq7XXjH1//tZavVvAEoKykZmdWuMqg15ygOkqLALQPa7BTVCoZKAx4zWeaiyuK2RujrWvq7f/MX0oXXn4cdm059mzaRMjGafuUb3wkNRvMXe/Hwr3D4rgVEmg/n+m4xXMaazkUt+bqucdderlIuQvcwp2FMCOEBfO/buSn1AHCGqCa2t/QSrGYjGpAX6bX90bs2pQ/ftTlSPU5duJi2kNLRRIRhkgKleoCzh4BGqxPw8b2X3kpvnBqi6M3wWEr7dmxLF20LysE3t4ZDcmEy3Yfu41/5IozXrr3p3Klj6bkXvoeW4ivpkffd5QbFA7+WXkT/cmQRN4Lr37MJuaovfCjtvfNDMStDp19J3/rmt1Mn+3w34OosLNvatS3pyddOp9dPXEwP3bkrfenjH0jb7nskQv+L4yPp3MEXSVEZT5t3HWAvAnSJjhx669X0BJ2f7r/79vTQY/enzh23Rdh8cXI4jZB/qHxb98AWxqgJ2wLwOn86vfnqK7HO7qIX+CCg7+oaUn9oDXj2zRe5t/nUuXE3hRvkYrNGDau+deSt1De4PW078AC6l9oWQ1RUDbNGPShkbAzkLMJ4XAE4Ll4+T57mbDSU2HvX3dEcYJ7xHYY1PHLo1VhXd979YFoPg4h/kGYBiMf57K7+3jS4726UBdoBzLNp+NzpdPrw8fTs08+mD35gf9pM0dmy0lHM7YlTZ2F5L6Yf+ewX0jpa/tqK8c1nn0svv3E0vXT0dLpj15a0ra8tDZDq46F3FZTzIiD0s+Qo3/PQoyhszKXDLz2V/vS5Q+nbr5xLnTgnm+oX0517txHKb4o9+Ccvv5Fu37s1ff5HHydXvT1NDp1PX/3j76Svv3wOKmR92tZDASUh+X5A6wo5tW+evERO8kz6Wz/16bT/tj3pwvkz3G99OnUMQI5jfWZoKBJ7h2BlX7uARihjYuh6I2FnowBT6Ot2WjCDA9HEOp7nWXWKZmSZtCux0a6rY+S9XrVZ+Xer063Clmn/BYXB9JT5pNos2WzG1PSMh2Giv/v8q0QrmFc0LPNezw5h1Rk1J5Fchzhf1tK1x3lZQ9jY9eoBJJgRgImuBeDLCtGbMrZmCaIBJkvVA56nGyJBEG+kYV2Z+6VYfRe2fILCJJ+7kzQtAaP5w+M4bCCdSJ2xUKkQLi6IgXy/eUz8czefO0uxn2keEdUrbXCwV9iqiCSW+awxHKVdzwRLjJ12MNJjymYGZci4eGkJQrWZRisZtzb2/BrOnQB0dCvDWCE91h/PbuRrMorxeiKnXi1bz/EW2LPGTiJ6ly5QzLk5XWB9zzLISxYdcgbYtjrLqOWTzL14KxBae45i6gO4Vc/oKCguWfLrBcgSSNhmc60Bnut5bwtArw1HeJz7LkLnnNMAZ+2x0VfPI8elkCYs3AGVBWyT61ozdcDzS7a9DUUUu8EFixxML68BVwSzWCoRyJQKNuOMdX447xe1RYa3BWul3JUpVZs3b45oaV6XgmOXnCFv17rklSy0joM/z3Av/q0LnDOGzRN4Wmgsvpsmv7iNdDjTvnJeqvcfTXW4305qQVZUiuD9M+azE5ldx7nlVzRXwBkNiTM+y2Jj07F0ZOJ8D4BcEE5RRK5jyWfK8Ptvn53Z+MGF46vhj+Lz3x4Gz78PB5X/ggl10/IAPbInFmAwaQ5CeJUlO+TUNMAwXHWzs1jMl1Bqoh4W07wZ85zXK2MkIxqTaeXtcprloUdLBu9m4CkSt7mPHjbCjGGP0DlkkKF9rsI45LygzFZV/21YOgSOy2cNW6lByDul8j0D0ijuACTEFha7hdUSCCfyCuuo7iWXzhwoPWQ11MzjYTGuJfxpGEV9RT0xF4R5lnX0/l6xlRsbp5WD/Rz9l8+TIwf8DKa1iF18/19VljOPWw5PrXYmvHougKoCtmo4K4NGTE+izCxtwOhomBexAurAudEiCZ2DwVaUQ1Q1ryFUu8a8yxwiKMFmjF38V7C8N/uqhexLY1MLjfm+8kCrpiPkOcypFKsPn/z3CEvJfJbVxhmoBzD2/piXX/57fyedfPbbMJ2L6RRFKQ3tPemffed7nEmIMZNz+ZNf+LH067/7ZUKUhm4osOMZi01fyKC4xqq6fP4+h+RrrVcZEx0mZW22dsMiYexaARRKG40BNBY4qFrtULQ4kXZskL2aSw/BFvYCHEZHYMD43MHNu6PwYdOWwdS7cUs6cZyQKwDRApo2UNJWQv3nzwJCkXE6PoSoOvvxh99/W/rEDz2eercfSHMjALvnv5NOnhpB69CEBINx69I3vvsaihSE/MgZ/MDtG9Nf+rHH08bbHgYAkjN5+rX0jW88QfFJB/trNm3uH0gnT55Poyut6dvfA/zs2pp+/DMfTlvuvh8Gsj0tEbI+f/A5Wt6eTT0btpBTSAh4ZSEdPvhGevK5EwCndemHHn8s3f7gY1TTtyGPNZyGzx6PjksdfRvS+nYOQLbAGEDq2MHXQvJp3/3vQ6ZpP2uLA2P6crp4+FVC46Opa2BHaoI5tRxqPYzF5XOEuGGP2wd3pU179tLfHgcQ5+HkkSOpFQZ/Pc8Q9gMgwCoNHdAh0gFMG9q+Zz8Ha09aIu/z/NE300svvRa5Xw8+cB9yWQNEN9zXgMoTx6Jhw133P8yhQKEUjsvJ4wfTW2+dhzU+knZs60lbt2wIjcezZ05R2DObLvEsP/XvfQEt1B2hNvHyy6+mbz97MC2Rfzx84Ux69MF7CYWPc+hPcCCwTpZpcAA7+glC8haJPP/iC+nrzxxKZ8YUQievuKc57d60gUMI29Lemp4ChG7v70j/8U9+NhykMSIsX/n2s+n505PIjK1NXeQi98IitrZ3BWM8TeKmYffPPrQr3X/blnQFCaHzlymu5KDpIvR8lpSD00P0f59Zm4bIBVUibA6gLjNi8U8HzvcavvcAqqc5lC6iC7rIa6KwpjRfVbBQhCEL1YjMUN5g20t7FL8L+1wG8MuIQrYa1yBArLleR/vcn/3xv5x+4zf+JSwOzhNjrWKE78/OYDX0v2zeNNGr/k3bmPd1aRdpIjth/Hdt2cke5vxoYV8byaJr1G8/8a10GG1Yz7FubHuD5h4PL9KbeP5pmHL7xbvnTU2wZa9gLZxyDnvT0dTHXMd4T8EMzloY5blYOuY3IzoK+6jSTMFixTg4nkZZgsUsQubBFJbgMwNZQZTpXgFlHOfK+RavifOkOPOClPEEk9WKf0MS8Qz1Pgt2sIM8a88oGd0x8n0FHDrbfmmfVIOJxi2kJjXYkpM0pk6iRAKV80RyzH9WrumqRXd8QhV0VkHoagIibLX/lSA0nw953nMIPp6ncoQIQtsAge7nXtlM9k9T5LyTsscZa66qQEtgLsCzi1scL5FaUNRjeE2jt9alCPws/lrGMXccTT/wDBecOoeNFpKaJ1+uS88eL6fjFbPDNYJl5O8Sbc614yfLOofdNurrPIXGq9ExQapAkzUUdSO8J4pBSyfMNdVAKs9CqJYUHbJ8HlM2bOiR8ZtrXtWSaOsbqXcAVmxaCzYxdMsli4hc1oeSiPnaEn7gNdNuIlcUMFNGIgNHWPjGmJhratTIphOR2FemQjA2PxgQWl0IN4QFysV6gwda/i6H44ViBru6ORjrQYROlgMUfJbSLjyUybDS83HW86AdeIiGcCPxlweW3ldEWJQeUjZuQwEoCN7au7xpVgMWAaO6bOsJty16Hau4+awZKp5byGMKFpavYD9j0xZWsfCwCkOZN6uLxIkPrcvytVXWNTZqFRMKWsobcs4a+Y/Oi2kTfXTtnb1slwyNmdpo5AxJ5tUDtAWm5vk0Alpn0Zu8phQV4Q4X7zAs1uWl6JkYKQ5/HgxaYwXLzbEavK9mTcMIVbzL1aC1GPzi2a1m3IWcTiNtJ68p0o2nO4HRNXfGvBg3SeQ64XkOw4ys4BBEntL1YEqxWbxWOXbXWeaqRVmVy1kyp9X5uJlTktnuzK7m9VL9jHw4Zaa0xvqaYg9wlu34P/6Hv5me+drvpQ6KgM5emUn/CkAxyxqqx+pt6OpJl2H7F7ndkIAJsW5CMGXaiQYrPMty8jTWuXApr+MQ5NK4sCh6OOj3b+uPxP9pKo6n0KRcwzppINx/nnBzPQbn5z91D7mWsE0cYpN07OlEg7MB0NYC8Nm8c19q7hlMp4+8mE4fPZ5efu01mEpzmRbJR+xP3zt8nrw/8vsAbQf6G9LP/gc/mTbv3pemL51Kzz39nfTVJ19J+3duQQsT0ekNm9NzaKOeAWxYrT3YejX91Oc+mu586OOxa468+lz6/a99I+TJWgDhLYS9Rsen05mRuTTCYthETuNnHr0n7b/3ntTY1ZfmYU6+/ZXfRyf0Utp7297UT/60ubVHTl5Irx+5QkHRuvTxjzyYtt92NyRdZ7qKl38E5nRxbiJ19vcB7Eh9YP9cZVwO81zNCMRv23db6tu2LQq55gFRR954HXYRnVIA8aIyOTA37mAZq1OnT6TdsHt9W7YiMURXIeZwCobx9MmT0ZSg25xbwv1uNAvNZCd27yHfFMku1RDnxqjyPnMmvXzodBQcburtiHSKaRiqae5VWanbdu1Kd+wX5HYSsqYo6eUX04WxpXTs7JVo0WmFehT2sc9mAG/L2KYPPbA/3Xnb/nSFVp+HT59Pr54g9D21iFYtzh05i/ILYSfYR6btbCVt4xMPH2Cd1aVDpyfSU2+cIK/WcKGMEgVZOOHz5HQt48wQ/EsNgKm/8omH0yDvO3zmYvoGMmPnaPB+rZ78ONh3m54ucE8CysiXZV194M7BdEf/epjFpvTswRPYorl0967NaQO26wx5ps+cGk+z13S4tNnY2JIRbOZwt5NYA7b7CmvBIpSr0QOyZPmy8Sg3Y4QKS+cybG/JBIYDXBrU1fs8bFZpHvJrzKu0wMqGAm2Eau5ifZ2kKGwExtHirMhr4zmDrcHeWlDidUzFaOroTA9//EfSRTRdHxpoSh/bt5VHgiFWQQ0wZn3CMkVw/+Ov/bP0FqkFGu9+nESbl4R8F6yYKhAqRNgeWdDg4T1NLqThXOXJBEWGQVc4xy4TjZjF/i9zRjp+5oIKDnR4VtvrfE5Z6FSz/xmQxZkjiCwsapxT/BdjWBbiZgCRbV/Y9zIdIZ/jtc+MM4Y6DOw0WDwK0prCMaM4jqLIGdJgOkjTMSdbAOW6l5X1fA9NWq7Nsc6+tHBqjlSltnSRiI5FcKZlRM6qzTRKEFokOwhHb82E5vN5NQh1MKprJAiFVTxGG4MBnKMRB92dYPWU1IsaE+XEWKemS0S4HFvtvc2rwyr7B1h2yZojKggNZlgA5wQAbM0fjcYbOK5z5TWMqOS1G0VMrl/GLprs8GVuZax18YQFqYD19YyTdj9IFV5vqF7SLtcmuF7qArwWuEQW0muKY66qTCORFW3DSaUByKrb6pzNRw5pkfMpyDJq6f0X9yVxxh7hvYLnMeTlPK/XYd+jaMniU+5X0kNdaHWiZ2FIoxDK35eOjSkUzvdao3n8XcJOUI7qx81BaF5keZKiCrTc+LXDP6/S8nvVMFRBZ/Vgz28pvBAGikNbKQrbdW7g4BQ4ib6jhy0AbAFm0oEPrTAMqq+tc1L8exn21gvQW1jg4b1f80M93NfxgCZxG47Ph/eqW478mzq9Nl5r1a66ojGhFpGwO3IP3QAJgohSSDzyQ0sAWh0jrx9VdqvGKj6/HMNCwsnd79YqNDgj34z7sLNFC0Z+C3liawnzzMEIGhIwtG67Nml8QwJzbO42Jrye+xoiB6+/vx9NvYV0AmH0aSqsImHdooD3EI6/GbOZPeMbiqxKQ5bDWjeAOB2byBm6DvhveJ1zJcDH2G/F621vYVPCuNnNqhEvfxZGwEUrlS+QayUPb4qN4TMVHWwKPiPY8/BEivG71VeYqjIME2NfeWlmQPMz3nCglZ7/6mepqQBovsvnzCxBbPLIh7WdIX/H23vgth3pp37kw+TfHU+vHT2f/gB9SMWV9VZN4rYwZ8Ecn5KV9ZqF41Wkn7jucig+OznhjBliw5O+xjoxlcMFX8fPt+/aGBq7NkW9inEbY+xmkQpS4HwzYc97BskjbrQIAta/oxugRacixvwMOcYf+PCnUyvtE68tjKd/9H/+83T04gjNERqRAdJ7X4HJQdqoqT0OxTv71qT7DuxJjz72Q2kERu7rT343fevlE3Rx6opiGENt54Yn0hnYMOetHe7sU+/flQ7ce3dURj/79IvpT2E8u9q7YdisAMZYMx7LtDadA8h00470rq2daR/Ab/P2HekwYelv/PGTSJGRl8mB3c1+7YCBG8FxuQaguTp1JT1MkdH2vbtTF12SZqmsPkpO4zigZ8VTgedvoaDPtJ6zVJdPkjO7b/fmdMc9d3AAUIRDpfbLr77G3qNQCoA7TdGUeVW0skk7t20J2ShourRt2+5CeJ+D/+ArrwQrcJmCHLt+zTKPw4TW77nzDtakhSncZ3cHIB/t06m5dObClXQQkHtpZDRt27gxHT91LpQhdCKbsXk7N/QhW7MmbRocCBA2MbMCU/kMQKc9qliNFMgwS8I0wFDbQKKrfiXdhtyWjuqV6SVC3QtU22MbsBHmNE5y0Bn+U55qBYPUjtJALyRUG2MxBXM5jOKNnXdWykPULjVGX0LBARu4lkKjA9sB0tMIyhPCOzSEbiVpPwLaoj0q+xknYgJQUa/OKLaycd1ieggm9BpA+QoV8UOE6Jf4+yMH7kqXUQEZ5RC9THKxobxOxnoKEC7TNACQH6EjWwtpIpdHCdmSUsQlAhwWQKKQ4qkSAPl8yYd4PmjN3cvEQex78+fKA7lKlBSME3snlFnYEzhjLQDSA/tvS0++fJBlY3tROlyVyKxo3nG9OnrD9t2w+3eQCzyRPratOX3kwGCoRzQB0pdZAxZlXEUT9a//T38/jTpW7MnNdCyzi9gcTkSbYXabENhDnfVj/rMkgrUMgph+mpS00GDh+IkTROjsjLeSJgyJCjoDZXk/grSSkSwJg+o5pxJLITtYFJ3ksHQAFCNwNTBfOvVlkUm2qzXHu5LGAL6O8TJKGePpyuTnVtZyI+fWILUVM9id3j50YAFEjRYw8uzXAGEXhy4VRT5cT0DqPnGMjdy04wT53L7uPPtk3jQt1m2hKVDY/2DPPDvfAwitFg5fB8wFiVTNA80dkmJIGcxW5seoxgD2r4vfLTE/tswN5jAD/hjTIlrlWouzwXvy9wI/n0MGkOs1skfiGo6UzKTkgmQX51yDIX7Gc2DjBjqlXYg1EPOlNB1jbNrhGuzLPGe/hXlrLYQSnwDKLeiaBAP4fQY7LnD0bIiCJj87CB3SGczlVPrNVsriCPbWCk6hTKaNMKwtsFWyrK5NASy8swZgjGKxtewl79O6EyNDLTy/11FBQ9WAZphqZ8cUO9dkH/rXo6i06HDJeurQ6jCZ5xsFxQHMLRsg+leCbceQe35nEHozgHKrg7/62tUgdPV7BGLRiSjAgaLXy6ndgZTBi2r4ggkKT8KFo5coY2R4VvHusv1JVJyVMhKN5HOIsDXSQf3qqfBe6gpv8Bar9xLghMN1Izkbs0y2bTCVh3DBmBTsd0Fu5HeUACSKR/TNmOxMwRd2oWRJyw1aNQgh2+RrKp5XznEs7scNXRT3yH42c+1+2tu1c4MNGJMQ7GahGKqxC4v3ZieVRkLwyhqZW9WFyPOzxwm1skhFQ2Xk4G3TdbPwRX7RakY7OxA1EBa2uDBAb7tOScHn/FD/Xsul0ivi3+Y+7RvopWp4NHJl1sACqH9Yzxjr1Rk+LPK3zKVhs5C6MEH+YgBGg2fmTsW1inBeHuMqoIx5KHNUa3PiZ5vD56CUX3m9rvbu/XMGqpnlrILS2gHoRiqvF0A2a3pZxMKz/OYv/f306ne+Dos3kX79u0/jFFEhatcQDPAsxiTLO8l0mo+TQ/xeK8tAeS9R7cgaz6GywustwicaTisNB1AbOLB9U5oh9DdEq8o57kUG5yonmGF6mjumfeQKPrR3MN31vrvTufNnCR1PkAN6Nu2GiXv4wO506OTx9K++82o6PaZoNS0UQ2C8GVF1Ku81ihQQbUEA//7b+tJj991J2HWGYhXkgVJnaPVGAwZAkjZUb19w0gHz1tdIWP7+fRi35vTqsQvpe4fOsXZVuiDEgxVWQNsK4HFCcIMU3zXOjqUDyA/t2LKRFpKL6Y+fQkaKUPNVpZnmqUBlzcic2WHMQ72/rynt2DQQ+VTqCU5DMR9FZqcHPd2DR0/x/O2kF9Cbm+e4tmYRwL4ttQIQ67jGMmjHyvhDFCyZU9sE+BBUOmbdzNNmWJyrFtKRg91KqHqK8PqCAuo4Sso7SV4rWbaC4doMWCMSm7o4gGeoDG+F1bl8ZSQdu3glqrwV1Z9nrc/wXjU1O5DcURlga08HjiaHDft6knzJK6z3ScCeHW4ElDKwo8yp+2StudTYhGbuuQfW0+KuEf42OVvI1WVJFgvKzFMWWBohauH+Wkk+XOIwxcJxiOCgT42zj9xD6EJyIBJ3CWfX9qm2W/UQbODv69cDNmFJqZxi3cnCFfl8oQnLdZWy0Y56v9pvmRhR5GJUNRfFKbJjDTjMrtlxctCcQ2sBDDnLgDaQSzg+PRd97AVNkb+oRdRBDzbpeiwkm9BailNpi6rSe7V89tIm1V4bm7u4QkTOdII5bFWGZJzQ1gAAIABJREFUiApgngthBw5WXqBOp8or2JqcE+kaW8O63v/+R9OmnTvTmbfeTD/9wPa0dxMtYFEKMGJl289p8lynkcD6W//gH6cJEJHyZx2SLXym+1c1AL/c57JXFrWstXMcY96Oo7AegGD+3SA5yedJsTqIwsI1z4Ao1CrzO5X+ubUfXtNvrEZxBGeFfBPz4XeBrEMSZxfOtGCnBN6r2WTvN8BsMF9FswM5Svd4OxVXa21KEMVGtOPFsZiB+fPfE6SGNGNLZnF0OnFEz587G2H3sKOMg+lmbeTJn6OxxzQ/mxPsfSjDpHxb9Ws165tt8WpG06epRsqq7wt90bjo9bMgv7+J/WFeK9YmtdvPnqXcbJSUtawjlLtHed82wmjGcdJ+LzNXAjngdoBIO5wZ0jYaFc0h+DSJrGDBsRfay8jvZ+7XmlrHulj0DHGNyC3wOlMDeyAQommN2snYjAjrK9OlLeApZGnFLUbTxCnB1rt/2IuhFoTN8Z6VnbKYSZlLgb4te+uxgZ5Tg6hSnEOTtRXHSCJPIOxzRM1LFESpa7wm9TGHa7DrE/x+CSC6wpi0cD4gfhd2eGNbVxqaFYSqskJROPvAtIS1to/l796nXbFsJtIOYLWzm89FXuk7g9C3IZgf0C8KYVPtgZXnaKXx0G1laCi82hKECkb8cqKnGCApXDeymyHAYCRNk9MQ7FG5uKR8DTIxETMMwAyfUd1Q1UcIIMhi7G+CeeOAu2Y4H2MQIdCskebmc+AruXkCJdv8mbRtgm1hKMvghuwjP1YLW+JvGaSW37OQcr6fnMfoI9fxDM145pvInexmoRsWkBGpw/vwfeZwyCL5HuWa6vDWpmZgQqluXnITm6vBYquyld/P1FUdiirAi5+jAs+keJ/ZqxZzVEsuqLDmtfzJAOaFbNRWDJO5jLacNMm+DfZmAu9ZdlBGMTZn6OAxD2jHWTBmorqyHBpgGelS2Svm9aZMbmmcqwZ4tQGLey7ZgBtYEp+xZDtz4n7OEc2gM4PUmhEsfN0wbGvY/IpPtyN985u/+kvpd37ry+k3vv1kVPtqVCMMhyF0DSulkfM/87Vce4bn8rjraOX7iAT0eOZqvjUMFx53M73s79i1nf7wo8jbkN9HDvUimf1XOBCX0cx8YPPG9OOfvjcNXzxN6HogffXpw1Fl29O8DBvXm948dTkdJ+R6bnSO9rIWAMFk0FhBRmWS6zQoI8P9DjTXpe29reSOtKY3L4yjN0r+UfS255lkSWRUZHbZj5v7utICYKenHfarvTcdO3MpXYEhU8WhhUKcq3jOTYBJA2yRM4bBFCz1t9uyj97qAJYrI1MI6lOZyoFpeUA9Y9sCMGq05zv3Uw9q6GKdtLV2peFR5Jw4Gg09jWC8JzGUjnOj+dNWgPKeDeZq2o+a4pK1ACTF6+3ffhU2zxBxREd4z3ZC6oahYrxlLjmcnItx1uoK7xkD1JoDN0Wof+nqbBqEvRLwTjJ3Td4bhtqcWwtKLLKR6ZnE2TDcvcJnkSLIOoYFo9jHsPi1yK9CMYADzFxJozJq/oqNPJQ8SNzndtG5Cqq1eGqdVS2ksMygqSmwtQDQkgDz6gR5RpMiDcaXqdVq0aMFH4abIzqBM1TaW3dx5N4JxGzP60HkZ4tkdXg8XAJ46uDK/rvnsQVW2XLABbAK9o33RYcB3sMNLVt84/5QH7UEYcIYnRRjQDpRAs8xQKgtP6MK2s8rUUS1p/cNNqw2N9cJgLBGpZMc+6e8xg3sl5cvoFzksQkQLN4w714A5YOFbByvi4LUsvlJ5APymY3kOn7wRz7LmmHMcaZ/9LaetH+rxX/k9CqexHh7pl0cn01/GxA6xlz38J4Oz5aSOXPPR9pNCfhk2WxB3YvTU8c8z7PPLd3cuGlr+rPXyPc1HaB4uLAtnlneXy6yqdr51URC7Xwpz9IgQzzTzMnjdwFCy7HM+qb5PfnYKr4XRrVohCIeZlZZP33kw7aCnHqiz3uRB2l4fRRta9fExg0bKUA8GQybzsuCsot87nrGfAoWtIs89ctIDE5q83GOlO6KxjAlQZXvJacprbbj1XlefcZV7X+NPCjCkDecGzkyqY5rGw5SI+koW6k3YdOhotDMXp9ivxYV6DKWkgY1BZM4K5TeayeFTHKF9BKBH/cvjlHz2valbmRtu7YxuuDFenD/eObx3Dy/YfDIMJSIi2iAEktGTk0vLDrMud8k2AI/6Gzy+nCO3MeeZ8rkYattZe7+ljTqJto4o42LixKF5LMEpzZbaeAa0zYJIWxu9zLPcWvg/QyJnqjHwUltwHY0c18j/F6HV9mqkPuyAgVbta2zD7nIkZiC6ISmzeJ/rQBxcdq8etNcz/Wm2qlfhTTVu4jVvxNrdrMJX+093Qr8FRvIhaCwL5PD4LRHvkwB6KIbS0nZuhZDHytaczpJRR6dXy7URliOQhJB+Qc9zELHzAmzeGMeq3kzhzGWYnwWVYgc2AJc8x3qGFjlCIrKrSI86oKrMmdF27uCtct9z2sdODIAKhnR6mdn7yw2c+UPOdRcADoPDul/FjYFUh0cOs0s1HYr6Sg8aYcBMXFfRqGdpG8ByyhhxmZy4o4TBjOkFsyBXnMA4/f+tRqMZcbzhtB2hQnNV77hc0psegMADANIRw42XreGFEZHj9+kc7VQc2K+6QOORSRxG67gtdMs/gmEuEMc3ACNk+40l0CxWAc3FsFFvmRpNP17ZherbEn+fZXNvBkrmp/xZoA1f7ZjXqTPF8n/zqMC3n/t53421eMR/vJvfzmRcBBgRmM1TaVwKAbwX7TmK0Wj/Yxq4VPO9cngs3YQYBlydaut9dSd3QAb2swJ2E1V6tnLlwFmvQh/oxTRgSj72FB6kKKfLV0YUdi+l44Np2NDVMivQziaA3JlmfAOlc7Dk3r8prxgNGDsBIiGpyy0EIssApC6cSI0VmsJFw7RYMA0AxsH1MPORShIA4fXLLPdhEHv4XXsJlglnpd9NUyepAz4giyuNlFpNgCJIuiGG8137sKIWlznDluwalMdOvu6M/FtgOAWOtoEUJcNYCOZ63QV7ZElhcNdQRwe5s9FDiWGrhtm0wT8STUp+a6Q9hSMRCOpIQvsowFYy16qlQcI6b/5FlXxdLWaVquSz2gmtG73tglCxVFAhp2x6GaJv20CeIaY/ZK5ndsw7svpEO05x6dhHgC4c5PjEcZ2XOq4t/Xcu18NgLh29vZuCoYuX55Jr50+m1ZApVcB+wJQD/ERQG6TBzd6hYLoAYD5vh0bOawJazNPp4cpFiud8kWeS9DvPJnXbnSnC5a0hfdtgpkdIrf2zBgAASZCJsv1IqhVwmrIQhQOLBt21FHFvEcHg2ucAyCMMyVr0ZVdx9rowyExjWIEkCCwNlTnQdfEQu7BYRi2U5QASZJAAGjQIsxxoUXp7KmJKSviuo9QLetp584d6cLFIULx45HHH8Wegh73t6BY661jU9nPAZ7y/g8m6XqxzA1Ri5qB4hKlvY39pY0ExJuP2YEzZeqCOXgyOOOE2NsZFyt/w+aXSCwsKfdgEc0nvvhjKEdcSQ3TY+mvPHogbSJ1ItrfgiCa1Irk+5FTF9N/8w9/jTzYOnKXyZlkNbcruYddkJH2/DAHz1xBQWA/BWjzALcWWFAVQ374k59Nv/jPf4N1BNMW7KxOB+tHdFNGhKqhtbdFdkobGACrBPU5nzbiSkYiA4p7XBSpVMGLrkrhWu3kC5q8BXP81JbtwCnpgQ3dp37spYuRN2kkRICtHF10PRTgAOg72Wez7DeZXx0ze1LVw6ZdRLZrgfuZBbCHyoBnuPdWAb/ZEa/a+2yT89l7M/wRZ7zXKnHFzU7DvDacBzFGM2thuw6fKU9Edxx/pRLFHbJ3OVrrQHjdIAp0bkzlYf6nOKd7KF6cpPhSNtBnN3ezgbn0FBCsG9VViaOO+Ra/2AratsqeBxItMvSLglTuI1qUWnjE/JjG5b5fz7j5vFe5ednXKMaO/E1Gj8/SYdd5DaLDIS3rK6KpQjipjD7P18qastuikYp6pcACN0muFU2ATLNSoWctReEdnAfnbDHMHIUMZqx5rs3n7BnYnM5cvhR5n2qdjlCbYGvqFvCX62vFnNpw2LkueCtsqSkHt6qOvxn4/H4A6bvBngxC3QThFTsYPigTGjlxeuIl2BFYRjiYjV1IERRhyAbCaX5FNRcPJ5MWuZsYyQhnWtTDgM8EWGRiSlBYA3+ZkeRzWlkQ6rWpWWkYyyozEbueS65cNgSe8/UCoHrgBuAtBjPyRR1UPOmoQHRzlzlJGfBk4Bv3HWDluude+Kca1+JeDTkLRNdTiVkPENs3uCl1mGaAlzbqRsaTKUI59KKmiKeDcPwr5J8FkHPzOFK3AKG3YkhXM6DvNI9VUFaz9as+zzzQuKablQdro4hmuwL7F06nDRSCqGbg7g2NNZleddGiK0aRNzRm1TIhnMb1HWj4IUmlYdXjK/Vkc4h9daV7rsavgufaa8oD7MaxL5+gDONnFjK/f3Ueqessy3YV6RmCsAJox9xZPGAOLL//9V/51fQz/9lfRXLEvuBzPBfFI+xcNfxiTZYuUq6A97Nz7rGf6zNm+SY/N5onBFjF8eLnRplyOyGxH/bt3JZG0Wy0g9IAuppz7AtDvObbmZuzGadlBuNzhhaeal/2wmLYjWtdcyfe+zVAJUYTNgIlwZDZUHFiLUBhw0AH2o02UMBB43lbO5rpvDPKnm3B0Joj5IHBbuDebaUZifxWVAIW6xWaXoTxRAvSPMgWiyo47w9dOE8ovhVpIhgRcpA6Acs2XVrHs82RI2h1PLeX6qnwt9jn8Mlzkafd0FA4anXc8wyH9TIRjHVsajBqRFY2U6n/w48+BNvekV56+YUQRW6EvTh8lpaRpCcQPE9X7cIGaG4DPHWTX/nzX/xYumPPbti4sXTw4MF0gOr5CxSUvH7qfPraM6/RRrcvQN50MLekwPA8n3v8kXTfHfsoTjmTthGa7cA5HKHjy7/4V19Lr50ZhYGeQ4YHhwMHyvas+zd1kfawg8MDu8I+VtD+GgfK2NR8+pXf/Vo6Sb5kM7/fjVrBedpWyrB2ULn92J17CWmOpIfvvT1taCZPGuN+dHQlffnJgzgOVGbDcF8mvWIhOlqtgRW3N3cDQL4x3bWlNz2C7NUxZG++8uLRdAz5WKYkPbxvEMdgTXrj/OX0BqkIneTkaWc7GpbST3+QQjXm6CBOyu++eAonvjX90P7B9ME9m9KRS2Posx4m05fCEdZcA891x+beUGgYmppNf/LW6bSEbJHRDA/AeuyfciwjADubEXhYuccFc6ZUeDgKaLyWLUOLPi+FTYz/AnBF8lPtd1GsUkl5ipx6rhcgIxjlGymH2CslaxgAhmvKuM+TPmLrVjUTlZYZh4AQPM1bMCJLFTa0yAEP6ZzyusvY28c+/okIN+9pq08f3dOfBu0AJKEifo4K4BWk2UbS3/nVX6egCPBOPN7GJDZgEbwvsVglTWSjZF/X25qaNdm3qTcienfsvSv91le+mhbMcS2LkSLtocwhD41RD4pA+de/fNYMkHLQuUhtCNesOAeDxjRCYBUV82HhjznmzItMrXssqpmNtJXjmj8hOjQ5R4H5ASG8voN84+29nShd9KfjJ09EO+Z1XovnVCIqxNj5yA0UCs5RXe1nj6OBu4jTqJjTpISS+cbYBGWIBDhFF7Ubn++d8EdmvFfPfT5jq++tvsb1IgANfCGoZp5JD6e6fzFt4Nk2sHYNI/tM5kx6TmmbI5cRnOFYKACvFNk851Y7Ds2U2pt43O6BadZYN2HuNu0AjrtMqTKTEkTaSJlK1Rimmfv1pN1Y4CSb7u9U6ZlmTxXpG9YQcFbKBDDvAbr5vw5dFCexV+xoaAAi2Ggc/0j94P7MPd45uJWccRQKAKuTzMkC668eXBGOqM+jvCVzbX6yOMt1NcW9m8MrKeBUtJhqwrWvGF7n9ar3LFs0rUEBYHJxbNZsgFmLqQXrpqVQwoTzivMhNoqt6RjDxoq1itzaH0x1/DuBldV/MyfDwpni+C1CJoqX2q1AdB0Jv4Zcw2MtFP8DbJSHdaHAX4SostGJRUGIScMVYSHBhIm5LKbZ0iZFhMghKJm6ytaFpSCkRzhFynhB4GR4wjCM1/FgdSNhoHLoNLc5E9W7noJhM5fCRN4ywTvASfmZhZcZFqD2sTmUUvtF5b6CY+V6sYkYCw+nNlguixhsb6enITPshlX2YF7JF5bcCQ40jX0hk1x8+E0dCo1rOZ6rPd3iiL/OoH6/zkd+5pzzWvMy9XBhHzZz7y2wNCZs620ZdjXvxMXvuApCDemYkzI+MR76r4rXs6rRQEW82XUCgDLl4Fb3Vi1EWr3+ctFSlTHJr8ke82qAXS2y8uccGspGOtanwEuG0rmTocKwSlgoqP6Fz30x/eKv/eOQcGkEeNn1RhbIsZIR8bldY37lQ6Sa/J4/z7+bG6q0h6HVOJDjgAZcyMJgDGxB6YEyQqjQa26iG8mx46eQPGHOERhckAEC4JvTIzi6Zq5g5Ayxzg03Kg3G58wqOYKn26pxgwmz/6fnsjI/C/yNLKW0t4t2j3jIo8jRDFF4oouoIHM7i7sX+aQOmJBjiJSbUb2Bw+pTD9xGPunt6a3X30h/+PKZNMGetWLfIhlbe7az5vvMG5NVw8F6cMem9NkP3UX7UYpjDh4Jgf1BmLMXAEKvnBoDhGFAZWhJPwgWCrbxSx9+IH3ig/dHuPcyObJtpLTMsL4uXppPf/jdN9IL5Is+eNc96FleYK1NpS997KH0kffvJLe0B8ZiFnCiMkYL+wtWE5D2j377CcBFa7r7ngPp/Plz0dv7sbt3p88+/kAwGcukF6ylW1kTUkPzkyPpT555I/3p62dgQtooaNpCQc4i7zub9m/uSJ9+5C5CwNNU0dOGd3BnMGAjHEz/4qtPo5+ZIn2ht7M1fe/l1yNv8v37t6JI0IzTdjF1AHR2DbZxeM2ly3MN6Te+/nJawTlbJt1Bseox5m+Moo6H921LO8lRfPKpp9OHKdq657atETn5F1//bjo+TwEMTsjj9+5Eu/RIusywGYmSDRyiULBpzXT6mR+6PW2jin8UNvf3XzhDnvlY2tm1Pt2+tYcqd/JIGzrS8bPnI4etFRbnni19iSOGlNH29OL5yfTWuStxGHaRQ9vD/EsWnDh/MbrRZZDkAbmeA70b9n6c5hzmwJonHftJyyUA1XbJlkd603UtzLxXc1FJtWh2NQipsYM5N1RcE4SliiuwSYDCJdkZbKztBk2BCKkbWdqSHYxzpuLQd2zZnB7/kU+lo0h1bV0zl77w/rtgm3sjn9MozVVUByxYe+aVt9KvfPkPcfrImySy21kWssgu6UzqWPq5AdjNRYRxm0Ba7N6734e266F0yYIe5s0OZOHeBlNbsIMBvLlPf17NgNaiJQEWC1mlai1CBusWGioeb0tPi1BG2FtFFK4Y4dU2MOYmLlmKJUnWYM/s3NaNtIvFMzKfF2gUYYW/IKrR3EfsyVnatmpzIsJlGhtTukAc2aKka7BiE6gCWLBiiD9sYISyFE0vKsbzM1XPqur9Vc9Z338r6arVZ0GQDRYdca8tAL85UpCUojPVhVrOtIkIizlGM4DBwAP8zfNJIOp7xAQykKoZKP9m44V6rqNdlllX3aLF8LdnNYeDZ9e8dSecZYJXn9aOXbKTpqTIhsYxydyYZjej1JKpRLCJFh1p5+v5WScpCCbPDqOAOloWBKnhybWm0UqPlsNBcng2WKSEghAsrUSOmtVC2RUA6uBAP01OLOQsHC6xlwXPkZst88969TxZEFDymXOhba22NyQxa3MdpMCUbZV5v0VU6zi76ywqK8miZqWgTEswT9ViJsZb+UxtQJGOcu3fHgh1Ezj4kQzNRCA/F1S4D66RyGHSYNPKzRRhl8yQlgVMmabX+7RIR6AX4ur8T0CwFBu5qFrPCzSAFpNhaM2qW9mXPegQzgCMhi3+4TP1VKOnq5NbJhcXYFfJpCKEGhuhojuZWaq4T/N4SomnWD0V7z2MsTA8g1L/HmC8MCpCC++9xpZyrw2AhRY2xwCe1EYOpCEOWFMB7JdtccQywOw0bIoLWc22NeVzr9547/TvmwLW8h6/39C+n5M12cIb15lgQ3XyfDiOHEKyiYRuOchkdDvUDi3nVukpDwGN49U4nArmYJ65gFhioZCErabsKuYj32NmYG/6rJV5iHss2duYC5mXyu/y+6sgNNZQ5XMj95fFJAuXDXxUpsZBISG/nP7Gz/+19Pvf+ApanEdTd99GdPPo1GJpJBvxep4nuY4YavON8nWyFmKVlQhW1iCl4ZQIYxcyKRZUqBW7eaALD5rrW2GqxIvMoiEyD1qf0QMZx0Xmy+4vAuM25qKLVp2fum9XmoAZ/fYb5xMJHpHW4gHsM9xJodAknYuGoyNcQ/rg7p70xUd3RUHSHz1/kgptABUh5HFCyusRRPzsB++MlIRDQzPpJSSVPrizJ/21L300WkWeQ7bouaOILdOh6M1jp7jm2jQFu/+Jh+8N9v/c+Ex6/eCb6cc/+mD6wH3bIkQ6ybXroIAc15HJq+n3/uyN9NbFqfTB+++LkO1JCh52oHeplume7X1hbE3qb6UAyFkdHRpJf/RniLojadSPI2CL3BXyaB+9Y0e6544tsLvtGOX5NAUYy21xX3zjWPrmc8dDi7e7nTw3wOMwLM6nPvx+eqW3kFqBdh6/G9i0HUvPXCJT9dTzR9PzxwC/zEU7C91e9oZXdw60p/v3biF3l77pVAo3I9U1QLerw0fPphdOoK1JoZcFLAu2vyOqcWF4HLm2lrSlnaR+Fj3yv3REQl1iU386dREpqitz6eUjh2GYeqNj1iSgeQF2bnNbI52PbL4BE4uE1V27BinEak5feerFdG7BUO8irGw766Q/vUjh1hUq1/ds3xnKGwswvF3Ip30IwD00NJ4Og1KHKEhbYY3sI1w8QpHJRVJJlDDq7+ljTkZD3mhLP2F9CruG0YYdAzxpaztxluzaI+Nia88lriPg9cv0qgbmUWZcGzbuZ7OeC2e9CK1n+1HTUSxD7rWiI21vuXfzns32dDUYzYBV91y7b+Wwa6aZORKELMoCGYKEiRJpLZcO7g3ayCWQ3Ul3pbve9770wve+lz51x9b0kX07CcFbXAUz5ErjsFlHBOHJFw+mX/qt/ycq2ztQmmiz6Lbc7x2w9Pn8EIz2dJM7Teh2nTmTFIOdBZQtY9cdG8FBiN+7d1kf5s0HMBc0lIixCkRX27xq0Y7nSU5dWMZ5HEQyCHefZhQr5HZTAMpna8tqQFZb4w3Ex0fJaGH7gkIqUkz6mmg0gxSdZ3gz+8q8Z1+jM7ceMNONAzlA8curr70RYW2dy3qYxWHSXerJC5/iHFWQP4jdynzms2g1SZLvpfraKhPq79+pYKu6NsLZcVhL1juey3ni6fo5X/qdU0Eg42LUTqKkDaAtEHXetKGm9+gsKT4/TTi9FedTz9gc8zgAdFS5ruywBYNL6mnqUMQ5yPpXrshOSjxY6KcCWr2m58JVPg96IBhDgf1aRfwFr56Zso6G7GW1y+eYi0r1QsbLjmmG6ZcAiKoPiBGcP9MoxBcBNvnezhzNmlrjfvQ9zLMh+TgKg5hmPzgvOL+9OKvjGFav6T5pME3As5n/dTH3qj3MmdpjConPao60jiTPJPlhjrkpmH626QTB7q4hJ3TrnfdA3Fxnvm56cP8Af3mdCS3kFiIrgEXAWo6NZu5EVFWLlEXMJSA1zKehiK1gqMBcoAAtgV6LHM04Y02iF+BqpPh9meNyKyY0ioyYdIRcMB7055WJU9mf30euFAbTSQ7JCX52cUTLrNI7D5aKe/BvfnnvtVaj5bNk4JJ1RTMI9RpFPksBQsNImHNThpwiDwRwU/DGSxh8jBn/6oZu7+7qiMM5cj/5nFEKk84CAAShUSAQnuvN5zXzsTfb4D+olZCNiGyPieYCM+14K/dlta6+mEU6cxjcrVu3RmWuzz0WCe2NIZY7yUHawEGhpmJz5P6aDU1eIb/PIbnawRMerEyHeT1vr4SvFRmVDHDtoKsavjK/LOalSJq+HgaMA+bGhPba3zXcWEJlNMxrDvIGaxZhHg6OZlzkf/2VP0i/8Av/JawA1dIYIsHfOoxIDvVXw+65EC6zosHEA+g0fFGpG9UhbGTWgeE8i2sM7Qjy7c3sWBkK1XkbhW2wEGUd1bvL9D+uB1DKlNfD3k1wYHggb6EQ6TP72tIn7t9I2Ppi+q0n6Y7TsYPwER2UYGdaqYr+8D2bCTe10FEHgXVY3P/8cx9MezYq47Scnj46DpBYisrx2aZegNUxqug3pXZQ1dRSE8UVh9Nje3vTZ+gAVEfocwYg88wrR4zgwDo1p8MXJ5ApuZgevGNnNGu4PIqR4/5vQ3fyzn2bUzPqFSeOnw3gPgAIO3d5Mj19+BzFVBfTA3fcm0YuUHGPwfW5PwTLN7ixE9mynjROdbp6doOEvt9EGunPXj2TjvO7u/fuZXyaAbOwfD3r+dytkful4Pwo+bRNSPY0YXBPE8L/+rNHUxcSVHtgNZU2OUq7UvvY3weg7KIt6qmTVNaTH7j/ntsjhPgU4fsTSBptpmL/vrv2pYNvHEqHYaK7O1rS7q0baL87AJN7MO3asR0JpyuEpdakC6QJGLXpR35KbcUp/juNqkKnXZFo17mblqKnYW5X6FrVHPqqaIpeHqONY5FHaavEECNniXYq3QbjMUJBl2ukj1B5FzmxFwjxGxpWl3cDrK+6pR4+9ezFqxQ2mSIwo34lBV5WB69wEDXhGF4GaFrPZOjYNobrYL2j6JG5kEFv5ABthM2a5Z5bFR0nZcG8TlkedTHnYWUWjR6Q/rBk8RS/s0jL/FABj+yjqRSmMhXxmQxCr7NyWaj8Zk5y1Q5ngHLDcaUDXP5CJ98af8tJAAAgAElEQVSczShs5V6i3aGMp7mWAic1Si36LIFYvna8vSQb9j/8/rSZorXxK5fTR7Z1p4f37GDslE8rJHuisJLD5utPvZB+7fcIqWMMWvEQ+2yjCXAwTKmNDXuozTL+ZwEXa6+Zhh0XiSiMmzMqXWhk1DNN+y9rxK8EobJwUThuEVjpuFftWY7QaCNzC8awG0F3qZBKQ4UtNE0gRDvYvwEnYYimFGpN80keH54d2tGS6MnXzsykYNIbM42uH0mIHpjQrXSHO3rsRBA0jqXSgtHznmfrwr5odUYp8Fng/sdUAwG0jNo9S9sVRMf13N4IV1e+suNxK5ySc0KzPb4VCA2Ctbx0XksWU7omZOVkputk9xj/baSONUexlLnMaHEDQi12jtaqMunMaw9Rm0vkwZpyEHm+zI+qHYa97Yalo6UAheNlbqb54x4O1jtMK7WHrZM88Kyz4q+JMTNMP0UOtwSBQM4iIc8Joy4FbijaX0bKllhEnCNYlGjz91zftiHeY+Ak5ty9FhKU3FMrNQm235yDPPCsUCXBnefnaEAitqbD5xozja5AXCy1JeQF69IETqbpXUFw8DrVfDx7tqNGYnRJvXWdAnPT3WdFJQfnnQMtuxpbqYi1ltf/izGhNzMKN6ye7+Mfwf6s8oRWb6ybgaYwPCVYWB1CeCdwnVkh2TqHxIUbm05hV8CDRre4J3uuFgsgt+2qASwp57LCsfbZTpkhizKcE/1ZY5MVigA5RJI3TADCkhm9WTWn6DRAqK/RK+N6bRg8xY8NB/TyXSh7Gq3As1NFnkpU05mknJnWcoxq47nq3zebpriXkh0M7/JdHJV4tlWsaZ6vqhEx32etVZXkALZZbMVGty1aVh/wGoVDYdFXUVVrqMvwgQeWANOcy5FZmZNS6kSORYaTsTGvMATvvRfvuXQYSqh/gxGqMpoZzFaZ0fxzHEb6CZ7yblQ937JqtvB8lC4p9PiidZoORWxQ84T5N/ffxHP8+F/6Uvqtf/nlqDys8zDira6pXA0fua6qPJQHS859dX7yz/lw8Hfq0GWJslh//g47t6FvgP7dV8IxUnJonlNeo2YIdHdfBzmP29N3XzmYLjGGpkVspujlJ8gF3FQ3Tg5gS/rNJ49RgIKzAKgT3Fk88cjtO9M4iecL5IEKxh7ZN5DupC3nWkLCf/jMkcj5nAawzNaR8zsKWMIU7qLr0kUchlEqhR+5Yze94VtgFNvScwDQN04Pw0Dug0EbTacB5otaa9DOgb27yK+ifzv92Ad6EAW/74F0+M23YOzGQ9rEgpbNW3fSqvJQdFsRqO0mF/YIBUXXYMh7CPHu2j4IUzATxrwFUX61aK/Aio7B9iiQPzw8RvGJYtrqXFIAiG5tBzIxivifOHGcw6UPRoNDElb0/OWRYLnMGzQMNcZ9mOfoejXUTACM4qLLyKmg7SgII7xualtoHfO+XEnrHJtKYTHKefJhDckqYZNt12lyS/37hg0b0unTp6N7ju91DrVH2hH/rfHvo6LY9sbOuddtATBnZz3SWTxc+E/Al5n17Mh4YGd2y4MsRO0NmXEt78n3RJW4e561mJuHRPe2UCEx08xtUIAG31fd36GMUObP5zSS/NmuWe2Tep7m15le4d6J1CUPqJJtrNqjvG8LM1nqPIZ9K15VPROyc59fW72e7GFoONqdidzoCebWB3GeBMBrAQGSCQUBEhcOBz+fS4Y9ZR77tm9NO/YcoFp4Mn329t1p30YaRRC1XUN42Sy8+aUpxr4lvXZkKP3ib/0u2qisQZzqXpj0rczp4fOn6YzXDhtMutE8IG0ZR1QShjV6HC3beQ//AIxFak/OeQ0bXInAROg0FEeKyIzjWpMO5Pce/NerzLVdRb96UyiaAA7tzFEnKhPXYNcuo4Q/jJ1Y5jwRrERLbOseyvOqqjHqmBmJieszZz2ck3t6KVKE3VfqyyKkOfJrzfmthxETuCr0bnRLDmFKppzxUPd0Ie7/OvNdxRNVdnd1OlSVzbzZ2VX9Xb7O9esV5EK2z7F2S7DlHrMZgemB3djRzeznJWxfcQ6yNojieA4auWuHyXP9umeC3XMNMyaGsT3PoutQgFvWl52RwlGx2KjI5Y+jibXWyLqLCCufvVDaf8c9HCXBnB0TeW+MgZIUkpIW90RjHokdQHLZ0MT1YrGdEZE1VPcHa85bIiLLwRDpg+X+jBainmvmpjIeIeWm5BL2I4iRAJJlUTYGLYqHeR7tl+L22qQoIOe//HMQhX6GTHDJLhcOU6FSYhqZNjycAe7D/Qh4/4uB0HdbAD/Iv1cXXtDo5UG9GjzcYMBKAPJu9yF7pnyIFLYmVq/HNIFsUM0L0mfN4fgbNkgJRmIySrCaw6d+d4I02JFS4OmkMS2N7epnumHziKFqvyikNCJYpbdjRTAWxRqN7fQDVyAY/pC8MqrwglUVNN2C0wzUe90jXD02gT3jBQWrGEDMDVO+sHrVG4xGeOtlIVL5vtVOQxwSZiowDk2AonZATrOdn6wQ5XMc32ASSikiQxwztijTgyw3TXh9etWwFnMWkJmHqY3QYzQPpsCdxTNmAFp+z5Xnq52VYJ69N3N74/wpDp/q84Uuor93Dsv1F86LwBQja66L8+M8eU/xGg8I78lr8fdeukUNjyDkbjhQkMBz5LBc7m5hKCRLuAh0ZD+zQxSHdflfATqKlIQMAvwuU+Yh771qABSEVnPOnCa7FO3i0FzAeI6RCzfGwePE1unJoma+b7A3nTh9MZ0k3L2ORHmT0o1QXiUUoxyS+n7KATVwnVbEyTeSKzjDPJyGufQ+OqnMH5kk9whG5yr5lctqw+E1Syp3EKa6tkg7R4yh7WanqFy/CkvWCSAgu53cSBhXO2dZUUpOpvuljzDlCACvHxFs861meY5BQu4ThO4tuJrj/gVkFkjIyrVTvW2zihgXFprpDbN2EdFZ5LoqX7QAluci7GpIiiYZgD6T+c3BFBSeP38+WsgqK2Ja0BL36Jdgrgf9Q9eBPzs3vej4HSE3sBvw2gKLoQFeD3g9deoUofb+AHgCy2kKMjysnB+N/CSFWK6XNl7r17hgmQPPMbQYL4CPwEJGgnnMUl7zPH921vyb1yrY9kKUPX+5proYV9ex92pnJyMMwaaXRZRR1GaUpyxAyfsl57zJ+AisxwnBZ6Ap6Cik6XTKCxBadTQjbcnDJloUFrlxWWM42H2ARzCnHGYBIpkjJa+MWGW2Mj/DaqBRJRSq+7LmZJaPX9MxDgNWWKsIufKjh17og/I3NVoLWbhC9zSD4Xh9mTEvuAiH09BG5PQht7R1S9p34M7UvjKTPom6wU4Y93qKM0zHMZx9lX2xQO6E+ra//rVvRkGGdmJvbztAFAfN+SUKeVUFCtI/NnZvSA/c/0D61098A2BmLYRjynVkOYOdKmsOuK+q7F/cl/bKeS/nvuAByk5A2lNTA5R/sr891+skqtTi2YCagz3dia8AGFFXQdB1hIRFmx8s85wBVEpiILirOAPKvFxtmWk6zL+mr8O8c3LpzK+dxKlrZ01HowEjMwCsocvDacv2beRB0yWOSZ8FiV4hxxIZVcbcMbu+bvMazCkD1bP9Zj9X18q7EU41QqGcW/d2rm4X6EebS+E147Xe/FZ+boQ6N6/TWxU8yuDPsp8Mb0VNBYsq2GFTCksGP4q3IgLqii6IAUkhbYN1DuGQme6HbVwPgF/EDq+LYiBSkrCZSlkJDF2FwsNohamNj/OnkGXM+uR55AJQ8g/vXyZUtZB5c5QF1awB97ktYiOsjx2OolrxSEmcOI5Rg8B7oxC8HKPQyI25lqAtukaGfqifxzP6Wus5vH/H02eJAnIj1rKgAmfG1XPZ1AEjLeatOi5iIfcFdvD/OyC0ZmHf4YcMHKqL+J0WZ20Rm//poc2w2B1A3bjT9LJ1nWUGMDyREkRmz77IDy2khKqgJSeyF2279LbNeZHmvp4HGppspZG8wahWnq8IKxQManRhCJBVeGVKrdg9djMFEdu3bU5vosE4REhFfOtrneL8FWHqCjor0/9vSFj3tX5eAXaL1IA4hNk8uVAqrnOL8c8HZ/XwyM/1tpCR9854NrMg7bvQVlZ9FyGyptg0Fl7JbCpXMwaLpXB6odVne0yqMnsGKHiA/hf8l2Av7LHGu3ze1cVHOSRffYSb3ffqAy9eE26IH39dvLqZJO0OGAzbyFpA5TyrsDBM3+FJmLgQwI6QW3FO+HfXU3SUcHMqUVKyUDkcH0xDCUIy+5k16apg02eoD/B7vUArO2eOURvgxwpVv6Jggt+tsSDQjAY9Vsbag1U20U479mRXpscnnccg+cyucz17QZ1L0cNRo9RM9fUM4RxZ3Albg1Lxvx4QdZVnV2JmCY89mijAog5uQNaHDkrmLHeTR3gN8fcpAFEvIG3o0oW0meruqyBMC1QMa6rHZ3OGMOLYYoGfueIXLw9R1IXIOvm0jpnj1QJY3IwKwMVLlwonhbvs7e1LV65QHKPjyPPJaPrzetjC8xcupT7uwVUsOHS1j14ZBnxSncz+7AZUXgH0NsIiGF4tMECRmmHRRZbSkvk0r89ChnyGRjUs0iwbNm3k0CDMDEOpVItgViZJZ0KAl0Oc2g6Bqe/TLlxAMHojHZUu8Sx+luz/JXIpDd9m0JvvIQNHryHQ9nNkdnVWfPacS+x35yhE0flsX2vI7wIdWrLsXJYBy/Pt/ciEulZdp5mFqmOtL5TKI5En5votQZCALoe2o5jIUGFFZznAroeS684OQYb2y6ILGaPYr4KfcjBXs5uuvZtFYuL3ZR53LdeRSaueAxmARptA8+2iSMO2goV9zAxW7SwoHWUvKzj2uiEJGN7z2rSLzlht5BnftbEjPbZ1gG5hHTh4FtQq5k9Il9zqK5fIDX7lGMVgTwQZcJX9sJVK+k6LX3DilklvmUdHeD379yc//xPpn/zml9MQUlzLptCQcxd7TdQcz3Kjxa0SMNl5zr+LiE1JBARbqc0PcEGhGOuAjJM0Qwi+C2dxI46daTk6aOeIVJwas8E1LzStICJOBUjJ7Grtux5lRKCKosj1vH9bB4L14WyZp6iMFM0uUIuY4t9zyHmhDUZkgzUFEJmAETUkr+xaAdRuJC6q85DXQ3a0qw63r1vNct7iaIpfx1kUlrio/pdY0paFbffckMWMJwK0YfNIp+aMolBTUGdrVZzROoG6xIPkEoNq6F5WVFmllZBZKs9cxl2mcs52rLxeDU7VX6LNqnsnCA+BpQBNNrKwz3XKM5kO4l0GZnCBFwVGBWNbkEfR1bbEHO6LcEZkxgGvdQB7z25P7QI48AxgGvdojKc4gu+58C6cNleciy72dJHfLJAsuo0V7qHPGpGCOEcKEtD9FFqo1iSUjGfcu7ctOVfipcDrgtOy4NyPCoAa59y6AoTeCgS906T+m/rb93tvNwMa73qvzK7VXfVsjjv27sP403kG9qLmxXs462Fmw1vZAHmgs6h40NZxiBa0f95IoXnmPOeQj+xFOJiFkckhsioAyiC02HBFQUr8HIvDDcLiwK3uI/l7inzQERa9ZkMPdJmLR25iaaRrY5DBcPmLm6UA6Inp5TTbDYJnln4396TI5bhu6KpzsxrM3dpAKO1h27IC1HcAaDrQlVz0kCylj5SGsDLQza2hUiPP0LyHqP29ozoRHnEYcDpvDkyAU6srMav2g5ZDqHjYqw+1YjxvBadvXC01h8YNZXjDfDbGxeKKJSoit2/cnO7cRqUzYRNDpItM2uGzJwnD0Ruce5Vhiz684SEz5+W6iFyZsho0AwFBg4yYh2S+xzzGvkaQk9dWARCLYg7XWvFvw7YyPubgYVD1Ntn8JsULghYIvdvKs3CozOkDgNLpYgrnpYNw4SyebDgC5shpKDXWtn+1y0gYHnODirCpzpcgzGyULrQ0FaeWKegj/2tSQAmTWmdICOM9y14yZOx/Yyge9AP2pmH/1I3t4PUTPFcfzEwL8z0XfdUBmhxSgmNbRQq21pPrOEW+odOqIPTgxk3p8KE30z333EPu5vnoLqJhNszajc5nMIkc5OfOnUkf+MAj6eRJ5Ia4luylhTwyfK1c00NerVoBnkB6BKZ6FgeiFxZQiRTD4gJD72HHjh01m3D8+PEAeLacHCDPM+eEHz16NPrcew3BXGayvY5hdq8jgBXIOtcyubKvXsvX5/mUvZR1yKDU97kusj6sIM73FB1VyA1mDIv9QYqOz8haEry6RjLgDTAOG+czCsKV8Kq2tazaLQ+wkNixiMi15QFcrt1a++LSHvrvkBoKYE/+W6l7G2ohJTuaI0XqH0b3LxwWWX/3hU5lHLbl4VbdnwEo3a/ltqw6+3GYlQ5nBmDZpuZzIIp4ohDC7nIFsHIfTlIMJfANhrYs2suAO/z8Esz6sR6wHupyZdv2HUgH9u1Le1vXpoe3dKd25kB2ZwHwuN6wKGkoszCLf/Sdl9M//8M/Yp9gJ/jM3T1t6PQy76RzmP93ZeQKUYlNqYlOW0+9fihy8KJgRFARDFRxJthgoZYLXu517ylyPDM7WTFZVZscdgXGrYsc5w4A8BgSYu2kb9nZq9NmEez/uOdGUmQoUpMZrrGtlfx358hnDOUaZdHELDKd3Fsdmrw7uhrTjs2D6Q06SBlNaIFxdY4vkl6AwQF4YnuYx1neaPcwEsErADKYllrUKZ+5q8/9KmGTH/dmZ0zsH21teQaEw2bErFyrQc+w1lyb2bZ7zjrHRc2mIkmsEfZNK7ahlz1l0wmr2JVxjC5gjNmcqV/sCQGi0QWjqH62e1TnUunECSIegrpoyiPoZfwWua5ncyhkue4Z53bWgNFXczZDRzfmvcj9jAIoHXPZUD5PUqjIOy7Aao7eBQguw/+hfOB+UnFGZ1JUYBOGqEgvzoT4zmuCKHFKeA5t4CjazzmKUR2ncHh4XXSIirOD8fNcyCxtBuB5LiuJuXmduu+M6nidcIIZB0Dt/7+YUAfzzwVC440sMgZJbUcpZkY7FkhtwYvmIwRaeG5+xSIuX+PvnbyioGay0BMrPa3/l7s3jbEzze77HrJYZFWxyGJxX7tJ9sbepqdn0WgWyRorGku2YTg2YshALBiG/SECBORDIiRKENnIp1jIZjgBEhuOFdmOLGcMW/LEkmXNaEYjz2i2nt4XdpPdTTb3pVayNpL5//7POe997suq7h5BdozcHk5V3fve932W85zzP3syzjSjJ4NLoNRmMK4HQut19l9URp3Dws2vI4PwprwFGXCodXd9Qx/DSmDrAK6+1SEFgGNRBKhM3HFwEe50ckGLyoOfDLvhf/f92oK/9kMzGJgc1lbao2mcu2ShqVmgVaMjC/G6LIrZ7ozivsTwcaApw0XHFyXcyq0sBqdxGqAD1FEo1gGh/ee3jOz95pD7TKYhAtQubzpiIJB1sLEAnJjeVz7z7MfVrnHO9djOXr4gF/UVlSBSHB3xRhgkYi9y3RnjqDviVCaQWj7tHmFkKcg5rNk4wcyHwPhw1QLIkybzJ+3uSEgh05HKA3bBUgA9rE+OT6LLlsbjVrdoyHXFnNWM1ZMOLpQFgeRILLiDixCmh4VD4IgscSyFJD+xDLjiUFLIyqdDDhOGWU3JCkkNSLIoJmWGoVXlnBKlsO7N6h7UlANEAbhm9fOoamRel2VyXIJ7UhZmKjzQlOHI0aPa880GbmMCboQZzCr+FKaK2xtlhVhNYmSJ63xXtS9xJ+4W8INuzp8/p7hQZZeKPg4fPFyBHq3nQvOnIwoAjgSKm8oWBzC+8sor5SMf+YjdlewZQJPn8+Jsc8YXlcnOtbZ00ClJllpWEiWWuV1QaRr2j2sy7pf5AkLhAVgt+R0wyTOuKz72sJSay/o+QoY1BCyzh2Pay1kB+CzdxRwQBCgmhw4fqbFnog2eA/1wT/5OC2f+7iLUAfisEOt7zMdxgLofz2M/aExAiIP5BxkyehG6gKLFdcnTWMO0LmYJuwwtYWz8zrWAkqRf1pQi3Ajd5Net0thXbvt8pOVnCO02ibA9ZwBQh+iwlhLk/I7lFeukDe0QL56KsCp1PwFZGA1CkbUVVgoNbZIffeoJ0clUOTG6Wn7y6VNlp5K8ah3kanUcVXjRd187U55/52r5F7/9u65KgeXwoJDfcaoWqCwYiuIOAbj9e/aXr7/5mmpLypKqwwe3pjOYu48BhOGT4T0zAIy9S69JC0JbAG/rrZTHcT13v4qmrykT/s7akssF7VHprH0qwXXh/KVy7MhBVby4UeZVY/alC9d01jE6SLENmcb87akJS1yCO+vj9BAXz53Uuh4ek6dAPIAi6FiDqae7VQk6JB1dUiH6UZ17uuPNS/lDTjnRhRPA/BrZ1NLCB8mX/neHaEZb0YFQDBPsC4oEoI92p8E/8zuESvHCKoxsuSUaQQ7uFJfchhdI3huMDmSdUxyeUBUsltNSkpekTLVWfAAjQBHrua3t+sdzqTWKRRw6wqiDt8DW2LB0kzvAfrPPWB+joWoXJpIKYic/wktpb2UAatenDiMRc0EU0N6bUEOagqRlm3Of4S8pd3yetQ4u3wfgjL3Jc24LbBjizD/AQ1hcwSBaM8ux8BLWOqbypDFH+JLj52tyrfc10EzM5f9/ILRPnB8EMPJzd0HyInHAOPxV04TJdRvBRmmhM5bKgAAwEYH41jwhH0BRMPcVF7WtsRQ+xGgfEFlYMzvmCyNsjHNtht8QiEwGYcBWoxCxLNIJhxi3e+pGRIrjPfeF7kdarb8aLZNHG4SAExxl7Bg/ydbzAn3IF3PLMAbmlvNwUWAOoH7igqWQ+n4llKB94gZiPV2iQsPfpiK5BIqvSSjiUgXUAL3n6W6FC1zlc2ZdggjlgAShWjWhBZmt4tAXaOsJPAvesDoM3JFYFehkVeeP1QDLH3FuJIp95Pgj5eGDR+2af/Xtt1TY+3y5OKckFWUfL8oCV+eejQRgvoQNVOtCClEf7khMYv59hSr3JAUSFgcARzJVa6gOkBVoEZAje56e5b6PaIJ1BTjxYt4wsKS/HQJK8wIgaN909oCmrOVLIRmjtzVdNhx3qe44csFv0byY64w0Z9pVIvCJfdwjULii6yhQvCBr4LKSjMZk7R5RDNwmuSE5W7WtR2XOVZGzVHP9vGniLokp07oePHBQbniAH8WYscbhJiTZS2OS9Q+Qs0egE4smbvtFAVziVXkfGsCtiIVjWpYG4uJItkCZSFAEwyX05ty5mghEzCVCqNLfmi2y+9VUAWCG9TBd2/s1Rz/Dwv6urZV7VDYNhQnro+NxYxyEEKQSwf5QlozEBSyXKAa8x/1xlx9WhjExplv1HcBpC+rYZ+7DtVgsmEPSiBOXBHZ4NvNhXTPMg+tQaLJiB+A4P+cnz03rRp5P1mVORfGxQW6RosR1SXNcw7xZL76biU1prePamsBU40MdFx8hI+Z9GquFHFYnx8pHiZuwaEKbXcmdOMStz2I9/p5n2vymuU/9W7SjPd2jckSsASWEjBf1vsGzhHQLQn32A4R6LNAm95SGzF7+8Kc+buXuo3t2lh9WHdsRnQEsuY79xtV6e7W8cOFK+cYrZ8r3X3ilXNU6rir++cDESPm8AOyrZ99ygs7TT36k/MZXvlJuK4nJVVyqU9SmhhpLjnnBA+hCODrlIRRXV+twZRjAdAUGtToM5YHWyjFZxMUAHKNJZ0ESQvfITX5LoTRb1ZQCq+C0OtfdUIWL5xTOdU9nC5DmpDvi8IMPugkL4RL6m3NOHCQWVpK5tur6U/vI/JfnUAtr2hYfIK56VRZPrJ+z4iUUSKerlGuBOizIcMkAPV9JH8mf0lK5nrhp+fj9NBGGIoBUWspRFBJUh+xt51eBlXgfSTUSPMh//aKSaljbq9scjxLgstY00Oi1JqwK4Q7apJqt7r2xcHZi1iqJuFRKQYY5VtKavfeI72KIgOdijeccw3u5xEDRXoA67jpW4iyrUSJlhT8Lq7VBIu1wNdYt2iPoYg15gmeTUTvjDlxclTH2wF4NzqtkWKX1QeWfIVnZWN0dHhaGJAK10vvgsAbGABQmqTiMVqksJX+ptd7rOP+dWUIHi/jhXKDrEd37vfeHBZ4ulB8LlwtkUzyEa7qqPVjT5N0dDn1qAaTNwzrGKxlvm90Mg6YFKEzKtUUp0wCBaBNtlg7i6gBpJCy9X52zHIONE0yAe4jQt+jAAwywXC3K1bRZJXmIj8yDZmAcQLCN7exAcDAcJyNxsELz5vtohWiSaGsWHAHy2u/muNrPEsCl5RbBA2hPxp5g8aCY5Zzqnm66p3gxrdMulZGY0j9iB3ftUvazMlI5P5vE4F46faa8o0xMYhpXVRh6Qsko18T0KAPj0jBmMJVa2rG0QL6lxz4Ibb83PKcaPoB120yIeMzQsMk83SVm8vlnPqluNUowkTb8u9/9pkyEY+WdGWW8CjhbGREDqa3x2DZRmvdPvX0FoHBnpjWqsp7BHBgjAIef0JRdiHZ11vPUggqXa6LurkAoyQh8D7cyAemUPJNZyHcnttIWK8Cw7rFdFpLbsmQuyWJBbNK0iqYvyAq5SXR0V/Gi49L62T2UAVgZe0vNSbT5Ce3VbTK5yXqWBXNS875y6T1ZRwSWNEesMmNyzd9Q2aAp3HUqcTQukHr+vLomia6wgLM/01NKLApL8w0BXdr84da6Kgvhvj1ysYtpYu0k2WiHWiueVUmYU489ov7UB1w8fI8s0reVgDQrCzpr9fSTTwk83pRl8aqeOV4eOHZMLkllxgvEsYZn331HBeUfVBKPyp0J3AEsAdbj2kPWd1F0xbpgmQQwAkKxXjJ3QC+g1YH2Ore8j3A4oLAC7rN3727HXgIsaWfIMwF3586dd0F/7n+Z2FKBoxlZcU+ePGmrMALpzNkzfhbnhPJlvAC67BcvnsX8uAYhclVrBfAfgGpZfrVuAFLmxX0Af1gyEZF8PwFzZtZmjChzsLVVyhNrKNAAACAASURBVJ9pIfhAxiUnYGUcaV0lCYrEp3R5Jk1i/WROBvgkiCG89MKShJBNXlJrLVaKb/kU75hnBI/m8/RyuDNZCMYUlhbMuk+GRHEuqEe4U3t3UzH+u5XoNqO9IWkC6z/VDuyuDGXMgjH4E4KU8Tru3+74tfKA2ro+cepht5n9D548VR5QbOVmLOwaH54BqndsE5D7Z7//zXJjbUt58fuqZXvubStcB3eMlD8tb8l3vvOt8qkf+/Hy1eefl6KqDnfqHETHrxUpZoDOUTLw4MF2x+L1qjF4abFKwZ4KabAJ7yvJIrhlt8vKekRdjFZ0FqCYcfEsQPi8ADFz3auSY2vLcCJ5RbRGt8SXvvnGWYEUmoTUZ7Enjg9WSIYV8uD78D4n2cBFZL1VYYlySjVw78gLh+yj1iW5C9cVA3pPZQOodzqndYYnA1orfkaGRNKOFfPB3rfApS9fcq78zL3P3/OzSguA8AqmqFDicCXkFxn/ohuMH+yrK09gHTWQB/QpB4F20dT4JGJW+0JTg61Yowkl0Dy2AxpxfWv+d1ThwNV1HOMqgay1dbtX5AOF53VfPAqmKmQmBgwne6Lg15jdGqfqCVVdXGNFmQn0XOGs5oL1GTq09wKM0hiKUtEzaA/jic+JLUr6DWsO9/G/6pmz3OPvALCMI+WOK19Ymalr6P0HWKK8AZ4DYKZShHWY+9XOYvUZSZ8pd30fppkDCXCtdfj3xxL6hwWSdQeJB6yLU5VCB0N2gry990YAKol46Np40wvYxMgYXGG5IcsztKpkwB2Yzdg/u7Vr5jXA06MNa2JaGByw2+DzFjC1B8/guNHS28/8O/ElshZivaV1I/xs+HAmtBkGaHnYITy+yyLmvDxewhAgQv3OtGBIBEdzkBwXYuVvYHVNi26upckvmIKHqbUb7ANam9za0tRPqb/5ablBT514yKUlTgh80m3m4YcfLldUR5L1ekvtFM8roxZQc08mhVVZfG/K1bRCvKYz+4atIayrLYExhnXLwMTY2u4r/bVt6WKLBA3tG2EigMsRgf8JafgnVRrp8SMPOtHlujpMPHf61XJGsV+UXHEbQC0/7mpqBNaOWNUSafcbFvewnqPRwgYTAOReIMwR9hl/DLNNq3tbBoexs74A0U77p8wG+xbPyLjTZBbuYsb+C9QkfaY1y4kZemUcmks/yXrNmF3KSNZQPsMa6PdhxtQ9RAGLvc6EF0DV+fPnDZhgqmRgY6FcUKgFMchY7fardmGNZ7xj8On4RjJvlXzDM+cpQi+AAzBcdPKPYotloSUejRcu46Qv3OgXlfSD1feo3Po3ZdHEFUaNWrgq8av7ZNkkIcljEvBYVNFpnkmi0IKEMGsFoGPeWERtjdRY6NVOtjiFo1nnWs1AlnGtibPiY2yZGJTrg/WNV5ZDAUyefvN0OagYQYLFAInsQ21hq8QGQin0jJpohCVLv+tZFqSyymF94vO8J89mHp6L1pHxsqcZt5rtIt32V0CD+wGSeV5Hc2Yn1WOTAJXnJ59z/LLWKy2s7BvAlntileUz6CDDEBgbvdMJu8gz2ef5SedO3gq6SRCa4HM98MF7CWi97/TcJo4fIMm8uV/Efbo3OfxbN05LfAKsYYVcPI8kRxieLPgwpCePHygfffoJVZeYLT/06CPlCWXKu8ao6ID2n9yPmrxf+sbz5dV3Lmkfrzt5UnZAxYTuVj3eqTItt/XbStR7UQB0ldAiwA9D8hjrec7z28qqjkeHNRkww5UGMnTbAcTIh79JCu9hKWhSU6VEzqrBwQ41NNjjJhScQeIS3XZR311QMtSKwpluiYe/o/JldwWwDBCd3coyqTKDXOhOOtMztsq6ubyic4l1T2vCHo0pEeuwlM6diuvnHCMlRnTdZTWXWBJInQOUUbs6eFLu8UYyLvluKhb590b4oL0uf4eXQS/IQ3ggNOo9RnEJhcflC+HHBlc1hwD5Rkc4vC6rKiVFXCa07IQ6lBFXwqkALvcDz10FihgXaqa8w+4M6vjAE89pVJDG91GDwAYYMi1dhy4JcCowF0YVrjcwZL9ds9Y3ql9iu+y9pUJNzKe+3b3q7Oo7nm/zmYdZJzZsYGLcXhfPMKYSd7VWUcfX7UEATd9ah9zP8GPj+xGCR+JmVvPQXf+/AaG5ge0h+0CijEWrGzs8caB9dW+GO4KNBZ33FvqD/uwTem4i76fVzm05EeZRYoB7ZjxebnBq1qkpoDmZQMMcnlbUodge4ucbBtSOPcmniwXdYCLWwGBGWG/R4l3R+INf3bz10K2Y75O446u1vETV5uqBlDBqQWWS90agF/AcxN8RfA6LiUrbFCRQ7ckn1AZuRzn73jvV9UlsGzEqsnoeEBh5T5alC4q7vCrGRqLKjLrKbFECzFUx03sal9eZcaZ7Io5OR291gzoG0q4Mc/sgC3TuL5nfgCEsf3wHVy9CiHIln3nmWXUhoX3btvKC4r3OCNwQFzajskgjAgumI/ij/qE08epih2Ga+h4lgxAUCWzSrZnMb2AVUSJDuEoRYKZTC9hgJrofgCQbLbQJT4AEQIdBsJghVnQnJSCk8/sJgMLNm9YstxwUU8aCy/MzRpC/AVCAHe47LisUhY0pQUT8aY1tlHtago2MTZIcGAdjBDjigga0ULQbAehYO93Hbn8BKa6zdSsADiCPZ6EMAnCyribfgX74jDhOEnUWpZQBApkzIJhY0nR3r8iiDsgE4ANaEQmUDXMHqwDVzHlCcV0JjnHN4vrP81/PhUpSac609yT7FYBKcg8JXEePHlGs6ruOdQb4MV/6TTOeKVnoDNwF5G4CcDUWaAD3G+vnhgSE+oRFkzUC9AGSWQ8staw976U7nPViPWuJOO2Fxpugi/cII3HBad2TdZlXjCuCbZ9aUM4KmN9WrBsKBveZkHU76YyYP4CJM+SD5mAXkDVrQPhH1ihlnEkLpgeBafasq1UawnlIWCZvD35hmg4raZ6/jnXEtQlCrTxxffAbwnhIHGLMlIih6w0tA7ld5bXhNVnPAIALlc5zumarMt9XVm6Vp07sL88++Zgaq9wtn/3I02U3dVWpJ81eE+eonxcv3yhfeeHNcvri9XJNIPR1JcRtGpU7Xnv+hc991ol5X/n298oCli1lja8o3rBzp4brveVLqcR1AKtZHyuqNmvpZpr6mOiFMmerKsezV5b/rQJNxNrjNCPhj00a117OqBzaThVjR3kel1t+UQkvz71zXq19qcOrOpDaQyfqAHYiqQdp6jKVhNJgxZPyD12NKsv/CVWEWFE9VOpcrmk8dAnDVkhNUDcViYTa95NEG4HMPlbog9P17gk8x3sHo3VFFb06nokFUXQLLXL2fA3GK4C1vIiOITY903edAvPVumjaC/rKsdaySfV6i0x7MgcANYEpn8EP+F7upzGcY22rpGd9OzzE3xhOAKnxShJlNnwlcF1AwzAqMY5mQYawb/cBWMkPjGvzg5hj/WjoZSxaB2krasUjrPL94X4J5m31TcbAVw1mm8nEZ3rv3z0IbRlOjmkjAlyPwLp5NGDCgtSEzs+K3NfQGM2MGlN0gKs+4M3ntz/b9RoCy6bGmhxUXdehRfEeWpSYPW66BKCZnWczNib7eCVg4E/HTOk/t2kLYmTTczwEqfcP43pr4wNqqx9h31Uz+zCv9t6UTnJx2SYJi/tmNp5daqGFOf6Qg2SiHhyiukT12QZO1oD6hB2f6wf1MkkeQGhQ/Pi//S//i/JL//3fVJbzdNmnmL8rSvTZQWC3Pr+iUINrEia4ZZeU1b0iYTGjwPu7YpqAT0pL2GEOGI+HbqTg9BnahwWhLlUE89F/e9U1Y0UZ4NQzJb71sUNHyxFZInbLUvbe9Uvl+TfelB1EpVEEVAlngCJt8YBmYebEzulerlvXrButHnmlVZLv4PYkHjNjkNGh04XPtclYhzR7rQtAoC1KzueZhZrxqJNqvddZs8ycBzQHAALUzQikAdYc06fxAygzJpX3EtRxHyxruGIBSowZtzQWU7LBYf5rikPjOhdsj3sxV0DswydVsF6CkM+553btPZbKabXatJta54W4zBdeeMFu8Z0CWwm+HWekteI6wBlAjPJHhyUodwjMMibcsFgUXZCbeYpQGD/uWhQsLJXU/bylrHnGmvGPCC+exT0AoxRuBiDuE8glxpOap5xbBL57jgdPQHhRxJ75UAWASgIkUNFt5boStB48cdyfY91dULweANRgkuQG3c/rzT/9PqHzQVwpyViO3aMShz4D1AKScQsDEum6xF6xLo7RIxzIrYar29a0BhjD9R5uZ97jWQ7ToKoCcW4Rf5aANa3hVSGt1jsL7MiEz5/JuzJUJGnO1+JpaWi97sGg+H2eg+SR6Y7vy4n8ewiEkhyhZ6BM79ca04EKo8GoSr/Nk5Fvj8D9BfaTR5hv4C0gaVBgEwXYHGrTqhounCxPnTzmjm+fOPWYQ0voGjOiezsRRnR16dpc+Y1vvlRu6GsLoo0XXnpVwGyl7NYzf+xHP1e+8gffUAwmmdlKCtQ+qZGUs4RTXrTrxPzyrHfAJy3Elhjwoep+JtBnv87cuPbt+uz1ckCeoicee6wQ1kJHwC2iC8I+wGR4KEbHo+uVmpxM7NpbvvHam2XO8rJavlPByH1mTzKnwYCEfEMZD+7JC3VQNLlXYVNXRdeblZtwkzasQa8VsVTe1soZy4VGZuRe5zX+wod5BYhreTyl6FCIshJJ0jVDMZ+IsdREqmqHrN83VVbLnseP6zqMFkZiMeZQ9CsOwAJZw0lMOxnnjDIU3w1o6rM3AHjZ2Y8QqXDXdwC2joGrUQJswcWyj7IBogEIBm/p1pT3M1QucE4Hnv2tmF6s6fuB/o3wUW5Hf9/a6z9ImWhxT9zv3y4IXW9AHwSL6ncqoGxfGXDeunIHn7tjqghKdQklEFbFDN5T6ZTNEWjdLV6PqPvaZZ/mh0BKe2BiU23yN4VXAoTAXf6AGBS65YiBw0QM2oLwbQV1DbAaAJ4JBCZgiA7ij4xIrs14Fph5Et5GZzNjXDf6PBlsy3BzXLlXVAdwYDSHE2YcSVfEKPkagpkD2MzKbYkVAOtjv1B9ghzun5rlemDfJTNoTaqLCKTGIfSoAMPP/+zPlr/x1/+6soUFHsRQb8lSc0OCdlmM45KY+7TKUsEI5+ROmhEjBIQSOOMDynqHoM2zl3SXDChBS7tWBG9vxASTFlgTYgaJryQxCSsm9TFHpXxsU9HqEVkBPvnYE2WSUjSyNrzxzrly8ea1co66s1pL6p+aeYUwhq4NNIkr0s8sf0NsJ2CgLXeTrlAKomf5nbSSOtGrURyYh9ve6p4AsnSbJkhwLdYAiwAp7pPlhLgXljVczwYoAtD8zT0BlPsFJLN0z+k33zTAZDyMN//VBB0S5O51YAgrWGZuA+woZwSw5tnpEmYOXAOIvaZMedz3gLVdylwHxHK/43qPBJ4TJ06Y+fM+oJUxAk4vKNbUBf5NfFEORAIbS+p1gLAsfwZ5UnwAbKwDAuugaO3111/33hCreTvKHZ0/d04Z6IeUkS8LkpQLlA/GiJv/oYcecoklno9FNmt17lRHsHmdD7uyNQx+Mv8jiks9p/FhzWW9GYPjw8JlPKX7s7bMiVdmmCe/4LP8PWk3M9D5CRjlWY7r08+sTZrnvFVA8j1+tuchaTD5TfLcNjzES5tCtlFqEkx1YR4IY6xPAZ74Xibh5PhbmdAHKuartvzUs9mClfo79xsYAnCnul+1fgLIaGk6K6v2uDO0lx1PTIkkF1RPYR28OddhTXJkq2Kh15QBTlUGXNHj6iv9Zz77bHlw/64yoWc++7i6Jmm97xK+JDonKZSEpbNq9frLX/pauadkuHGd99/93a/rtqvlU488Vs5cPKfSbUoMdFWMOnbHL0bM4PrzG46Z7NbS35IEUlziPdHelDwL+5V9v6rYzDuKQ5xWlv5BnVNKdAF23ZKSeYvOjhw8Ul5WqNAexS3PKEb6rqyh55XUd4NKGa4LPLAetl67CbndoUfOFWfbMI0e6/JcTKib0LziQRcEsJcATk5sqqWmSEjq01jKoPUwQu7LRkpHS7fO0g5lCF7MeFdllMhwlMzVsDwSTZCsSAMNN6RR6ERmtveBF89oQ+T61sFWbvxhfrcc6oGhNvZ5vfF80HPas/NB1/5Rff5H8EyBUPWO75hBWK/WG+AP8rCN0LAJ8UPs5hD4awaz3vt1s0TsyjSm0v+nnnhcCQHny3na2qEfhkvadgQY2R9i9dd9bsyFA2BLk6wmZrRRe87xiRA+QJLiv7ouQaA1zYjPM1gIAJGfd2BU4wXoAK5qHEgFhj/I6/0Oebvvub+jPFNjTbBisISVQ8yc+CrceCTowIBxSRIz55Id1hsbt0fSkrXrjV8Wihn07uh63VvvPfnA8fJn/9SfLL/+xX9SHlBCBVGpVyWYZ7WWN5VtvixGAwiVQa3MyKVFh6sEn63Aa/c7dd0cTZ+mNxon16XCUYVABRXsDQx+O3VLJYCwhtEac6eY/SeffLo8fOJ4Oa8WjaeVAPOuQOi8BCCdLNx4QHueAeYet56BC8z1GyVUHFMTQjfDOxi3reYaaFVQap3QvjKVDKxadKq2n+AlLat5b+7Z0mXG8gFA+Q57Py6rYNIdz3ftukhY4bstw+czgCWgEusQYBPLIfSS7nKXOCI8Ic5EnoEcC3+nGzfL+qT11V4O6vK5Xl1YCGOdcPFXl3WtoUc9P4iS2K4FCVlIkoLr2+WS5AXFYs2dVyITluit2kP2xWWsAsStKMYugT5zq/cH8AMcK3BP8G8lFCVTa2TlMZSItFZ7H0P4mKb4Wz9TUNp6Gqdl4LarIC5fvJ+AMfc+rZEtn2JPEqzy+320HjSYFuyWr+T9W6Ux98brFgp53jOBkfl7Wone58w7JrRR6tOL0t53ozJr9/MzFM/B+pBYslnrOCp0skvK2m0Bo2Wsn6H0uWRaY4Xrg1qGjW2Mkt++zrHuamIiUvprf+4LChtaKntEPw9JmdiKMqrrxpTRTPIdQPTl0xfKt85cL2dVmuiJh0+Wf/Kr/7es1ZvKxx9/vHzn9VcUmiPIzHHXGpj+sUZH7G1/yfJctme2MyToYuL3ee5enU+Kxt9S+Se6mt0TTT6jmNXX1Mp2v8IrOHd8b1peGxRO9nrWzSZUYkjTmxMYu3hdIRiyPjhJTPNu6W/AX6rVmyoplMgj54BqJLtHlGkvMUUnMuYHyK+u6l6MYUywBVh9WlqPbN4PD7B+5m9S+h1ughJCWkNDpwgozwk5g+eJiiwyFmR5rnxmm0DbnbcPspqZj/zRvz7EY3+gh/6gY+zO9vtgwh9oABtf/NVNJ59+9gcd3w/07I0I6P1usi7oi1H2mZD5D9RDHzAdhKePPaCA7JvljFwP9wRMiRV1jaseCH0/oNwy2o3GmUQCgMi4O8BZZp5hCW2Ju3V/2jrqeJAo2dTE86XF08wwrQfMPeawkYb0QfPJsWx0Xb5PED8oK62wyZDImMa6UGNVWNeBCwm3pV3NuGcaAeVrQqgmUffXtiY8ZXB3bevpjEO9d1RJKz/zF/58+ef/+FclBGSjlUvpgtq/bZbmfenqpTK5TZnoigk9N3NN1mOc+mIIsa6mIZbtAxSr/Nw/G8tIS4MWVAiOyMh1gQ5Ao4QALk/ccHTHSOsg3az2q6f603IrU5h9VuVLfv+558oNxSVeU0zYZrIywwXk57q8VAVzqdVj5WityXyGxc7AJSzVy7J6ZB3VtFrnfnVW0WDSBiXxzLwmLasJWNo9T4CUICWBTtIkNJztGduEFT5PF2yCH2eg6pVAmL+3KnOWjG5eudYJhLA+5XvpLm7dgwngcn2StvI8MfaMU815JNjgvu0Zs1UaBY8yJmFRyT1oaTVBZcZVJp3ns1pAyPcSpCfQTkWz/WnwlnyJcxMKW3tW8j4J7lqrYs4l32utkOlSbdc31zSvN69qzkgLVPu/t4Bzo7PsfXGYSoThtEAz3vOahqcnPQLrXb+e56sd/wAo1S42eY63Eker/Ty8f58UZsXYqsLDFsXp3qQLlEvaVRBaC4sESIr6hjmvOwJ2NMNw5zJ4mq6dntxSfuZP/IjaDa+WY4pPP/nAgypMj5tbCYpifaiUK7Kc/ptvv1pOqx79W1euq5vSdPnyb/1O+fQPfaJ8/6Xvl0USd3Q/PD7U2E17Qgv42nVvZU/OPUEovIrKFjul6ExLeaIsmxM+pEAd3ru/3FUNYRJsVrQGWOeRUZcuqeuYlK47AtaXVTVidKvKM0lhu6zqGY6LxHpJbGRYrlvwW9+T1Z5EVMfdy+QDPxSvntYarElsENPsQvahNLmcE569nsW5D0I3UlwG4Hc41KvSdLjG9Ts0571EwdDfGfaW62olX//GZQG97b7n+jtpsFnk90v6ba2ifUzQN3S0n/9hwFXnteudn/5z/23+3e3Zv08gNAmnOyQfcnXbQ+UD1EZFNIvcv/99Cxwu7wQ2vi+aGP1bdTjuKhMPhnFI1rl9dDmRpregeJdFF42tQr6GmddXB5Yg6OZhGzGBIcLCEhU3coAuTIXaX4wJDVHWQoQPh8NZpGKCtmABXAJM2A2v+8AgXBMzrCeZMMJ47RYjjksP92FmoGIArdm+G1esT/7dN/Xn+y246oN9XJt00LgrxpRJBIzZdROJtQxm4jpjsgACgBj7dlkEFkmKcGmCupoWymj5YQ3uGH4jjLyXjFtrtUbRetzJcufQIhCLhbtxSJh84XOfLl/76pfL0QePl7PnL7ie3Zyyz2Hid6WCz6hmHZFblNNyy9KwrKaAbZlgu48JwrqxbQBCW3rxmmmarhFKOIX2fQd9w+nXvWuPhN2sM+DH9PCf+tHPl2dlmT+t7jqvnT2jIsgr5YXXXyv31D99xaVhajFf9rNl1s46VrIM48pOSAkCDRSpW2egVd1OaUlz+If7r1frnIFX46pszx7PQzBlDUt+tp0y+G4CP1rsAfAzfjQFYQLn1vKcpU/qfGrYSWtZS6Cbrvpce5//oB27WLGoxCuBaAJJfubv+WyyoxF6HcAKa84AmFVvBK9cSwS5aS68Fi5DFt1+/D32JUCLE6rCEpr3QRAOEnYqj2E8rjMccV65Nx3A1+ckteUZSWU0lQbeT+uvQV3sYzv3BLL5Xq7VelZu7tdaThNEmx9G/Fpf2LfnZT2raB9EtGc7PQY5to4fsWfp0QmGm89ZD4RYEcUqF4p9+8xcu/rcCkJ58Wxi2mkDfEfeBOICl6m3q/e2qR7m1WuDbjDws1yvvncOkEX+jStaQC+i4yN7tpf/+Md/WGdd7my1vDyipgKbZHmHTNdkbd2qWrg3Z2+oUYVaYC6MlF//V18pn/3Ex8vv/Mt/6aS8m6uLkgskTop/WNEWZbkDZvXWtTTd8iissJwHA0Cf5kpj9zRvcY9yUNZMZSIZYK0oLv2AQlL2KHb64vlzrrlM8gt5CtAIHcgI1xhRJvvM/G3V8b1TLmqdVgkriPq5qQh2axPKvPcTfq0zgQJNRRPmsWNismwWr5qXZ4prSHqr1RQGjV06MBiAppWxLS23894IgA4U1mr1ZJwYA1y3M7wUhI51dCeZwHeIg0UmLgqU36GtcISXDa91/asPOM2fG5DQ0rvRQwjblLk1UQna5PBVfMHfQ9b/eHAHOOOaji+sNzC917eQbgiA2TfG0NzHuMEPGFhv+Xy9hOecY1c9gPFROYGwRydjVa/Nh4SBg/24H1j/YJbQdvG9sLFwZhAezaA8wHprOASA0kLWTKPqqaHVwrR8k/r/jlOMg7CN2BYOg1aPhBmCslfCAqZQ/HJKmahrOlwTigM6q7gyLFDqquYlNFXEgtI5w6UPuo2oi/pBsZU5t2FirO/SnYDNSZdlWivIiHVJH1yZZB7anVqZDzF7uGATiNgqgxteL/eQDXDbCgcTTktMQXQ5tvuUhoYBmDArQmu2qQr2LWi5CAt9noIRcMl4AV7EGTLuBM8JEBjLMm5Q70O9dwcwErCvN8Zwj6UAbwUpGzMuZvexh46XZ556vPzeH3xLcV1rKvOyKJeqHGMCdfdkcb6umC8OhnvY8iVlOaIYwCUzONyWj/WI8gd4L8dYa4V6c7wurJWZoSy1zqCW9WVMe3zi2IPl8YdOyGpyXIlLt8tv/evfLleUNLCkcS7gxhWYRpi4fExsissfW8FiwNVFTwINLmVnZwZ4cPwrgAYrgDlJVfASdHqLwXUtGwqQXZlHPV+dVcq3qIpDxvd2DL/H+XIdTWPEnYY71HdcR9D0AQRja92/fm5LG3EPJ13YugFt6tbQVgADJwTG3sVSVW7KXtjiVbNPSUJxcWTccFH3Lq2PtiaF+7EFRLyPq99723gsvOWNUuWkBbwVuXbNHJgP52c56mMOrZk3JxMzKM8lt37UDmQCLnwegLZeWpMfmA/hMA7R8VLX9fB89L+uqwoghS96HWsCRKtA1I+kLLsU2yD5ra5BuP+5fzy7b4XNMfGzs9yH9SyPU8t/cm/b9/rAs399Ki8G9RqIaYRx57zDS9SCA8ru7JUBgrj2VVqSat6ATYpxuzyeM7WbZBNoJNbZkgEeQqiFlC4si1b4VT+JxKKPP3Ks/LnPPKU4U6oJHFD88X5XsrAf2pY4FcJXSaQvfeO1cnOTKneopNgmtXQb0dn+2re/JSWZIud1bXkWfJSkMkp61bjEWrgfsOnMYseJajzUrKSGPCUIZWjZ5I5DClcRmD2gGIEt4nW3aHwgmjgsz9GkACddxyYETg9RnkzhQCSuHTh80LHLxMaeOa+athrFktZyUXTH+nSuafHuVjHM31vgCM1TonhKAHRFPHiJcmGhNCRtpSxbT3lo6ce/88/srvKv4YSeDuNVXhZ0SbVMwsbAAhh9zBcpzg4eoIOgE9SqUsrfS3TW01xJyltPbiddJP12RqY40+06mHZTuWbsadIOHsycu2S6j1aDIwAAIABJREFUOGvtuWhBeSvT85pWrvN5Wnpzbdu9GDpbwbtbK68/D09bPdCVjwbLyLfMj/LlDHjWUxdh8SY0hXJlhDtuVlWEVdaVrnxY83UxGMyYKWShx9nd7f5fhuTwPZVo6rvjh5hBe3VMIGDiYMDByFtrCF9LkFoB6v3m9PUWf5hgOzHpZ+VnZkQSJm5XpUWC8BD4t6jNJQ61VQv+AK30FMOIhWpZrtBFFQ5+78a8rqFlW2a017pqnXCIGfH3hwWh660zOhhM33UfNW8sQ2y6LRrOjmZt6kHjZdcgAiZKIHF9AgfmjFXEpXVgoHFQW2JshVUrzIcUhh746487CZnvjHOApRVjvc2ajx4T2bLBpA1WI+Ys94XAd5I5bqiki93F+r8KKGP/m4e2gKMFTfetJ+OW3k3Xij/2kWfLM4qz/JUvfrHcwV0rTYwM1lsa6w1ZvSmQjAVqTLFBeJWonbhMiRDuANjnQDH+bscHTxtisA0w6Y8nNUszN85zMF7Ph+dIsGD1uCdNG7cglrkf/eQPlx/6xCfK2TNvaW1uKGbstXJOWdu4vlCCyNQGYHaWUO4VoLLW4ghNNTIkOysvIAZGmIAy6KljJO16x/mxu6o5i+mO9RnI982Meiwk/hz6rr9C1HWjbMRY4sB2d9norLdW0qRj01MIigTDORUDzzgD7Z4NporyVBmsLaLelQTXuLtZzKY2oGPb4rpYT85tjqsuy3BcW8uj3KEEq3QTk9jSTHuf9ox1vCwAUBc6EV/2tQG+81pHJsYeJ62kRda8l/8CFKcix1xrAsygFIyTM0iGQlDCo5o5DgEOhJ/j0Csw5RmZRJk1/vp8qA9YDCrCNcvvLbhpXdADa3V4rCLjPu9vekCQxvq0e48FnJdL5+l701RvwPqJV0Tzo6EC97ci3Vq/cu1DCfE9Akjfw+WMmTJA6L1NK+WPPXOy/PhTD5Wp7VvK/gPH5EXYaZ48oqQe2Pqo4j7fu/he+eqL75Vvvva2OocdLLvUrOHpxx4tf/Nv/y03DjEPwjoJDVLL1Ic79oi9NZ8eJAXZYqf1vyM5xV7RxQeBPyLAe1C1iLcaCEHvApmqQ3pUoPOGeIs9VOIrt2TYIAQGPjSmDP5F8cp5ff/slZtKpBP41NauQsOaO6FWLvUU65L7Bo2lFw/3+whnRoPeP61yZ0rInCUnQDLVtNQAmZY27uPr67yRQJSP+gAw72U1BLq0UiWvDwYfKydVAef5Vqz0BRenJ5fBQIlzWuVRWrfbsXZnrGF7fet4S9sOOUmZ2skLZN6gIk2mVqd1dF2w2ayDwSZemVBqIQwbGaDPvM7KKIrnMJ7qzkPwX/NSr0etI+sXf8SY+wpfh9fivnluzT31v/0T5H9sLe8KQ20WOJoYH5FRRcBfOIxqHNvkzZ1X3PEQXFwHc/i5JrO4sg7tfhDaLtaQFUVXt+ChpaN2UusJh25SQaTvdx9/32a+QdkEfz8sRBYuoQWzwbU4uX6B2UkjmlLR813SULHwEEA9KVBwSBoi9fouqEf0VSUoLNldxqGRVc8LMbCrDKH0D3N6+tfA9MNlnh9ljFy6f3Nds5g3sXFZBzBdvBCk6zLqpzOU0fKiiHyC5FYLynXvuz4G9DuYWStIc294z7F6WIy03k4MCdDs2L8oCUN2oWNaTdeDg0MoBKVlyDxczTggMfMa1o+AbGJcmzXrgsGbg5Xzwo1W7dfqyiNt7Cc/82PlmKzcv/zFf2T3E+6tNTGiOYqFUyeU8WtfUT5ImKKPOoKHTMicZz8zd30wM7yp+V2DijhctaNEtNTjfRiImBClcAB7y6IzYrJg1h974il1fXqwvPTC98rFq5eVCLBWLim2dZnSKsF4XBic2TaM0M+FoTTnpj07Zow+KQMl7f3ot6u3mEA3prkeE2pXwAy1B3K7/U/wY2FWGZ3dVzE2n651vptnoV3/pN0Eby0wTYbYXQ9tmCnHTwtPqhNWC1LGv3YAn1Z8HrT+SYnhPCHEoL90UXe8BaUwhDH7gjW6Pcttok/LL3POeR++k0Aji69b0ATgzfa0XIcFLrsRpeUiQzGqUkdCVAWCgC0XhqeeLCWawqNCfPItWeAYUwplapWiHOU++LPkn3F+cy893o6/cl6rB4Tv4K0hM5o9yUTCHHeC4eFTU897a/FseXc+K/e4C5EIvpJKbq5vK0P4Tsbi+v58B5AcPICfk+IBM/JIuNalxo+SzHdcxJ75N9Uzkgex/iTx2AuFjHCHScJd5sqf/9wz5Sc+/riEuhJx9hyU4K3dvG7LFT1GXVuVcHpZ5dj+4M3rqlu8yc0XyDR/Vq06/7e/9/cta2q4Sz3z/ONYOGlNSTI7FS4wHhUTtmvse6JJwx16f2uPv/Xii2WZmvmSFSf27Co7FNIDX4afzSr/4QFVb9itpKQ7At3ULR4V79uusklzdGKTQn5Z9UsXxY8BoTc1ZuI3xRy7WqA6El3oQ9JKntE8HzwLHxD9zmvNB50dfY961J03JJSNjc59n0bCeTGk93b8FgwQDA0w5sx2hUDgTRxT9j/XsY4YGVgLlAYDcIfUqP2uZNYtAeUKINnM+vT2zCa45P1hq/pgpJ2iprfS61Vl2nCpOzxhnPOKV0JhbpTmIfBnzNHw7QYA8oHptFnLHLcL0jeL2Cq0/evb57Xnv/++eSVWzAjpa+UO8nu/injvUfm6Vy/edF3aaYWkzCzikdmmEoW7ynVVIgKbUE88Pc39fV7v79iHr2566KmamNRuhjckGEj75fW0+fy8tYT2Qc56Qug+NM6C60i1TKteU5ccjbwr6g34xC0WSRruliE0SXuyg8rMnRRyv6Ts3gXF6iCQPvbYgyphoTa6t5bLNcWJvnXxWlkls9UZyiIGXJ1sAERRd6sT/B9mMYfWaJ0vpMCwiztM1mm65oBvF4OnxEsyZJhG1nYkRo3vc0A4UGbkEGlQYu5bu8ZDwjsATA6rvzf9fSdWib7hdARiT1lzxxrqQMOYWzdZaw2l2K8FiV2YNXnGvYLjcHXaZgjAbjyaR+55n4asYXPQcVGJge6U5fOv/PRPl1defbF89/nnBDxlddQ+zqg4MzXfWN9dinPEBYp7k+LKI0po4nB0VuSeNtg/nC2Dys9aoZ3vefzN2uaap7vNJZds6VDBbAXuf+qJJ8sYVhDxwu8qa3VFa3RDYQSm+ih40PWPtlViwGqSufAMrxVWFH5GDKX3pCLRQdmPAFF8J3FtWkJt5QiNOgVNV+A/lAWmhwUln91a3dKazH3s4g7LJe/zHV4tsEt+kntuGo5YrUxWamNAHUfZWABaXkHRcaxFjLsq6lVZpZboktoUWofVylsYeLMqfY1GkoSfE9ZPW/a0+GuKZ6NeKZnz7t9MwW+6rADudB+y6d2hKBoDAGwAdvR5JlSC73SJXKE4GCjpOcT3MlaXThLg4D5jEQduMKvPbKk3/6tCCZpPQJSdsGDyKK1ZtSLj4Wq7QZV7oxFAVAfgu8wZfmHvgLwa2aigku2gC1LWAW3LL/E5xe1Jasl9YR4GPYw1aCTHZgtTxPC2lk8rz1FpwLwkQoy8d3q1vL4Nc8i1zHjapB/TcvPP/MZ6T7WGZV1WxuVuVOLrgE8+z7HY3MDz4+x4PUKZzBhpAxpom4Y2KuS+fdu98mc/ebx86tTJMiWgPzqm7lyqrblZoANLKDS/tLxQTp+7VL72yoVyG3f8jeuymB5w4fjZuVuumuG4YtEY5cdcVkvjYA7zag7Ae3hF7mmfaWIwqWYcrN2pJ06V3/qtf1Wef+u0Oyvt0/gfObBHZZU0d7mi6VDF/KiLulkMj/a0nEfiVCnl9q7KiGF0uTKrFp4qG0WYAG5panea18EHojV1lotqeWKufYZdUBvXZ1sf2FKu8cduBkus5zH54RC/TAbQ/OwnA7XyCM9mHOEan41lEBc8iZ0KtzBfgOeFFdQg2UYUAWNCw4Ifmt5ivuthkRzORiDUNFIPTgdCM+6TLkq0kO6YbNB1pXFT5RDobdemlRlDyrhDM+qokv8mMM/32nPGfdrY2r6M7+9BK09SYc1qPrXI/8DgiDdhklAQaSkzRLRw3mSJxwdHWz9aRyPz8Ui7Xmoak2Ix+TstvK0saeZbQWiCy3aCLarOhWsXaiNhnYylvWcynBZk9L/vwSq+JcfQp1czTgfEau4wwSA8W6RwXXnX5AYNy0gKiRrQLXeFemGfUF20MQGXm7JSvaPswHlZTpd1iEhqSSbmTQEDNAMYPhjV/dhu1Dpnq3uLGaW7CUHfudI03hQWCD8OUmf5oKRIxJ5l8g+gKosFv9/zcqx9cNkn3nYv2rlQesNuv2DMKQjsliG0gNUM1xx7nPUnOYQZ3MB8R1wTs/ahzmLFQ8QdxGo3WmiPbXIG11Lig71wbApEj0DV37/wcz9XvvhP/1m5Itf/qsZwTd06gHww9W08G2sT7xBzqfuwbjAlW85jXdv554Fu3Yw51v46rUuXYc3s6AJ6CuFIwestAmo7JDAOTu1Q8XQVUb9xVTQsEHpLAAYLl66XrDNwqu4ljngt6dWeh/6ZybN231kM6w/fNuMOMJl9lFtLVs6HayhphIstz6sBj95nPd2DnlIvvRhJziQgygphnJq09KfFEKDTnwtjIa6Y8k3JYHMenGQAIt8hXi0FIJ9PoJAFvSTYYE8Z3z5p64uq1EAt1kUDsAp8XNRd1jFadXItSWFdgo7uSWeZtNK5ha6+l7U37R3AWqV7JE1wLfyFxBde2WIzlTKewXsAW9qCWtikq1PPY5+x4FCcHnAIjabrkGL5tcxMHROAyN83hVd6IBYuExwNHrH0Ee8G2I54cwthvXJtU1BxTY5zJTq5Ja9I8Fe/SKH2mtSR9JD3SMGf65E0lOCyFYJ5flrA2Y4rf+8LzpbHprA2QO8stbW7zR3FJOJ9oKg3B3wrDRSoAQlQIhEtNLCMXXciGSEXQavt2cH6BNBwd26shLjQV+6WfTs3l7/8+cfL8T1TZVLgc3LqQNk5vdd9uZdVI25C52ZWsd6vvXulfPmFdyVPxrWHd3XdlA6gaHOrCrirkPu2MYFG0ede1am9cuVyeVCVXKg1y4mn/izKApCKYutY81C+qWv6pa/8juPfD4menjp2WE06ZJEiPh9Xve5vlzvfhLZlKSUOms93qmnGDWSdOjfNyv0OdKTmqTmqlSXaCfP3cBvl3M92b4wB4FFEBmIc0HKTxIrFFdpeJPwhLHftWe/LocQF/TM/RBMRNoQSkMYa71+4we39xMABmQbwzDH7zETsJ3zJz/M5qPTSJmcOzZNrGktpVwO8vSh+bxN5LN+FW5LehrCUDVvDILQ9M7kGyYvYM4+ftr7NQzr5FPKhL+M7Gg7DQ9ckI85uemgSEOY+tWcs821yunnm8IDRRIYEcDggMdI2glkm19DGrgVnAzgztCXn256zdo30/QpC+yCLL6awbgfVJ87+gDviS9NLbloshv/MeAATxiC2wXFLKo0x2KThm1ig2NkWIDS0cVsW9Z8TEEIM+hojdhKFyJqX9iagN6GFfPz4MZXvUK/oy1fKJgVWv6LM5UUxJpVKc7afQc86VuA8JC0RrUOf3VtDLnNbbeTips2jxovgYa1c6DyEXN4f4YUgcUeWKBRPncYZ1z2tzKVbd9bw/QbRfDYMAlj34S92ACAsMdzYLkKBhSyxw1dIvEmBnHPxIWE/cEdTW5I4rBCU7NttOoRErcJ8Trf3lUNUZhE/U9B4TQCiAcogfaI6t+ve//v//LfLf/dLv1TeUA1OxLgqOLpsEgWi0zK4Y3LKaw3oAsQnoM2Z5/NSQK13UPIarx8CCuYdGl833gCcuYet0ITBkwWPm2yb1uDBA3tFhwohuKFSTbJUUDpmRlbwSvlYMNTGUckDFFJ2Ldlw07MfrL9pSMIP+qhgn84gmh8hExLGWKwYF2AyEy0Yj/uGEyYAg7OVcUA5PI86twBMFAcY9Y7ttDtEGK64Tii0mAXUuX+6gfeoiPyc3LRYVBgvSQI8D6tdFsRPOklgxX2pH8rPbIOZBeqhrR0CZ7ywZhHTZxCJFdEAoiYbYDniu8lQHSLCHsP2tc4L1CkNrZ57cW5oSche03krSziNAXY13/o+ChPfDysRgFFADVc0c3IBfu1duo67M4WLLOiCZ2F9JJ6PsaaFgvsa5GuvTTe6LuNPDUrZx7AQ8p0s8ZZu5KSpBFHd+cEKEmV18F648H7wL7v99V+6/dtz1cWfheBKgNeN18eynst2vmmNyuuy3FVfgWy5S95nPYXO4KY5+/1rW7CS11ZLXGVgpOnsVBJOhiasCAyRKIO1OutvtuA6z26GjqR3IMdrkC45seIkNoGYO5vLsX2j5a/+8VPlqDowbdu5t0zvPSpLpOqRAhrk5t0mfj1743L5/ttXy3fPzasN66Fy7syZcuDoYZ3LpXLzyo1y+IGjVriovzuhpEqH7YQST+3O3bo3DQwuCZROyTX/2KlHzNz/7q/8crl5e7FMyBJ1XArs+BYZa6AV3DyaK140PAPQ9q6danur552/QHOFY/L6LZZzV2dUPmlrmVtU4qtuWOWSfkMOR5yk6a6xDLd71+4N/IPyVdC1Ru84UsIeWPP51eoJy/PYnpMEd32asGEjEw1tlK35/x1GoKpNvJ88Bz6xVVZ63MIoG7yynnFa5Gsd2pqM2Fndu7qv93t9zfertagzMH1QPfM0MhATSbtezlkaZ5LOje9JkgyjVXv+GHcLyNtz4ChdjSffy/AbeGsC777Sln+nspCyyHzesssH2jwR3lcrGISRw6KtKrk2OmlOlY/VGrwjrKWucX0G6lezLyk/nKvAgtfxpkdkiG6Cl3DPli7qGO8OLKFJIMlkWq02mVoSWAto2snnwLtMOw90UA/TSDysMh1xpAkXHKOCa8GHhzbPDFL/RsQYHNSd2jDuDH2PkhGjm2pnIgchS4Oq5Zio6Eipn3Dlw+zEpB87dlRxo6PlyIEj5ZoYw2l1MLmqzMZlmO6oDkZoHGbiDVBuD9H7/Z4JH1yT9e4cVxfWRTYiy71kfCXrkoWvAaG8EqDiVsNFyAFMt2gXSxnE2gKo9RKreLafJQKyLoxAj3iatEZ2+6df0v3uEIjIorWlVkI5XYKdC9KaUrWY2XKjJ1QAosMpAh6lT69CIRzIH0K8s2gEgEth09IaBaZhmHawAgzA8mjEW+WSkenwV/7O3yu/8Iv/TTl96bzjK91CTZ+7WDoZ6urN7EoDcoXNqji6yxeFaz4rENh6KuuJXY0cNg4f/xeCMce5VZaRzIj0PmGBIhNTP9mvFMY5foA4FREAcZvlwlrWum1Td5Ntet4O0eNHH36sjMgy+sKbb5SLsuiSTeXTovHvltsMJWqJ2KbswIXQ0ns8m7XFsrKFBgJh6eMz9wpHoaIsWdBuxhnSE50WfoA6wFYyONbK2qyeS6vKCxcuVqsdtMv5gVnpd+LVaEOY1RqIP0R4TguEAgDc717jyQ5huZ9tPHQyZ7s7tQ4AZl7pss0OYz5/ATaHwA40RlJYKHIJchNkjRFWQyy1mDVrw/Nwsd5Qa0yERXo7+IxnAr5vuih/XUesp5YXRCuExTBDUDq6ZI8CdPIZ9MxZcfy27pFnFM6T54m1sLvLbrZqOTDQlELBA3nfZZmkKOe+tIpM8iCHuIQlL/lPWrXT4t2W9IJ22rCIFmDyPop7JkRWgRCu1BD8aXGuABWBPqCbvFdek+ckgX8rJNt7J6C1hSvOWAts8/ute74VaLk+5pFa/20i/KoUC5QIDFDDeEwKFMqWx9Yo2z7XBl/i620oS3jPbCG1AEL5g/rhKZvLo4fGys9+4QkBn1IOn3hS/eKnfZ636/yOyh2/Wety8cLb5cyNe+Ubb1wq12Zulccffrhck0t+u9zqVy/K4CE6Iab2oBpvLLqN6qhKuqnrm14YUm5cv+H1OHH8eDn39tmyb/+e8n/92q8VAnbGNMeHDu4TEEU5KeXdc++VAwePSuHebFA7rbJMk9RCVevXEV0wqrCMGSlMb16+rtAAMvilaCErRWcjypnA6m4WZ3marnPouoK39uW9gXaJZdXnJKzeFQ/ZIdpdVSz+mNz/NxVWtOIuUNWi2tKufw+A1mIFaM3Xp8LHWYIm+MkZB6ArkZi47QzdSeUwFR5oBd7jcw4YR7nUOLvi/0FfDu1J93AArvXoM2nCe4IUC/DYrkcfODosQbTkBORILq6gjLNU7YW8Epzxez471ytpvlPAHOAw2Bt4O8Yg0ybrEl6OHFeC3/ZMZu1pQL6tknm2m/3xPPk78Eiuq9s/R3gg9b/xLjrcTuNwLHPIljQ8dF4/EnLBCHg/I5wgz3H+tOJBMnbEZGvPBjGhfeQ6RInBoHIBW422gmw0K9anahKY0c2AvYkm96FaVAnSqg2zMj+jS4BEEI7Nks0L1+x2x3UsK55zpIyrXcOeqYnynsCFoFmtucbMwzJASYGMhvMiMQo9GFeWAZneeFZdJcYFLiZkEb1w83p54/w5dXygnAfB4wIWhvcRq2WyqPEnyddaLb2/Xuv9bQApUOQe1BKACO6MZ7ELnE3GzdLEOnGfDK53mRGIJtbMa8W8moy5jgHEADCnU99TDiJ/b0XxK2RlI7g5aCnU0KQdn6qEHyFUPUbaPaBDQ15WoDsavzOJ9UCYCvFnq/SwjnqnMCmALRbQeqgGFhQDJX1G7U9rm8GsvJY1tK+WjchX0IBLgbBfcYBScfGaiMgmpIH84n/68+Vv/K3/oczfwx4qIBXla9D0qY+X4QMAOp6HAYH6IgicCR2YHTpwALo9+/cqe302SuXU5JG0+GLJrDE6VaHi5XXDEsJhivqkGZ9IQsKYPjuwd5/cabfkIlYclmOUNG4JrydV6HqPkhnGBOS+9fKLhbzCFawTeiatH/EKAGJoAkDclc+H5oMb7zblqHQ9bjrGiAWN9SYm0tagAEQt+IAm+BsrKvdK0Md7gEkDqABmXXgFyxSWhMyKTg0a+mQdklZbxaLVhlmndP3yrIyPdHwiMbONRZnf3WEo3NNdJnas93pCI2nDIC9ozLTSAIwRlAfvWMQz49KD7hCOJCdRA1djywSkPI9W/fXirCKEXcjeVunqTucR3qWgzxTexPVBm4RTVBc8anC9vh5cBBJ/17jcFHRYPhG2vNeuc6X1ygvTYs/frCf3t8uZOYfQ7ABrKs/MI45WX/FvFey0hCT/JeTJRgP4OfPElUnohWO/6pjyfoRCJPi29aQBI175D6HMtwI/+eqAIYSlJtbBHiF4mC7YoXPEHi6I9nHDroabljlv5HrtFODgMwmc8swQ3rBFfH+Tmp3c3bxWfuSRXeWvfP4JKauTZXRibxmfOiR6wwuhPVbzd4DwxQvvlm+cvV3evbZQ3r54uRw+eFjAUO0w3zuv2EyBVV1LtZGpndNq/zpTDkophHWgyO2QIrfCZ6ou4o5GdB3bt6f83V/9h+6ItE8XHpnaLqsjHcB0fpWQSfzdNqqEiM6oaHJdltgTDz/iWqgAuXE1yfjGC6+Xm/SD0FqQUOViXqJH7zF7VA9GpXP2CFKxLK5hCf7ca4HCIK+ixXQtzzSm/5tS//lNUvTfuUo75SZUIq2OybfjvKVsakGXn82hQEbhlQiDkbuWuTpD5bcdH5GCCUgi7KBiDQAyHbHqufTYe3jDz/D5M1F3c875p+TJkJdWGevwCF+3/BuAdH8fnu7lqvfN62v4Gg0EagJVC14zPyF5WvInG2wizIIlISYWkLhdHg7wwZLkbRrGeFZakrsxZl6LeVvlzzkuRu3QDfGZClarl8Zzt3yoyYtpBWVMtmw3fA6jC/xwCzIfWc7cCYnBg8R3zc/rmgwrsJWeghF39+Q9hTRtDEL7DKrdjPqZVyn2NRbZA6vv8aoZoXVgbaY9MSWVUAZA0VwazdUgLzl23VROA/2AaU02vUMZjHLvTgqkTm7dXBZ0j0W5Lq+LCZEpDXgiW96LDnk3WLbW9IOh1gzeLTpQRxTb8+ypJ8rizJzaQS6US+q2dF0/l5broYXC6kEQgFEgDJsyQoT4D/jqCNGaZY1tbV1YLvcTWkpqCwBht/Ij0BzBjzgbyJRhYO/xJOhndc1BKrPSfSbEfPYLxMxJQ15Spx3AI0SG25TVXrqNJQetc00JQCPqPaz4OfUKfvH8eYH8mqBk9yLjRuBT71S76taVsjo4hk/3SSsbkor7O0HEcYQQNDFaAZxDINuaFGuc7pQMjva12t/U8DrmYGBdjRoHtu0ov/gL/1X5uf/658uSLAUff/Dh8vLZMwLP1XrOGmLhw/rGGhNPRPwctMc9pqVBUw0A4EfPY8ZPRjUreEtrgoDluwBoGB7Wt+y1DihxyIKBTP0di6HjKHVvMl6Z5qIEzIriuwDu0wKLJyWAJhWvSomUV955Sx1L5lx2ihgv4IsTVaAFjQlGBj1MsE8WQHJX79zhItwItYxzzYYInKO0oDNuNzyI1pKZ8U3GdPakZ4A+E1QRCEs7Z64FiLn+CTD5me5xV3OIagnpjmszm1uXeOcK5TzZUlBBXPKWdBXl0TIo170z/pH3E4C1903hltZKWyo7kBs0WUnPcyV8wTscwpi9twYfAMonKZ7tEkX6hwXe4Ef0xJlCCG6TAIYxA1KzNAxx01sEOGAwuEwpjbOkJBGsOISEVD2ZhhM1fCGqRvlvhxEF80dIWDbrPzN6u8TC9RUL1IK9VtDxcVoXbQhg3sGU+9advnDswD5nR99TTk7ZJZrdKSv7dcW33hY9zpEIyN5ZoQwlHfne8MRWXrSssm/saJ/fjrF9vwKLCor8XJ9/xQc7JpEYOtWqDOsKbvQMT2hjvJNecl0SGCdN5d/2UqEkCPxhBd0i79wXnjlU/syzRwQS95XR7Tq7uw9r3tE+V5bQMQ3v3Hvvlm+fW1Vc6MXyzoUr5eGHHrbM8qaK7y2oVjW8hLJygNA9sl5OyZKKdZR2HvZYAAAgAElEQVSWyFfeu+iwjwOylM7Lonn23DsCkc/JiyI3vM77Xnnu6EGPPNg6qkQzWar2CbRiIJhW7Od1WV3HZNE/sPugst9Xy9deeKHclpxa3awkNYJUZFV0wl5QWYbqdGctFCK8TzyJDHiDVhLiBFxo53yP0DHVSaWCykFlRY+Lzi/NzpfzN9WvPgrE1zM1wHrmGelZCaWzPd8+uzBJrdUUYTgyAHVtgQPccD4ZLwqez6Y9ENRHhkfWc+XwO+7lMxVu/TwnFdG1ZDj0uz+px6R7+axx/gJcmnfpgjY0pVaPQS5UOZXKUyrF8BliUdv3OSNZZs9rBeyJZxiERqkr+A4swCWWKP2H5ZlqFVSAQKaG0YJxI7d95ps8juQVyRuxdlo595gqNmAuyO/6+GpgS0xiJOFHD4oacq/0bOVCJT9ukw77e864fP5ijdJzVcemOqGZHd8xn2BgLcNrD2xn9QhrZ2V+lehawRX76snxz/aHXOxgWAhVWwRYkoo1B1oDByBdsTYjqEyItIpD0wr2lwt9kthJBWtLeihLcVu5rsN8Q0J0Wa4HDprsdj5udwGOZuZpQazWVnc44j8JDczNDwoY7FeniZ2Ku5lVLM1zb7xRsJ3dkjsVVz9jvTNCEhNAoenIEFrOehQ+BORjjh6TNgXLSrrqEyi4dpwoL91CNXu2ng4sXDAsU6YJpM6HdU1h1AqYtLxwzU65UMa0dtv1k3IKHFJcSdcUF2tLZtwPaxqWKLTc3XKz7FAtujMXr5YrsuTh5gEgkSiCQGXfEAAIaATydlkdAUwGDA4MrxZdSLhaT6olZWiM0IwtU4N9N7KMlzXTsPqk+y7nbprUFxHeB1Qu5S/9xZ8u/9Pf+V/Ljz3x0fLlF59TFxDitarF04ctStsQx3VHDBmFZEpZz7vkurspBo5lg73Gfcu9K4Cr5W3cLhPXqV62GGIFlQUS62pqm4zvljI2bR2kjJX2idjG7dLa0RxdEFr3nRKYfEDlVz7x+JPlbVne3758qbxw5g1lyytWWN9zQh1ufNe7q8yTFWLvYER3RK+2auq+xChmIwHOjt3B4YbE6pg9ozO2mJ/ML5OBWBcsoQBJrKjZMSmZTQLEtG55Dc0A6x5ZaYBxhhW9MpqqcZumpbl34SPBwJxIE1ZRW1T1D2CNgOa5AGt+53v8nk0REmDy3LSOpBUyaYOfLicW3gSvI/dvYqAcTiB6hdmTGEScFWvFsxiXx0HlDJQs3Qcxk++TtdxaX9kbx3frepc0Ez0629zxiABXwC6AXj7UWCsLjyh9hIZspTa8M5xFmL5d5WFtzgSpjrdqPMwh1zWto47lCst1C/ScuR91aPtANHm8xYyZwABIEn29Tdu5T56Rnfr+oQOHypvnFPZCVQfxA+rwtmNkHZyN3mTD5zluZUu+11o7W8+aZUHw1JyHE0WRFfqMxLRNOiPE8nIWdigedH5+QWWCxFM5Eyh8kaSVz20BccqytLS34N0hEigjADDHTithSOVpPn1irPyFzz3trPid+46r4LuSkrC+YeFmb/W815Rb8JVXr5UFtY/eMj5pgL5T/JOfJPRNKYb56tWrpvXbt5bKAXWC2yUQOSNAuluAlALzJ06cUHe105JD0+WqgOi/+N1/LRJRdQ1956mTR0Vj6s4mD9rVy9fEq5bL/t1KlJJ19Kwsr6NSarcTf66uSN9662JZ1PhWQtHbRLgHSq68hyTwEuua6+zzFOvrNZYRpyprmpvWeZKkJzxHWH51n2V1hDt+9KABNkB8Udbit65UJboDWzYWNu5sGyEq32gxgsEKkpkHYiBCiVejgHQRL6v1qI0byIDgew5/QelFhhKi5vAivByAwIgvxr3WvHJ+PMdF5HsKUx3tsKGsq+mNnA0A6/a+MQ/mgrHB2fHCIa11PYGfa7uiAoRnIGVW8jL+dvxq3QyPwd9gXeCh1ObWewckL25cu24ax82cdX7tiUNHjvtnOBA8Hn6eWI3xwAer5zFrfNeGOFWRrLIDHgj980pjkkGzDWE1VQuFb4z8Ar2oWQt/zlCkDANr5UTueQdumbN4FR6/uveqE5ogtGUYKWRaZpaHtRMGxBYGok5mZrAXAsrr6psa7XZ1xCrhVQupe7rGy7E7cWjqdweZmXnNDm3AdkAlCEtEScb7ijSnZWnmu9Uv9+oclsxbqqcGc9cCSwMlDxKBYKUFzcPPrkRX7U41BghQcuzggXJQrvkxbcyorGenz71b5lXDbU7/UsOKCnzVipJjb4Bou3bd5OKXLAExaPlZwWR2V8gD6mDs0BrtZmM1sLrlgW1u7E1uTBB5YFgiH2bGiakdUzw11igDYoEY8V9xrxrnUdfFdd/0O32JD6miwNmLF2QFrhqTE44ExCgNAsNwtwqNizCHjE25LQY+IiIDrGHeh6AdBxKuCc/NFuGBFcwHMg5TWs0zo7hbi4Yh0C1rs+JC1zR51IkHt+9WBqgKJ+tvEn1cC0mvBPrp/uUn4NYNBLz2xK9uNWAjNhTGQmwjFQuwegEqAGocaoQUAmNOISD87jJQIbg8fi0zDMCHGWuY3gMEA1Ao0UOpn00Cmidl7Xj4yFGD+IOqe/qlL/9OubQwUxZ1L6yxKBot2ENhyc4gMItkGMyPcj+ADIBvAiLWGuaQ92i1d9YyLY75vhVA6CTObjLR1G7bs59MpQUOKdgHfKBq1BkH1QIOn21or6FZM/AoE8PnyWOyTFlar9p2lmntHXIxo+hjOdZcMjbJ4wQcs64w/ATQVuKUQKUzsSZrkjkV9BDnrrMkalxuYas4PivT4cYiscTCQufScWgxfq8jFnfKHRAjRlymSpr4jGIRCPfhODUpSZ7SGcp9cKWPGEe3Nw0/zT3KOMc+n27dnB2Qa1ya+V7Hc4MH2LsS+9/FjukhW8QHju6cLM8ovhGQdFVn5LoUrVtaU1yDCGonfJGMSFwmLZThtQit8G7kug7tk3nNAJC017byo6VJF6wX6JnQeo1qbHgfUBhqUlwNbViUxZkxcI9aP3pYHrX8uM9TWlp1DWkqlGj+k5vny1/8kYfKj3/8lJTJ6TK264jAqArVEyM5LmGsfb4jsPTWpWvl669fVXykrLLKmCfWmq5u8ALmgQGBceFFoWUtIO/48eNO9uOaA/v2W1mdnb2pVpiKzZZy+rXvfdvdmp4+fLjsUvzYrduKc5cSu2/P/nJZ9YbHBPyWJP+g64PiS5dVhul775xTTgRmf+gKkMwiVFAGjMcXiDs91zmBEJ9XD05NdOOa7ZQKdKa+SkbJq8MYF25ck9QUH1RSJbzxvfkltcgW7yNdnntA3455GjY65Xq3e2CaiDhK1hOZs12eA7wOiRPYl/RG8d30wHCWyAWhJrXj/wxkkV6AzDqWfs1lj88Srn7W0pfd1wbowQOiQk3LE1yCiP/g6xhb5ClrlcTMC+ifsxZ4d2fXw6jxsnlGbJQLw1v1uojva0x4MtlLwgOZb7rkbTQQv0vXezUW1LVL40jy6Zq4XcvuVd5SE7rcphjPTMRDs38GjLo6PWhJK2mMaMGt15K1IwwufudzeGJ6xNKT1nnK0vBor93qcImmlqklmBkClQ3YcjBfvJiQAUwwspahWb+A4YfQYe2teQf4yg1IEDrYwCo08oULHHf82F0F72vCu6enysgaxdzRisR8iKnSQi7JNX9BiQgruIxZSpXY4HoI9Y4sD4JDFj73cLfooG6pyNnJTHTJ2KM+6MfUG/igtNQ1FfWdkdZ6duZauS5GQ8049xSOA+e1aebsA9AI8j4xJvEPgcacYAAW/kyGmBmygLUl9Qnvl47qFqcRVMl42RMAVmqNNdBBwwWEELEWxMgY06rimCi0K+K/FHe0RTcblfV3t9bi6uyCAT/KwwpF1gXUHJGkjXMcnEFv7UhkEBP0ABC15RQrle7p9SHmsQHag12uvyXtrWchyQPNPJ3Nt7lmZG6RC+qnVMz+N7/z9bLE/bMOXtzPYJTfXWKiNing+7Yro2mbCWI5zeLXNTzCGqoZU2WAtu5iXSLRRe/b8iYmQdKTrYmqCYpmTJzWClb0SDKj2D8t+ightlfutR267kkJod0qKzQjAfVtxYa+JsvoqD6bF3NLDReFy0l54dbBWg3zwJqZ9GZLGgBM43JsZFij+Hxob/Xs/Dy7/fSVpg68NIA/9ydB7RA4iPVtab39PQFt7mn3s+EXdQsGtSYzUS4tnK0VJQFqy9g7kE03SxginhAn1EUzAa0Lu20Aim4Q6ieQb4L+31lCClAZAApgj5BB67cAkHCAzlEyXPpF9yMm2kltToypfMTKDoLYuJfYclEZxKOz42x4XYfwtKte3oNFsuWDVnPd+nzYCVsInHTBxYbkWiYdZIzu0LmBhOP69fhR8qSWd+V+j2o+D4g+R6RUkkTz7pXrbrSwpnViPLYiUxyckAxoUspZJkO18qMvF3JfW7DazmXAEgcC2hZj/RvDECEg6koAsmhjEWRvAPO1NnAVwrkG6ylX7XhaxSmfa4+cFQ55WcZul7/6J54sDx+SK358X5nc+4A+qXHbm+X+3ir5s6Tz+/2zF8v33lV7aFzgarU5Lk/SgqyGhw4dLsuK7Z6TEpP8Y0V0xdxJFuR8Yg0177SFvLZ+vnT9Wvm9577lGP4HpQQ/MK1GBCpFh0ygOP6MwCyJiAvzM+Wpxx9TlY2V8pvPvea92Twi6/ydGv+9iTJTAUCsfAM49F/7nnmpDQPQr7wB+n1KVtxVyTypUCpOvt0xuAuShQdlfb1jTwLWtbvl8u21ckGFy4m06uiXDOoGK7Ql4fr8IOkPAAaMAYRmXPo2JVEB0DsLdZxn7l0texy36tKu/MBaZrU88FkDts3DG8U36T3bFpsOwgiWXtscawegrSQ2N0mrIh5MkiL1eZegagqq8qPlqQk627FZfulSPCHQLfyGexFNjtKFfAFnLGo/4GTI1AxTWpOMSY9V1vVN4JxKaZUP2i/CKfAAg3fwtCH7tW7EzfPKhKeWf/CcDOuq3xskjTouvdmTFrC35y/n2hkwQ2bYe7N581c3Pfz0x3pbU4lpPYaVhzeJu89cukMcwCxYSAWoDejwRjSbboIIUJAMGOWmFT53BGAAoQflfuAAYr3aoWxjgkEmd4w7TqK6R7fJ1TxVrijZZEUPnllUIhPuFaP7QdsuWz85jpjwbQqqoNfWQ91rrw76o4eO+jDOyur35qULeq4STNAQmqL69y1eLgJzakE7C19FVaehtRZRfy1iOrL+IfMnkNjuTjFasj8t0DZ4JWbvrH+6DmHchULQ/k2juCPh4aSw0Pq4Pxq6tTpuYveGXDgCVndlcr+jdZ3UOowq7OGmkndWtZlo7bZgOOtbbs9wX2ZwP7UaU0s08VHKQoLXca1ByBkHyzoNacoRn7ReqEEKK4M0zrj2rXYvulM++9jT5TsCc0ukkDbr7PsHQ/BaABByDePZbYcftGUrAlZQ6oXWwAk3iFI6rGu6GLAvpHYIoNgqgL6wOF8Tl+L7AJUaaK+yKnr/1MmHylHRKZZRJxVpTb7/5unyroQPu5PuDwB7HUsN/M7YT8aTscMZG5rabzLDHBPrne7H1FiJKWNoGwET5pwCumUeLW/oK1y5j33lYbDUAwvp+/ZDbgBqusWzVmdq1y1vAJQbmEtIYx0nZg1XFlZRx5JRxYBuJmGtBDgtKcELhcC2IeIAA4hmiSvcTp4PxZhRymz1k0jG3a4Jjcj96Vhm0WAWgt+p0A7ui+tySjUl6WTD94Cs7OltMV2aK/C96sZaViFxJUJSzgnXP1YdvdIymHtjgI4bMIix79LkOxkm0K6996pR5DdkHM1Zaa/B/bpT/GePFKNx8cMLcgnS+jEtTK4tC41rfCj6WIuzesJGoLK1erbWyKSl9vkdgATYE1IgQPbAwUNqzcyay+2u+c2LN7tZiQSpawE3Cvl9/DcUqxSmfesNZ4S95Dlbt8iTIGV1/+hc+c//o0/L6yYr6M7Dsn6q1rTc7fhTiLLESrWoShzfPXu5vHR+rsyrCggekb379spyqZbRipmkHBm8NBV/9gqF9fXXXy9PPfVUPYOaI3G3t9VwASD2G7/1/9g7guVyrxDKMSUmbZHx44DKC96UkWUHMbo358tDJw4rfOx2+drLb5Zb9jOHWxe3rUM0BIy8JhWEZcXZ1kVdncZm/EVBJXLzTzvzHaPMXSnUOwUGbdDgnOkcZe1aPETvzd0ub88swkkGlkUrzHUnDeRa4NbwnNyfWs0FK2A18mABNP8OvgV4ymRDvuMQL/AEs0lXNyIco4EBdk3w68vm9TLek2fxvI6fwWux5oUy3wHnTBINIk2ZYuVSNJheFvPLCIFpc2EyEbGuffXIWgEII1027qDyAp+TZEvY0Dj8SfRBBZg18RPc4xkCBYjuQiRRogkv1D51a0etZ74PaDfYzZC4kLmMNQwlXtu4znNB0TKvG+xHWj1b71pfsUgjWnpIOsNHt0eDkCrx5+ESTckEk3jaA53Mo2McjVqRxNT+9KZWlhr/P+CGFYRW3Df0ijcqYdR4SMcx2ISl7DkR915l5FEkmsQotTAVCILgdD+BURg7mcgQAOCNhIAFfXRbmunKPVkTteC2g3LDLFUE0TIYY1AJMGKNAJna7Alt2Oee/miZeU/uaG3OLT3n7etXVfaiCja7iGKeCQ2rI2L9Vx+EenXysHLoAhDZZRBaBxoows9udEB0APg8NO0eOeEpFYAAwAMG4wdUayAzJkECAhOBOvg4DzPrQC0OrEqrPJHsdAL1ldGv+LBlreWc3DMIbgs+sv3NLKpbLgXydglkNHxnMkYM5aqs1LbYRSYj7hemzxiT6L1GTB/B442vlqsKBKqbj5drljnWWdcRR6eF3IYgwkqr/+w6SGUHsM19HP6h94lRinXgEoo2twLLwhuLGvML7bhjUACX2DMSCQCAo1qvzBqEQbMOW2Vho2TKHgkvBE7tUoKrVqPCxaSDPSYh9+C+A2W3QkCOyD1/QfG6z735ptZXlgzHoNbYIGd91iNg15TBlcaRJY34zI0MRI/E2uQ5TvCYdWnNjKLEEwwmgVdVxz4kWmEdG+VqPR7RKqd5EvpWO98jwGbnuu8OSMSJsVuhsLSMDgacVjSXCwNwOp5asdN4S0QHWJNgyONyiS4RkyeB6dq7muekQMaY3Kb71f/bMaqyMFDr76AAzpzKNF2R69k1EOUWxYLNe6O6/zRtEWl5KMvWVkrhCBwwvluUJtGzR0TnZLKuUSpIe/TgkQdloVoob6r822W5M6/ZS6pQFoEWQPWS9pZTTcMMPDpZKJ81q/HgA8GWyVa53ubDydRNrxXgt1UR/Dsx5MET7rMKcq5Sz+LMNfwIisPalUkpq5o/pbM4dzYYYKnRFwDtDzzwQDmvMnc35lST0vFjlQ8lj8rf+9bJBAAZz5q00v70NfpvVOtN3PlOre+UeMr5C+8JEKv/uS6eUkkz2lNWDDYAQ30Q2oLeHAvv5ZpZ6XedY4Xz6D4KoSxP7t9a/tpPPCYQult7taPsPnRSXiDOtwwD4lywymtXrsgKOlvOXqdRguhhvlaw2LtvdzktoLldcZqHDx0yrfCsffv2lTNnzjgGdNmlcJRkK0X0lVdfKY88+rALwD//6kvl9773LQO/vaLBXWoLevLYERsDllSAfkaJTrQG3bx1e/m+YnU18Opqx1kOQqOCFfSDpSpkqeM8EXW26FXZkzyS8odTOiuTcvtPiM/fUrLkUY1zcXbGoUXs6fETx8urr7ykBK3dDiUB0FyVjD0nK6zPadyX59UYzcoo3VHNStTwq+Mdpk/F42Iw0UV4jzgL8Dm74nWeiEFm7TwB/Q8FxIaU4CHVyhs8jHnpgwSFreGiT2Odh5YxmP/U5EPmk25kl4iyrK/3zPvxXSvHlOGLcmi2YAJgqTDjAxBeHn+7taOieNBqVkYLu8Lr6iDf655Y8qrbnsKFpHCRk3ALPuHGGVXZ8nCd/FFfGNCIW4c/WjGEtikdZbRbPUHI2uoxicrU+syZ8WGQwmKKzLEHCLnDOujzBJZpdXXVECc1QWPV6gsfrh6tWl0HAxaDdNy07rkshXtUfI7a35axVQZ8ddPJJz+qEMHhhJE8vC0jyYmakTmussYQrv/iA65r7ms3lVdtSDtPYVS7GcSumXIHCLUyolImpdVNaFJYOSBIrJQEhVOgl+4kd52AwGfSZElcImtZrvotI+rMcmtVWtucEpewXtTuLk6W8cYDlWtMI6SGq4XPCcwe1/Un9h8s++WSXpJ2qJuW8yo0fm1RmaLSEqlZ6m4MBlKanjizy1zEiwPv3vbt3HqL1grywUGqWsuYGMBOMV+SXm4RnM0z4na+lmcFM0mm7g1mCdGwWHJrmfUnFjxYD+WUMgnHCQYI8bAUZMZzJpEw3GqV3SKGL3exhDmMwWOBsGUVAhBm2Qe7QWER9kK6MaoJn7IbxLXcQRszhQxeQ1b1eLv9vBO+wXT6Aqa/hh0D7IBsXbfs4b0uUIq1arenFdz5vudM/FCssbOn9btBq/cjJLs1XLlAcFm6JV89OwjvvXt2u9zSpL73k5/7XHno6LHy8um3ytdfer7cWLld5sXYDEy0ZtBoNdar9JNrSw5c74wJKx+WO1ykPJvvZNkcxu/4JddvFdOk5R0WOV2HYrMeWOjPPwV1G+fpI9qAG/7u70kLHNfjJe2edVZlCCkEWH/tK+Otrj6PJRJ0kkFyPWl2ExJYk1jxRaNYnkmc26KsZLJ+d+neP6XD8OnJaZ/17QKHS3KbjmsNEa7n1GN7TrHlB5UMMKqM5Cuy/s1K0NJtDUE5ujaiOpACkZMCRLTvknJ7c1atGHdtLftUMo5zdFtwZVSM1/20hWS+e222/IO12+Xa3mlZsa45IWqecmDaFxJIaG9rDwf0Sfk4rKJhkUgAac9RrHkWoW+B/XprlfvYXtdjPV2ITwve0jrj0ALct3q2wQzeJGLWGAgWK+KdJSSt3IiW4AmrEjQIo9zbVCI2so7neDKGM7va2E3KMyN+jOSYCa3puOgfwU+Th3sCCwsoxD3Fu6XF1mqchpQ2ZCUtP23YCoJ+s+TGPWW+H9+9ufwnf+rZck8u9AP7jpR9Rx+RIkHjB+3TNsmcO0uKj79VfuP3Xi0Latd5RXU7jx8/Ls+SuotpXJxFFHEUctYE0O4wIJ/LkI+SdfOyau5TzCVW2O3iF99/5eXy+89/z0hxr2qNHpd82ykgvlfNLgiNeP6ll5TMOF5eVd7CkmlHgABLP3yW+ppy40KLWdvY+wEANd/NKrYDDjuu9R0XYxqRTEOpPqr8iFG9RyjBstZ42zbmoHAAnZN9imm/pnmO6pZrI2PlpRvyQFSB44oCAx7LMtX4e+8Jz28sl+Yh4IHK4ZyB7zwD8acVhZ/xtpNc/HWFOXAmDGqGk328/62wCKJqrb3Jlwlr6ivEvnvPw5i8i8/S+peNI/K9Kn9lGBA94FnyWW2gdgcEw5BgeeyzUyuzUCvWbbJD0cZwgbGCc4ShBEPYHq37DoV9LCj0EK+uE2TD2GSQbGNM5hDUe9myjLGE60I5JRQss9IZv40ZyP14dstDO/5qHjTsfufsmM9qX4hzBrBX/oCygXGA2taQLcm1lKtjukJXmsvqFinFd6guUjcIsCrwXt3xrcBuBUOfYQ2yCap18v1AqEsTNDDDItuV9qNoc4ADbyTMDhDHFgKYTBAD9xPjwA22R3E2gFA0Ymd/6fptaCjasAmSB6S9YfFYUGwS2Yjch4Xao0OLSf/Gwq1ydUFMY2SbgusrweC4JXsQcGRtilhp/LWRkZ8LtkOH46F9B9U9Y78C4OfLVT2fIvcrCi6Ega6gecmXsNXYubrB/M9HPl7v4xu7D1QZyBGjWMohaaRoK5eUXUlR83SHJYG5FESCah9ynh1JDvFoCzARfrWWVktGjo51chxOxKKkpanrUgNjwz1J0L+0sClq84lR31CyzV2BZPMfCh/DTrAgQqiABT2w9qau5nxczA4mD5AMAd0HZO4juvqGRxsgpFKHz7xffZptk16S4aTG35Zt8X3zJu1zc3z53Oa6Oobcz4FWnGPIWESuIGTB7lvNOwUfu7INAEXykJjQfgmX/RM7yk987vPqcz9W/o3Ksnz7lRfKAslcAHid6GUJJkAK+805mVSCE0yDtUWRgMbJisc9li8+Q/i5NFWrvQeg8D5FcXmsua0XJNfUTCwEvPcvmN3wUm2oiQ6HWGy0r7p/m9nts98pGpFUZK25bkaCUDPHDHBPnoFrSnRMRy1cWAh5l1LSOsiXJYZ3txzVfX5BSYyPTokJT+pz5i4gSQLAqOJ0F8/fUMjJXNn/oNy+00oyuzpX5i7O6O+D6rAmOr66pG5Xc2XrXllRp2WxkXJ479JyGT+wo9ybErOVFclNFgRWbwugjCpJ5eU3L5f/cfZKeZVsVwHk3arAcVPFyVclUGbogU17WestCfTqmnZ7giBPi2Yj5AZkOHyOWkDZB/99pSN5CU9M2maNOWMJQO2RQoGNTio+07pmYtuEu/ysKFSKerhjKuk2KwtdpzCGYG8BaRXEg6SV7vwFyLYCgkgIHgVfsZVMPGWHKkTsEO2T5Les87FEfHYoJC0PYN1yDfJ5/GwBZ/6d4CNp3ZUJsHAqIQiTxOS2tfLRB/fYKvgjT58SwHxIyomqLjO3zcR53ypvvf1Oee3iSrl8S/GyXZmcO5JBU15DztdVhdm4y5fO6m7JI2oTb1fyK3KL+eF1IqaWBCDCOk6/c6Z87bvfcf7BUWXEPyb3/v69U+XRx9RJSQkMf/DCi+Xr339e1Qpk7eIcSA7hBUCwewYO0qwU0iXUdGxL11o+4JVR8wzJlJ0TSlK5c7scUMIRiUybUN4ErFCs8Wqh8O2X7HvvwnmXRSK5dVR7Na9xvzErD4MtlTVWOvlHArkMFTFAa4wo9ToILRRsPcs4AcXMqEYglNrBbsMym8MAACAASURBVCTC4Rft4MUKRb+jo8YaOMSb4o8u+Qf00WNXfVrNsXvdGjrlOtcxjvqk+bnPSoJADHPxTH+X+cW5sgEXPqW/kcFpFOJ3lE6XYCQMTte5praNFQrDUMWeaZ2rWwJ05y5ddSUgDA4ZetWGGPBMDHDkJ6QVHHd+DS0Iy2cYHNszmXNJHp+8J88mNJUWUFujmYPuiVcH+rEjGuMSGERj3izFe7MWeo15gouITxGmwgRFdXKb6b1WTgivltD305RTg6pivwqiesArAd0HIkxV4T5tQJdN5155NJrqTsyXTer6RwxOuyAtQbG4U2KCgFD3N9f3J+SmoEo94yFeb4c0xjFi92x1UjkJEe/0jl2K5bwhJqbn6/Zbtu8qF+dvlwUxt9vSDiogMkSrmqL+djGDDgwz5xonukXu5EePHCknVKICq9ZZda5Y1D2o83hLFi9WyERRFaQ6lyBEA/BeAf4+8Gznmy5fNhH37eHDR8pFZUwSiM347LIP4ZA9wTmgjh3jowCl3LMVSvwN8MZiXIlWRBUB1qxZ3hOGnfUf8zq6STmxSSbQTRI8MMwZMc57Kh0yojJW91j3WLd6aGUh1TPco1ovx80Q0M5eB5jbCITetzah8fSFakdDjVJjgNUAFO9F7kmAsHac/TG0+7De7931sbYdowG0Mc/QLh3ojpCIkjyG67hUNDZo9c6aLGhSbj726BPlUx/9YYcFvPjGq2rTN1e+/vzzLoFBswBUNwe8exIKO1HMGHuDe5lXluSgjBf75nI5ei6MAo2X72YQOe5Gxg8TQ5gDRFmLFoS2Arylnb4FImlro/Xqe1happ7nfCMFOAVYnzelxSzBhS10JHVAW1rfcZHwPgHzXQL0M7I6jk7UVqZwm/nZG+WxxXvlP3v4oXLy5AG5XeVWxyuiihokNm7Sd+bevVZmrs2UQw8dKneE6besid8tSrgq/vzudtH/tZVy4eyFsvPgdNlxfK+9JTMvXyi7VVy87JVnZodcXcSqK2xlRLzhroqXf++dq+X/3HS7XBUImUEpkJUHl+U1/T6jc3RHWUzMYwwgELGpqZCbTuEpGj8u0b7C1a59X9nIkIUPomcD0caqkLzHcapWhGoiIzSUytTEGMkqWnfxRLqrjCgeYbNA/+2wTPLMNk61TwvmB/AbP3oATD1XjSf3GS8S3qAlAblDSuTBuse5mFXY1aj2a1HGgLwH98vY55xzAtIcT16blp+08rcWnlvatxEJfU7cToV/7ZwYLY+qBedf/snPuTYn7niE+oh6wm8SSHz30o1y+vJSeUc/qS385JNPlnfUTviWPB3Hjx+3HKJHfA3T2VrOnTun8JsjBqCMY161qbdLsb+p+NGtsnpNq488Cv4//e3ftHcJGvsPf+xHy6kTx/TcZcU+r5a//+tfUnkkqfSAMuQajngADLJVnZQ20/EJXsfZbhQXKxNYTbXJmwSoxnTdwT27lISn7meT48q8ny7vnD1b9qim9C2tMaEW19RpjflSWmdlVRnhqlO6KsV4J/WX724pr9+Yd0hJzbKOZisB4AZApsp28xDjg6rKm/fob2iOUolUDGHPJqScX1OlgOpdquFT1kOZL4aWupH3kfZ6MjX012oZRPaENTat+9wkYxxzjDm2TPbsQFusZZ+XkQ2e1vR2UCTAuioGeRQaLyFj26BnxYNTAjBlK2PDUwi4Z7x25+sXKgLtVzlFKr/MqPXqqOgkQahpWiuRFk5wiq2bsSx2u9PqMxQ1wj5yrhlqkDLe7VDJCQn5nYYBAGjeP2OoqX5TyzApH0Q5OCRZkoxLjriIT7QICJbiwOjotLSJuVDnWjktViSiVjeelbZjUi56bkIFnzVLqxVEg7+hgUz3r7MeMJq67a07Pi2hgND2UJgY8WMjsKMtOs/rPxMwM0b2uqyhy1E/cKsOKPEqZBtyH5IIvGjEWVBfTO8tKaOPQ7mXLGRZEidVV+6OPp8X47yxsFxmJSyW6IwhjF5dTWgj0b6RDUFgO9A6XGa6kgz6J04cL3ek1e7SfV9/910X7V0UqFjjWix/xEVRFgYrpZOe6hqtJ4j7Jym1pEoQtv34+f5bO00gvkFWWMasFUF8Pqg1c9AcaZ1D6mcBkgDzEUNGDE4SZT7bMWvR437IVcF4AKIAV6xyCom4Qu3RqF9KznwNhK5laRgnFkHquVGuBndDbakasaDoQyGMWkFlCmrGn+ymBY/rMZwWnOQhdS025hzu8pa+cu1b4d4KxfZ5CS7b/eoLft/HSlqMGMUDeop4VLRhGC30KeniHsx7xqfKiUMPlE8++0PlwKED5Zvf+VZ56ezpclqCbE3Kk6s2xV6ZzoGj+pn93bG0sHYIOQBvMtSMdatbXq1DafFpmVEGzCd95vz6tJr7835AqL82/Xv21zufMbT3sX7rnRVr29B9KMO+v5bcQF8gCBD6gOJwjyncgfOOFXmPLDg3VWh9VGDgmdUt5WeUNHT4mNzxcm+uSYBevXRT5d2U6CJAdVdSA8/Cg/smy55T+2W5JN7XxKhn3i3XTl8t81cXyvFTR8vI4V1y0y6Xc98/K8VBHoLpiXL0uFyqu1Q2S1+aOX2hzN7eVJ6TwvtNZdPcQEhgrdXYt8ia9pJcqbPiFwozDXfigN96Xj7P9cV884ym0pBCbz1+mbS6kULBPVva7UrWEJbTrm3QcYZiWIEhWUJWUKwst8Rf4T+3V9U+0dxn0DEphV+r4OS5SCWjpQefO45Pd9gVPgKwIUmDepVSmOgyRxIUiRbLxLyGFSrPbNJ++36uXXp4Eli0a9TOL8dL2NCYrOc7VDD1mZMPlL/0hc+Wg5RSwmInRZD6lGQkv/jWe+WNSyoVNSqlPNzuKIa2eLHXGi8xq2Szwxvg6bTuBKTiscMSioEEC/y28a3lskri4RX5yre+6eXZqaSkz3/0mXJQno7NUjT/wRf/eZmF2ROyoDUjzs6ud1cJkLKgn66m4f/CIBHKt/fPDV1Wy16UM8ftydKshZ8Qq8ps6AzFmiQO2jJV3J5QEYWoUDXmts7ShGTxrOj+zesqWWejBl6MAbhMvjOkgDDmxqDgtUam6Izg1YTZUXYOxYbGA4BOxtxm2Lff7/OIlqb78sHhJMQ/+jgPxpF0mueqlXcpB1vw3NINfCF9tp2sCBe75aTXXesHzyfRSMvDuVmWMoHxyy0yie0VIEU+kdC7RkKYxgid7aSjoxS8Tfp3RSEb9iVHxjpjgxcmX8gzlfIuSzgliGyxXMtLqte0cpqWt1hBI4lZn7e8xgoicyMR0MY7iiRGvDEufH3GXNeErfCGIvchsy1S7HQYbD2NYF4gTE1MWk+YV9C1jrs0LJ11Iyuy7hOCHUv2lw6snQlCzdCDEJNx2H2KkHTpowERm2GF9ZB2YTsEJkfJ+GMjqRMny+g9WlnqRamUUW3ULZIPtHm0OKQYOxtC1iEWhq1krBnFU19tuUztPVQuX58rF5XhNy/hQ+tEtsMRoyq1QbILQyOZwbEuDAdGqWGOq5Hwwwf3S1NRr2I9+5LiZa4rZvS6LIPu64A7RIcIKyUCEkLFgptMsi/IXYonJE4Ssw9oVfk6C2stTEHIAHEXKmIuZoeGmiCDFQQAcjjyGW19UVtUzB2q5lZbbWFGDw1RH2UGNoSW5TKssdnqVIUoB2ZVmjjMbhvCSOuK9kbdRRKRmA+ulM10wGDP0Mo0dpe6iXlCEwmEa1elGn/Src1GIDSsJV6IdV4tk+LjSsuDEkAtyGyB7kb3e7/3ve4Ai6DbvNYAIsGUA7drpyyDcv3EdX5j5oaEq2C7NMkHDxwrn5dL/olHTpXLly+Xr3/vG+Wbcs0vOUBP5a0Ul2iraggYhNlu1SLEVZpFhl0s2MZSrXNYrVLD9f7pvUweG3g06nlzx58GPOcapjDvA5P+XuV327Xv70O7ji1o4P31LGXrrXsLXjLDvjsvWptJzfMhxXNO4ZLX2XMJEv1cFlhaVrbxo2KYf1ohfU8+fpxJl4WLs+X33r5c3pVwXRA9r6JciXn+8Ymd5SOPHSiblP24mcQMWX/WBGRvvnFNLRqvl8c/9lDZckRZ0sqGvvryxfKqLJpzC9fL5x89USZPylMiur/yxvnyZQGNF/T8BehfYMZVDVDUZNF4WRU3zuvzJbxVYiq4luGDjjeOWDrOXPVEDs6zlU+sOvGek5aC3lre0QK+pIc+3zErCMtQfw/yXrkPFtYo2A7b0frqrNPS9taSmibgkQp3ZBuHuJ4i0d4v6SvpxxbXKLNEcinPGNP83KlMwG2FREj9bWXWit3g1YKHdEem27KdS1ZaMLhBYdfLMesOHaqBYYTBAIKmJlWFZctq+ZOf+Xj5qU88U7ZoHDuVaLSoMItRnd1ZJe6cvjBX3rg8p3CpGYNKQsWcEU+9Yf1OzVAynhdVMcP1eyPRgz3BNT+nxDWsSa6IgRxgfaUg/R+/9o8lg8jAv1c+p65+n/3Mp8v/8o/+YVlYkvV8YNfw+L3X+h/8wTw+lia9evD6zgWsK3bp712yvC9RelAgaa+8WmOSnzMCwoQNwEvwILBWlINjbfYrJOHaTXkX5PVaULLelKymV6S8vTcjQEWNWPO59JQOjFdZ7zl3qq3fme5kJ/nY4IL1tpZEc8tbLKXm3/dbPVs66vPxjveyLowrzkqrnLTKSN/A0J4FQhGyKk2bCOT1NPwa9nx6P/gXWAmDA6BsRfgAw82E6ssC4jk7mUwMzWyiZbPA/m1hGj9T99gtZWQn9WZlgZ67Tb1yrTCVZsgVCI9fnuk0VGTtVXsGSNAkdlT7nRn17brZwxZe0ZQReRZcBsqypzZh4dXyebHLOv5R4trxqNYatNSm3aazsaIkvdsYzOBp2j86Wm4hZrwGrdaQutJ0TMqBDTGNxhJaCb0OYnBtBZmtJat+Vi2hLFh3LYZVQF0N9unu483GXM128rkFYQNECFyG+WksuygVoUOzl4LhOhiAxV2yxPE5xdNtCZGmyMIRvE3ZIVyUly5ecizRmJIJWPRlMX4SPIgVm9F97iq25waZ9GIOyxofLcBsxY1DbQJ3kH4dN4eCgub3dDAPyd3/6AP/L2VvGqTnld33XayN7kY30Nj3hSS4k8MZz8KZkUbSSJYtWWNZTsmW7diy4zhOnCqnyl9cSapSqVQqqUpVKvngVD7kQxK7EsWxLCnWvo44M5p9RHI43AmAIIgdDaAXNHpBA/n9zr3n7dsvQJXdLBDo7vd93ue599xz/uec/znnaIx327lrd3n7/feZHXy5zEsEdjSjXEpn/JpKa3yhB4Co11WHdEo1D1VGBFOxW7kvNq2RUKkJFdSk0g0wx7XqfOu19e+5X/60P/yZ0ow0CHxbBSanIPizrKj2mnloarGLqZk6rnOMv597+pny+uuvkyqjMTPGw4MzgtHXWOgYqFj0aKPCtinK4MM0nslA9tp6DISn/SPkoIG9vktA/7owNjoKba/WgaP28z4qOPwZ/y7frz8LnZLswJyKKlrZOGcaZRDN0VtD9Si+kMNDtHM3M6UfOfRI+amf+IthLL5Lj8Cv/+DlcpFUXfShNCWlhx3HpxY8GJ1wAMFkm//uOkZVaVM6/VlO5ZtGNzzwVkkZIzz1Vk29JrDp1rBX4PnMcQ4aeKm6YT3Xb3hPHgb2+70Z/twHHJL2GX1Tez8jU86hR7ifSc7Z4xRV7IPQf5cIwxEq3t/nTKoUx6GNPEK9w4sLt8rTzzwW5+fWuZvltyg+epc2b9c3LIduODa2s3wOys4PP3ukbN1B6tG0J0T7TazTuVc+JAV8r5x69mDZtJeerZzxK29cLj+4v6Vcu3Gh/HunTpbNh2i9xVm/8NYH5ctEjV63YwHnaueRfWXm2o1wHM/SceMiuuy66ViGYWxEBpadAMc9HaJjgq2eXAPB1iJ/NnP/0QS/gaaqE+mdLCeYtGmm73Mfcm8Eb8GpazIxvC/5fQ/gvHb+iYhYy7wo4TEPW0cKAxoOFb/fjI69Qer0HoLr+ezvYZ3R6iLcvTz2nx16tnU7iP67RovknWuLTGXyvE4TCreu3Wdvu/Lf+bmh29A9/c8TkMYaCs6QnRxZG0V7fK587XusuxSJY/t20P7tWPnc06fKbigBm+W/b5sgdU506vJlUvEL5b1rc9ikOwHc4pqt7YBg1Hvw+p4510teqHrPNPchGtHr2N8HhEozuGNze2RnK/Lye3/y1fIWqXs605a/8JlPlVfefpdKdPpmct+r8I0tCA3Q1pz3oIOljWrO8QCgtH0x+LCDczDG/dn9QDrbVv6aAIQqfBboun+T8FlNx9+CuyoodeyoLfoE3nc4GxNTO8v1+RmK9kqZXrRtoRGzGgkddFpRxzcbFPIUyKyLQPr7dKj4e7z1Wt4CSIsWaUP80l52eyDb/zxkr9nRcCeajkp5yKh4fp8RX9+XMpmOS+KavPfMFuQ1h4Hr4DPQ30Fnw+4TqwoAK01wxS4bVq4jjqbjpV95ftXlFQzWAS9mMvP5JnjNNvEfZ2CGepYoqhbQ+XrvucGxvH//dgxsdk6xl7Gf4ff5PP6ddLuQDzFDw3UPFCixhr5f+fW1vb5dJVA3cm+hfOzY3vLYiaPl2y+/RpR2hC4Ox8r89Ytlz5GT5cvfe7l8EV27CSH79W+/Xv7qD32CaYzbyoUr03TTmLdH9vrCpASPaVT6dHxgfg18H6kSTLSbzw2oAlFBqJHQxKwBV/WULQhqYHaw6dFYurZaWlNaTbQaCNVQbze6FqRpJ8IQzhDUGY1DIRrCn+VQBEfCAgAjIUQorxFtOk57DCuRJ1AIpnAsCpAge/TgAeb8njfXCahkggkgdPrOcpltYHQTBPBIb3s4wxPLTW8g20wCD7iDg/nIIaIfgLIdfMYWPOVXGPtpWl4i8xyHWdC0OVtlhNfaPMW62AMQmkU1yZuJyGsAkDrloLY3qG0sNFhxX5GWb6kUFGfMmGWfkuTvR/QgNBRDeK0VrNboXAUhXk6ImAcsogW+Ri+d14/D1ZlHUUbERnmI1DuTTPSaiCD9lZ/9UvnDr32tfHidIioj1QZ3WhWfHpcgKYj0KqAavhnokOFIzDBwjqWKt7TkQQeyU2ZDQfg6n78ZqQA4vaZK0Wqf3QOg/mUPA5n9GcjfZ3QujW/VteEJhFGIXpPcwC5TWxhxoyPqSfd2E784Ct+MTaN45l751Mc+WY7L/712qbx+7nR59fQ7RMqMdLtf/AfISgWkssyBBtnRwIKnWIMuTRn8HiNxFkO1SUo+p+/xPkMRuy8N4PRrMFibtqaDNWl73zsQw8B/+DrDaxt72fYzgUjd3/q/gSPWywi/syJzbaxc3dn6f/r7QpXZwXM8wXnEnSoLRC93Utgx7yAB1no3fM9f3L+37AUo3sep/YBU+jcpWvoe1uI6xTUHdwAa0BUfh3/1padPlHELjnidQw6Wee/3vvEWlfFT5akn9pVthyCNEvE89/qH5Y8/vIkDt6n8pWP7y9jJXRHFef9775RXKDr7Hg+1xYr4exQUABzMXGwEZBgJvcIe3CbCsQKVJ6rK2WMywOXY4SMUWs5TBT7DeUH563wYzXd/TYs2ulG0BMN4RwRsaM1i/VgY27RUrqTLWlP+8bv66yovTWWHkmnyO3AEQpVznqKDBmfYljRGQm0LxO/kB6qXojKes220NJ2UBHoPtxNVIvrzE2aD/yJLg0zunthR9tJV4CzFP9vZm1tkutSlK21SUG80Qw6arCQf1WtnFHjw3LxOo5o9YdMoR4pRQKpepTp++ygdVuC+jjGw42/9xIvl888/HUUf8i8tStoA1+0WNKzvvnOlXAWIRd9Xghmm6I2I+ifug7Pr+dLp201U1K9aSGu/65FoWn/JIldshedzhsrzrdA1/vmv/Cts0V2KhbbRImpHef3sedLefK5y4ORAs1nRhcSIbisek1MZLYV0HiIOin6P3i1RPT+F3I1iM03xr9xhSpylzOzdHro/LMPn3UfxrZkYA0GCzw+gBO2gWGkRAGX08/gjj5X3T39AbcVYuQTn+vY9KqKZT3+PNaqOYJWtkJ0/w6FNXaCsK3NBMfIedW59nsjMrE8D9/rD3qfVJq//qtHe6njcN53fZNzgSTaB74Fp2pzoiBOyU8GoXxHdi2hJyzQMfVxvN+p7qx2WGmdwIPj/cV0DTHXyUwA5zokUh9p7uvKi1c8LyE/sLa8x0e0bt3OW9lI/MAd/fQklsMIzRceZdk9hX8yctHMbvU3tZa2OMFAWNI064SlHM2cEeDDUxOh7e+ZohG/21lS7+sR7dwlaJjEiqmaWdGy3biw7Ny6X/+bv/lz59V/95XLk1MfLb3z5K4z93lh+/ic+V37tG6+Wqzj9f+dzz0CjmS2//N33ys986unywsnD5dd++w/LE3Cnv/yd1wGhz7/AZ1UV3iv9YcNc57h3r2l7H8axU1zxmgy0Bkj1TwM3sYk1slkhkF81cpUgt37uesHy9XIqVErOCh69h/tlpRWKYKstkVqoWGU7RvhaITMVopIxQmoj9WjpRHshK/4ygqS3Nc/Gj/K61UjvBPmLpsw3yvLoJARw0gz2PIvnqU2ns44/uCoN8Ohn630dA9QeJRW4c8dU+c2X/jjml/u8cTDEfZ0Q915UKOrBetQ1jjV6CEhaB/bjhLk2VekrkN6pxiCOUxobV7db1L5wavBzm3GjuASWW/C6cqynAquwmhqL3TO9mVxSDFsKdvycDx3nADx16lRwl77yrW/Vfm4YV/fFHmbemWF5H5fgcURWe1J4L4PVWQkd1clElbe+X1uVorVnzGukvPbPvl6yHvxuvTPVJLTdxIMqb+39+b44sCrUsPjQRJysxNkxWrniPGoreol46TSR0Yv2J/YS3U56dp4m1Lsnd5VnSb05aWeG9M03Xnul3CTdaTWw/RLTsQgZMXUczoE8RhRfa1LsXsTIVNZdYxvKz/XmDMV40jZm0fORXni22RmsmevZHth9qj5ljbgnJ9XXDsCg8se9uJcJPEJeGqBQaQ2qZNu9BOgVXDXZj+bvGqHOZYhClbw2AN7K4RyFKCAPkOGaSkHhTE5RLHKc5zpIu6Sd8BbpnQLnaoaiiwnA5WI5TLDxCxCzjh7fFT33rp2fLl+5sVB+ME6EimjUffZmK8r+ec7UzxzcWcb2MmpVfh+fcffyLDy9N2k1srW8eOpg2fkEvR+JCk2fv1W+Ci/ODf/z+6fK5ImpMKSX37hQXqWNz0tkBjbuBAjDm5yg0bmA8CrjGi9BCbpENNSIQNBiuIJrZM/IFXjucqltP+d6aHTD8Hie3G8dQzlmtqHTmWjOSe5HAgFXN9L7OoNCEvWQnxOia1anGeww6mvjYnvd47Xid9ETmIgVUeaQPc64KXK7EPi5qR/iyk3f9H+vGfz6Of2XujFeq2MmGER+pwBiU3QbuM05cBIQ2T0cenS/WYWIcAVCqE/S9GV+Ruq+BBx+r2x6FvyKDFWTq+RBrt2T1zSSRQ9SQONuipP+NiD0WaI9W8moEdbh1wB7XvMBEdDvf0Cng83wQXF4PF/Hjx0P4O+//bzbOBNOx9JhV0e70WFJeE7v6wBOkQUkNxhuMAfQu0cgZBxb9b/93/+cpg4bypOnHimnT5+hHZLOF7o4+lj60LUTiuDK6JcjHc2KBbXN2oYGIjYCFO/d1+5tpPm+UWyq/gEQdpJRzy8AnDcKkthH+8F6LnSQl9BXRr4Pw1O/RF9Wgzhz9NddolryKr1ud5CevyDlzUhaG5ca+qMFjvq9GOx1Z9tVL9ZbhPV3f7zvJqO9Ds/3pl30+0bTrrvfrlkDOAZGHqR2DeyKQTDXRf3Zhs74roiY6zzFmahyVXGKZ6bd4zqJTTudfTIraBR0buXznaQlGPWa0cu4RdxDz1rdbsEZr7N3dvQGDXmup9LG9GYPXb9xgm9PHTlMX9yLUAaDeRnrFFilFSoGqDSww2erM6yRyQK9fNY+axUFS01PD6LoLWKckeHgz4YcaXLWgo+pdyIQwiNvxRn6xz/zYnnrnbfKn7x1sSxs2lG2rM6Xn4LK9OVzM7SyvFt++tSucmT/TiKhb4RT+QJFoTNkAyaJvv/Oaxepjn/2+aiOT2WxLjXiBjQQUA/62i6kwhralwZIq0cRI7Viw+uh8+9sypoedwhtk6L87B7YDpSYEQKvw+LvZvEn4XDZM2txkYfhwAaq5wNMd1aET0qBQzZN6iYm3UjyZQ6yJGA3QHC6mfS8hT7yxYyWCHSNXk2QinjtzNkya8qZ9i1Gr+QwCJwVjrVRX3VRrHqLYgk2bS/80wP7D9KWhQkWUR8mdMBQDsB2v2IZfqjexsPWcjidMAySPB6C3OA5WfwjANGDa17i8D6loh+0rWgORPVaTY/YOLsexgCWRnNN17r+/DzaVPB9prkC8LDeNvWO6C1rO8aaHgSMXyIaOoeRXbLPlPfoARLUCjwFH/wsaAEtnbRmONcDyhC7tkD5/H2/z1AinXAOK7CHAcuHLPcA/A//bh2Ab5/Tn5N1e+fNhjGwwTPPZ4SCA2t7E0fsTRJJdmscSXeZ/nrulwrJKJNc4z205HBiyvH9h4jA097n7HvlFrJ6EyATHKnGFfQewzlwlCjvtVedikeAJsiU9qAi6Xmi0kFSifj+NBIJDn1/jF5U1ttzRvo/9GsD/zxbVFRyH3GtlvpJHZLrkqDAtVGG8ppWgFrlnZ51gAWBqga5ASXvPbY8gHZ1jtJRMfLr52rkI4ISwLUS5EyBTgHg9vPcR2lgfp9U+GH4VPsBeydpybB9B71ZGT+7/9a18ugzx8pmq5DPXCjfv3ijXKTIYjMA9srVy2UzY3u3AQi+SCr+yFNHABj01YNWMnfuRvn6O5fh6a6Wzx7eVfY9fyIQnRHPb805P6eUH9s3WfY+ti/I+dfevly+jaP8Ek7EIohmlDTUKJHayB7wDD+4dKGcI825bKZDIN3Ogfwx07OhN01NOBhMhgAAIABJREFUs/Y9zSKVsuBSozHoUegeNcOUZyB0qYbesx3Xqi61TpJ6NwsScj8SGCUgWwfq2kHcimMu39v7NdMj7klOca9vEuSlLFQbsh7sDnR+OjyuIp+zk+gPjZDKftK+Dgu4zn7Yk3keA5uct4DVHeWrv/7wGfZzMmrvPeTEMQHBQNZ0gBoYcKzzGJFQx/Oe3LOz/M0f/0x5+vjRMib1BVlahWpkd5ZzcEHP0KT+yiycPcDmpIWvjfrg5+3EHsxS6R5nC+rXXvnK/OwioM6m9Z7XfZx5I2dX0ZfTPOde5O/S5UvlGy9/N2oMZsw8tTOprLu3UqaCF8rNR19Z9La9iKMlDz9bJjJ5n64LZlo8qxNjVPnTguwe0c9x8rvj3I+V90bV5rj+IWkG7OMNemB7/aldO8sN6AK7oZg5nnMBR2CWCPgIwZkPaBW0anCGe7JATMC22vX1tjK/t+8RcmoYYziNbgBFOR/OwqQt6HXRsOXszEL9VUvDRxeept9SBw7kzIRri/oJQvN1KTtJ8RAQZsFR/q4C17WvHOtsRFowrAMQbRV5njH0jnQ1x8vO4pxoH9VlUSzEfTocI/6N/Jq5jHGqAlZkZlFb0LKFDuQ5uWdPTCO7RfRfvBIDedTtLeMZMqs+5u6MqEbLJIFpo7olnzPPeJ7HvlAvz0AC1HxmnZvsKx3UG/5oUyJrytPa0WgPsvaTn3ymnL14uXzvPJ0eNt0tf/7p4+XLr3+AzNwlo7S/fEAmY8/jz0CNulI++9wphiBcBuBuLb/+ymkKk5772KBFU+/9JnjMJU8bH8qteTr1d6LUujVV8VVgVb2ItcKlGqPrPOR24WqEcmurJupB8UAATBvYBoA0yWP7D5R5qhBtNL2wMBc8ximU1VXSCFYvygX1PjRs21Ea9rI7e/ZM2c9mZiWxKHwEAblK9EkPNlrXsHs2tTZ6NIEHfhMZvQgHZ9nnBUx46E2NxWxoQ+LcexjiCP2b0iIaZTEE/63g5djKwGkIrkUa87X1rAfzoc/afu5rBymxBgKG3x/V+5Garwo0oiZ6KV07lx6Uxb5Ur2D9V1MSVqLK30weaHo8vrimTOpXekr+28NkhDm8PZ5/mUis/VIPAOz37ttVvvfO2/BiCeOztiobUwqC0CjWasA/16G/115hpYRkYVb0SE1l0ntKnYw9zJv+KED6UT/PPUoDlosWxnpoCWNdQvZRNoZRuMdo8E/0zlTXKPI2z1QZP0uO4iwRD9OKdm/QeCinjno8Rjr+EMZKYoH82g+JNlhVfZ33RgV8pt6aR6sRiiI4qyWVB4GJUVe+VDRWmkaVJ42nk5emjGcK32tmRNv3OA2lf7jwiFvUyOtHCrg1Dd+1ZzcG9WI7+2sgIxWdIHkZ4+X7Agi0ohMduQCfniGUbkRneV04R0ZWGiCLyG8DLglwQs6bQk8FGdfnbE4AHB6HX/sMfKQp2+mcPl0+RiT08e0j5crNxXIJJ/SxyW20YDoUhXYWKy4tSUtwb+YxwvPltTnWjr16YmWhPP+pJwnvo8eoHrp19kb55vkZumuslp949EDZdIR0K2DxytuXym++d4Eo2bbyI4DQowBcH+PGGeZ/o0O+zVONsU5y3m/Tq1hKy+aWjn+ZCvlVqTCmutuoUfcguN4aFNN0dj9oDeCzuCx0SosmJsAKA9Ha3+XvnTRTEzk1CpqR0BY/DD2ZOraPVPbZibyWat62MtKKjPDJtxdYafWSM1Zbt1Sg1Bu9h+m6/Fx/F3QlDXE4JHAUccQO7tlLH9fb5TwTibZCv5pH7uyEHYBXfaQuluKkTmsGKmUlv08Hy3XLFjT+7ZpmdMrXJsUl7sWzJAAFiI7jOPzon3uh/AjOyEE6oTj9SPrEXnp2zhENPE0P2fM3iRhuonVO495Ok07fx3jNGfiUcj6drPbOW2/HmtiaSf1gn1B/7lqNE/H132fPno2i2e3YHoMtr7/1evn+mXfLOZzVe04BDNqafFOdetKhUER0YIPeETrZjiz82/XA/iwj0w5rmeDfm2gifnBqN2d7Fgd3bzghZv/moJ7sg0MdfUu5D0dfaxuX0DsWpGwncmVk7sq1aegqnGN6bEtXsIhXh8bK/I1OxwGM5D5kSt79DRvZgdB1RbKBEUJhD5zU1Nmpj/ti3bzesNqttqMOW8mvtCc9Pz70R0xjbtzGRhVOuY++zN5vl97uPyt+1+QsP0ns4mW0mUZ1BfJ3cXpH2cMAtOAC5cLzotxVbFL1spQWqW06mptak36FX71vdNu1GWGNj6DHZqDlLAn8pcM0GpX2cUA7aec7HNkWNMizEPqk2YrkdOb5yGdPcBkOTpfRSocvP8dznuBVebMv85RRcNJlf+0nPl9+5Q9eKnPoxL/24jPlN779FuOo75effZoi8VmmX4G/vv/aW+WHPvlpZJ3pYMcfLf/6O2+uH9uZC15vMKvjW1g6Dno1HOsFRUnruZxrgDSKe5qCCKJ2E0r/7kdq9SB0GJQNhIprjaEUDtDo+S5g1I2wPVD0DG33tIiXN0UU04WSVC0n1Akx3sMSfK8kLIdngNBOwHkxvXOnkXedVqGBr0Ji5TjtMvj9VVJu5J7C6xNgOTY00oYdMFQoK0B3GoKtWJpBtqemraNaRGn4APXf90CoF6B6Ttd8sAecBe02B0xDLniMUH07kBmx7N+fn9krhPiM9gvT6iGMXYGYh2lbRL2IivJZMU6tRUR9rQrSiM1S9KmrB2WCdiOfYTaynvFXvvVtqoOJnrAOMVZO75c/Ht57VBaviyzmvUd/tXbcQzk0g9nWo1+H3vMeXq9e7vLf/WFMcJMH8qMA6ZosPriL0Y7KiES0uIkbjDV0jnk2pvdJlLExonXbWJsVFmABYBg8nODsUSRgpBnagtudI+usmEwOafT8jFYsmyLdFxW1Oi2mR/n8nIVS5XOt20A+YzpOXtt0vAbT36VTobxEtKwBid45CLUYGHEtLRygpoGh1Av5noEMN8pOAJvWymuwllwrKnExgME/4vcxMaSB0IT6w2cj3z8AOs35nWQj9gHwnzxyokwBmP4cuuKHjDpghC9emS8zKPvD41vLPlJCd5FnixPv2ZqJSI6+3N0bt8s3fvBhFFs8RRr2yeeORlP7TYLQ92fKd6iEXli5Xb742IEy/ui+MP7X3rhYvn7tNuM7l8oP75soR57mPcj0+6++X14lMvZdZR3ZX6A6ehdAAOQQmZH3yNK8xRjg+QbSa5SEe4lIyJqD2hvx4chQ72hFik3/sp2ZACs6JfZuJJvj2rq30eA9vIya1ksD45qmARqW8NAjXE/H3Wk8yrRTkiLr0gIMKUP9PfZ6LOWk3/uBXtL4WrDHA4yg0y0ktTDINmTXqEDXCVtkTaNZimCrqpCBnKS8ZMFF7XNYxxfmWc+WZVUnVr2SacmMAFegUc/ADqLj2+kz++knHyk/R0HFHmyLnRbuAwQU4wXGZ56+PFNOs/f03Ir2THmWwva0qTIxuhgbMwG38gY0jD0Y49jjZjM28VnaMjMGly98yH5ZlQ9nExv2Bv2CP+D55wE2u3ByRu3HjPO6F5B8iOjmEj2qJ7eOkmVCl7qv7McUgBYGYfkX735YXlmhsAS9MIUTtovsyx4K8GwXtQ36T1Rk8xwCpqAngGrUQz7bCGgqgpys4aXpm0wcJKCyczcdAOgZKoiL86aFtw2RU3AqkK8cWPRDmMKWPTHenk5Cx+MMbNDWIOSkA5EDGWn7nDp9oKsTh3BuIwhi4U3DGkHrGdJfg/Ryu6cApxZ2NV0WmTWd34dFFpq9yXvwWhGREoAiRyMWD8nvdASre6B8So+xcw8LEYVBjm3mq48qOuQhu8Ysy3FWHv1f3H9dmzF0xR4DZHzkLfbdHrYJDLMXdshwc9yDcoLe8+8+W5ly/jBgmk5snv0EmXG/LfLuv4cdBO91Ak7of/nX/1L5nS+/VE4c2VPOX18i6HS2/IOf+mz5f778XYrBJ8vf+sJz5Zd+66XyDP2Z34djvGvP/nIWx/IzTzxWfuPlh4DQdQBHFmQHZqIRTdu0tb+9uzVvOlYyRnEFkklZCqAY18758IPfDDLHLcu0XgqqIPsaQCgb+cjuyUhN2vB8ivS6c3Q1YpKo7wKQpkh11Mpu+HBOVeIA1oOhsNZQta8fBwgsYTRu4M2OcCBNky7xviqMvNdRZSicbXC6LhEh+ZBUywajWwAoU2mh0E2HKGwh0JXPZhhdz0hv3erD7aT45rjWcCS0e/x6nB8i/A8DQw8D6fFWI4MR0q/AP0FIv1/9Z/aAK97ePj/uJQGAgIN9S4DogXNNBTD+LLkuuUem6YxmuWGCcI2Tc92/8IlPR8T5tTPvERGtrZrcbP8zjZyRsry/YRkLkWr3+BE6YgCg+2fMf+c6Dnt/cd0O3PcGPX83AFbtYn30aXC/yYsWCBLJELArfxlBVFkYrbTiVsUUc8yJ4K8sG52icp6omGl5QX20EtNLluuHvNunzXtUMeynaloj5rrVPnqVUxkKtkUTM5LvvflzX7fmuVbXP5Roe3YVuMbIyKbgz+cdKKyUCdeoA4/RPqjpgT9rvUPGlKXmzIRctqhIfn7yizPNHuvbGaoY49jksQe7vUJU9iu4hShPFeZj+/aU/dswxDenyxc5159mzOZ++n5eujRXLi4s08JpohwgsgXyrUZQ51rPgd6Jq7NL5RuvflDOwfH8OFORnnzuSNm4m4kxjGGcPz1dvkkRiun4Pw/QHHl0r+NNyux70+WrF2/F1LRPT42UAwBU73vm/Gz5NoDtVz48VzYCQPYCPlZNsxs5QD7evUFVPoWTd7iGjkgCIdfG5xt2ijICnADVdYrCnGao1SHrrsHPdV6imh2dFj1kpS64LzHisY4/TufV667xxapRzK+UMUcL6oS7lzEUISK0NQrmV2/8+/fnzwdnpoHsLCxS/1gkoxtlFkralBOHTAMbH19i3cK5brLRXy9lMQFKcjyNkqqr1FMRvceYJ+B2pGDy8/pzvyZXAEMcxR04Il/8c8+Xn/rUs0y62lWrionSKm43oXacm14ob1+ciVT8btLrnt/tOHd+nhvjeupgCVD9sjWb582iLnWl1Iul+ZvlyNGjzAgnMkk6fA7azm7s2YhFJYuk8gXod+bLIQDkFnTCCHI2ggyOBS+VJeH5ovKaz1ug3ZPUsgWCKf/td94uv0vR3QGiyHstKL19g8pketgaMYdgG9kubOIK1AJBqeuljYzuHXzmHUDSLcDnbVvt4GssCKRMGSNUtkOMc6l9AITeJeIaaydvuUNy/XlPuR7IijYg3vIgx7+XHW12Aqp0KAwiud/rou0tM5Y2ItPRw3I5wDimk5vlCEDcZGvY4e11XRDVtPP8qe3WFHpkwnoK9iWAuOcNO+D69hxksYU4JYaEENRyupbgNCbrmR3USTeQIYAPzoz9uFfRZ3uRpwWCYXCj/XHja2a/5HCu2jSzOBdigU7H9/IdOtjsbUvV986uj/KAEyq4bcC9t58RrOCeNzGK8ygThJ4/cRwZXC6vwrGXY/yZx/aXNy9f572byiMHdmP7L5TPPv0IIPR8DHs4yxCPFx8/Vr757gcPju1M4zBsZOJ74YMeS58GdVEiHrDGK81r9MZk0C6hxddVjolRa2TFFE5NEq3/qsrN340i6E8e2FWuUKXqAmxDQdxjx+y7FalFFKKRJw+5XucyisCU+BRVlaYFD0KwPnfmbDxD5dORWrBnG5+9raUkTTE5HUJAtZEQs+mnaVpvmIqw4bpzUK2YtG2OQmtluCEUrxetHVQKYWzZaL6ZhAM2Q8rjrr0GO8Az/JThgTfv7YEVaEKQPx94mP3P3ZcGGgfX6vhhee0UpEH0o/Foslgp9YcHObaqRdiqwq5j3PIrPV+/j2bhyIDA3fSCQCzSqxxMC8JG8aid+vT9t95hWpUGwBFqVZZi+sjQoYnDkkHQIXmL5w+ZqC+ozs1HwdM1jzzvO0HN8Hr2694D1wAEHejKFE+Vy8rJjcPM385bFjhuic4AlVNtJaTy5yxz02cZJVlsXu30TWYyWzzE9cLIIUeCwnkMsGk6x3JqtG4TwXjk+AmiKlTgIm9G3u7IaePRdaoipciiRXodgJCRgQShyraK0QioaVTX3u9de+99J0UYt4i61PZbVGoqkyrdVhCTaxLgqDU1f1gUNPckow9Rbel56UBtANMGSBMIRxSJnwuGk8ckeMp7zPv1eYwuzcm1Yl39Utmbwl6EO/Uo1dRP7T5Y0/P0NfwCjuPTpnPvYCQ4j9uWZsq+J+DcYii28rvZC1d5bpwrIko3cWpfRUGOAoBOLM+Xpz7/BCCUtD7yPPvaufL9964x831T+SxAc+ujgEr0y/XXLpZvXMIxptT3Rw5OlYNPkupnH9/6+pvl3KGj5RVIYrNkUJwC4/CMEfbhDt9fYH9P09roZmvH1EdrXPcAVYLFlh5L45F0hVxnZTN47236lT9PgBA9UtnLKJTQuPmH34/Y8LqN/+upRbnHHqcsRvV6ofPRBdsAVM6hzii9MmfWKB2u/Htwb+3s5vdp9PquCnGOOBfBNeXfe9DXdjCJiI8dNbhh6SWDNWl6cl3ApDOU+fOsrk5Qms5cgHn7sjbu5kMdUeTQSUm7iSD+3I99nkK0o5yx7XEmBKEr6MLbRKZeO3e9XJ6zb6fZCdp0QQkz5S5Av4GTsQ9KgX1CTXcbAZUGYBsmz6vp7+u8fmLHCDxRxkwD+uBrAESv8sC3y2Fec4DP30R/20me786t6+hM+nVC7ZDLeQWazgbWfzu64o4jP42Uonfuoh/ubt1e/uuXXit/RET5qYO7yi7u+f0rH1I4u4/59tfKkSNHaV14heCLGQhSpRZsERlcsIiPsbZXrl4neOKksLFycRruevSwrAWPkS1k/WpFueqH/ecaCUIjSNi+AuR1urlvQ5hFiwmMUtf0ejhkr0KA7qJSsSpgSnpPODPNscne0+nEpWOdcpz2oiVw1rJAnX5aH7zJQmFHadv722BWbVcYHSOkzjhNkPdr88zUSq2aJApollVZ8Euckc3vxRXLZvoiiLUWKV6y84TtwSKlYbHvKm0gt5ft0EKuAUJvYgt0/KKIqjXeD/3OfaVDaZGbMt47l4kJEgdk+t33ZjundAhd1wwwmTVJPT3QK1LReFiL2JxguRGKxvLq7crgomjR6+1xvC6DPCTIrjgljlj95DZ0Oc7kPezWPZvzo+dXtozWdHwogc6g955Abkb8LLI7oZ3WhdsrAF37XYal1qJ7tdQ/og6tF0jAiHjTw8PwGSnLezM8Da26nCKKcYnDs4Pxm/IQbGURVX0S++Ubohw0cNsJgZuS38bfGm8X6AjKwd+r4HZBBl/Ae1wiDC751vYappv18lW2cvpm6dE4tW93OX/hCoK2BX7MZERBb1A1f4cNiIkZAc1r83YNksThJPxH+orrLSCUVncONzTvz5VrE+sTf+oVekfgz4o8xeEKCWk8ybrQteFtB576lGyCJt82UNp8uMAvquE80PJM5f1EeL/1JZOwHenaahxjLqx3zHsiymLRSYvK+vMo5LIYnnU7dfhktMJ68/3TVHvTjsQUtP3xOr5WOjm9gRkG573XmmuYeqqX3f7Z0nHqQdOfBUYHEZ3Yi6pH3Zu8v/r70MXxCtfC2c0eblNvRkJrikvDTTqFv7cThdAA7WMO9BzKRO7RLH9vAjQuGDmJwqPWsqMJhMDCiRte31YrcWZUPnz2drhCNj22tYsE+Lv8O9rm8Ps9GD+LYy7Sx9DIqmsskT09YJWMPQyrV15l3shrPF/ztN3n8EPSGYgHboVk7byvgZaqqAd7pfx0esUL5fWMssTUjHq446/cl6A0tDUIeTU6MEi91aheeOEqQBS9XzqbfrYFAZv4ndWkp6b2lFsY6SePHS6jl6+UR81ukFJ3v07Cp3v8E4/R6xGFSVHS2/TzfJc13jg6EWnPOxjkHeiOHztMZTT8zg2kRu8Zkb54s3znD18ObtZTJ3aXXc/TH5hTvXj6RvnDs1fKPYolPzVJUd6zxz295cKfnoYPupn2TxgNaER7iGi8D+/PZ7ba3VT8NZ5vFiNlVNI9ychdpjMF4XGW2b9YLtbE9inJvYwfhqxUnexXptdq9LNW/dY1FITWPVxtvLKY6hLpv0zL15ShTmLuQ9uokBGdIuVDPmSj/A8wRnW6qt7q6R2pd/JnoXt0Pltz+GgxowJDJrajHywuDaqPz8Nn3ebfWX2f16iisxb46O1UroEXDd4x8iY31ixOzFHnHpeJhPoccZ7auQ6AKbAJmStUhe9hitBq+YWf/DFA6DHa7+0CeNqfk24fODWnP7hUPpxZLmfpmhCdKJCRZfbSkZc6oXLAffYzZ86Uo0Q6PfMTOOTztHVyApTOqrSD+7Sv2YVMTgHq5knHL85cp8ftjXICML4ZPbmRkY1bQGLWQGDHAetgVYDv2fPXAKHwU+GPO4FpCzyqPbvgDwIkJ/n7t67eLf/D6ctwCqEGoGc3cz87oIfYytBuErsoOtrMPs+RMZDbqS3cPjFG4dWGcpV7nKfl3oJBGi1XzIY3uquj2JRh+7sWSNUIe8iMZ7SLCaRdi30RB6hjeIfRw9TzglupFtmLswGKwWtjGlTjakZfcds5Nh7kwHkL2a8WVCCaKemKWZoUt/13j5WJ0CWh8x4yEpf3eL1Bmp9LGETY6pkJcqlFvAJG7SRrh564rTOA8xCBMNZ6hnOinEW0k2dMuoj6WCwfkV2u4Xmu45a5b9ZBu7nKgmwmOzPFfU6Q9XViksMLDOwEHaUFkDYjazpBHsQYuKDM69CbAW7nsUYu12g+/dlJ29mgXSxU6uEKQeue5b3ne1fh1m2OVmFW+NfnMCRgxHxLtKOs92qP940WeMchl/9dA1ar/n7jxjUQWrfo4V/DhiYUQOvp2SsDI6JRvae/0Cpc44qt6X3vXfRgYQCCFKK2Eq1rmI8fIX7V6FZ27RTE/1EEwZCvaRr5hKZNHHfl/NqImGJE9JT0Sm7BmdHYxkLJUyTVM8bv7aO1SPRgQaKtBSMAUj9rjMiKv3c8nPynWxjpnRh7vZ9FAQNKAIhRLpOiX+Vnc44wo2VFVCU6P17isGkvgYnwRG+RK39UYVKueFOFoegVRN9rxWGkMx6Wq++2qh67ljoP41/b1vjDYS+/6oaPBrmhMKQaBCGoKnq/6n7VNjKhKNyW9vNw2gavedAwZCrQ63zsxCk89aVy+sL5KPJKdPdAuqV7vh6Q5r3kvQ1oBO2wxe/bfadR7OW3u+xgbfIZ+9+1h66hI5+uc8cF3EbZvP1IX0YUnihOi4gHCGhGXlDh6+QrW+Qw1rhYktJtcXMTJXUPJ2rJyvVUlO0ZolVN85JVkq5jLXa1YIIW1sj8Cn8C8CLret9H99OjkvSZLZ2mMSSCBhckps0EzaR65Tk9w+skt7ffA/dfpyILWfq1CYlwvTUoKv1OFgZgQK52e57YhzU7EJcabkk2vK+5573jFK+xALBFPBLsJM/KwMQOeG+Pkjad4gP3Te2I7MMmop1L8Nom7MnIen6Bezv+cdPxY+Xe1fnyg7culC8DOrHAUQi2igf/Q1znJz75VNl4bA/RILoNyO+iqOjy77/GeEWKm547VrY+TjqedOft1y+UP75EJwjW96cP7So7nqRnME84/86l8hKjgV8bIysDQhY87qTSWv6XFLBvnT0dLZpuEQnVOU++bMrjcJS5/z7XYKA7G5jKc5H7lRGQ4XXM3/fRwN4BzH1MvWW1sPKos7PEPY9rcOEkZw/OvE62BBv0IOwEJ/VAOH86Ok3H+PN7gMJRUpRGQoNDGU36jboZtbQ/YnWCh8+q95wgpEZlDSRUmoGV7dHZJE5wc3YMGiDXgoLQ00ZD+Z12Rycy8qA8qyBnAu7wkT3by1//sS/EAIRt4yMxOctx0fYDvT63WN758Dpzve1eUB0wP/cgfakDYDeHKbpJ8OXvs2n4uC3aALTalc009j5+7WzZRkp/FsfJDMhuaGe7BUlYEmsXbs9ep40b1wEUbid6eeX6XPng+gJcT+bXe554ZoY7lZNHiWLC2xQEv8844P/k6+9CW2PqExXxOyf2lulb0xTv7orolMUuZg/tfGoV/Ix1E3zmeSr+bzCVSd6yDrCiNUKWYJFelRl9jPoQn68FS+JsNiA0nIKP2gP3QHVvTKylgkNPsq8W1vpW6qwGfOXG8IufDUBSC25U+amC1ctsbyfWBQsEpXJ5BXYtih66LR2QgW4Su9RsTHbx0TlTLMyyGKSqHV1iN8NhvAOn32vbfs+iMjNYgtNwdJC9aHVlJkLeLvo+WtU58Uh+s04UVwq+aLa14mfK+7LFdzykPN/D8MgNnt3iswx6xYp4H2awmmwHWIwfVwqI0dCejtCvVe/ABrgUs7kXjRLUF/H1gYWMLCeYze/ziPdBnb7KPn8+cFINVLXP4yFf2nDy6Y/dH6RmuVoqq053PHDw66lei7kPg4QctbkGLlvz9O6iPQjtP2tY0dZl5T8O+TjomtgPE0V2k6Kk+OguVexEMzxIYcDdQF5rk2cF3UhJ9ArF8LqwTn9wkpKHZQLjPE3qMfhNKB0LahxfZnW9zYK9nJHEUTzV3Uxoug6RdhTDpAc7h5Hasn0H1bbT8FNJiwJCoy+j3iDewB0in8HNamAvPCWjNE0RpkD0CtUEfh3zVSkJ4c2EtwDBuOPj9Ws1/O8AggFijWKGdNaD5vtb5Ckigv6si0D19IqaBVgTyOF7dC8GLV44OEGzaN7SOgPBDcTjGKG6x6GLtcGLBCAdO3CAFNsq/Viv4gDUqEf2O+y9tx5AP2zNQhU0j/thkeJUXoN1as+dsveA3A4vaBp2XfRs+xEXFYBVXk2A/6SRtEhQRK/i5xWdK28qc73zKPbie+XwOvxOZwbPovzDS+yuExGbmKxklN2q8sq/8rONXvj73UTzjWSm8nA4fpXLAAAgAElEQVTO9rOPnIyxf1enr1LBKvilPdGJR6mwv1zmAFIqRvfEtJAOlsDVCKhdJHwOI7XKcjSLbmtbW16vfWWQI7hauf5hYNa+Porgn69ICkOv5HqQ8TAQGj9rzkZsZeNwJdAyWr+H1NVzZDzG4NftwNCbBbmNw/jIyWNlhb8PUwn/F3Fa9z11sGzmtSsXbpRXXj5T/gAQuuf4SbQLPNxLV8vPwu879alHC0iW6V9kNyheuk+UY+4b75TbH14re+kRupFeofeJBtylbdNvvnmm3Kdy+nMY/IOffox1IbJEO5JvwTH9Ko7uDJGnbVAB9hyA38Ue3IC7d5H9ePmDD/jEGsFQxv4s+e/PwEc5Zr7mo5yqj9K5PejtAwV5vupetQI41QlOk9H3/rPSgcn9DGpSOz9eMwxXqLcGBpN6VC1nTJcZhT87whnRMbpCI/RVgSETWG7bO1P5b6n9HoAPZzPy+/6Zsiree67lJNXOCYR1Fn2PEdDtyMsYQYqrtCbyo1785PP0pL5TfvITL5SnnYqHHHhOLYY1bTpNF4UP4IQKRmfgDNt6KaP30iN8Zp1Ar73NOe1cVGqNz7cA5zXAGLpv/MLpMvGDb5W9gNWbBE1WKYidA3Se2r+PhZe6tBUbNFluETm3AMZBLbdml8v7tIayfmF0C/qIB6M0pjx1cj+jqG/R4mpLuT6xr/wHX3m9HDrKsBZs1fj4JP1H6SSzk2j2va3l4oVLOMXQ18js7aDy/xrXnyFienuF+0R5rLLx8lG1vYJO1yR0DfZWCxUV3Ko4wVTamrDDQzLo72ONHZgBD7X1M1Y+BHfSO8wKhcPre7Vh2s6mUIIjqeMfzm6Nsi87jc9oshSkLiKeDol/a1dqEXIFodmubljNp67KqeFxH/F5Vea8n23abx0Gg1tODYuaEPQzvzf7JKddx8MMwl3HAaMrtG0uh5HxOzgtUjGUtbh+dLaq50hQusXC5+gf6mTBWuDrmhhZ3AGVwu4qK56jhzxrOoAhx6bmkbvsBa3dd32U3ahstwesEeRmqzJInBSsXL8EmD3Q9DVBDWsDT9IBTb3S30c6hwN9z7Pm77N9YOxdGYqEPmCcm+HNn6+PZFaU8zDPtEZC02xViDLsxT4MAKQxGVaEMQEB8dvGih0ntbBi82cr0ibHyjJg9C4KfjPGXM9Erpvkb//tpoQgssnXUCxjcHpW8bir0gOk4kUu4ZFY4CHf0wXfQ3+026Yo5VzwhEZE3Si/d/SiofbbgNobREVMZ5yFfDsnyNKwI6FGQOrc24wePjwSOnwQAsykUY9oJgKFh6rEksxfBwLyvbnCafxzL2Kt24vSaxkcYsGNHmUrSshr9e9NRV77l9Ur5d9+5iA6okJPUKDSiAO7VtAQe6x2xJ3dZIVuVO1Xrzj+ZyUfB8y2IOn8xKFfF31dgzbrAHGTr3Vpn87o9WsUz56Ht/3df0Y+X2+kA+61Z0vAFIa2AcXAmfx+FCdoBsPhAVXubEzt11pLDKKWvKa2QKpUDQuVMmqjt3ubFLBtUNrKxPujb6aeVUs5GXEcRK2yeroJgArHL5sjnwA87cHwbZWLg8K38vvqTQybjdlRIH6uz+H9qXByXKGEeccIZiQpIwXyM7MoqfoU7Sy3f9cc7xpPPJ2d4C2212S1ai9rWdzUr/1gz7p9TGWWz57tSdKTTn6oylEFPsLtPA73bj9ytQeenSnR8++fp2/tbiLwd8oxlPKnl2+Xp77wsbIBmgQpjfI2IPRNdMQtn5Wq4ynE9LMY5QMvAkIB+vc0PqaOiBwtvvpeWT19qWw9zGQ05s+bgpr93tvlFcDIJQpVfvzQVNnz2SctySsLb50rrwhCiXROHT9W3nzz3XLokWM1+sN9fe3tN8sFuYP83siV/mcWXgzoIO0s5DolX6s3vGlQeg5cr8s/CpSGzLT9fNjn+fu1DA5ceFOKRljQgxrPPLNeIyv7U9/k/SbnLK7V5C7vN17TnBf7C48iowK2cZyD6+hg9XJg1M67CeBipKfxOdMB8xn7VH3IUjO2gqYAII3brMwmMI5okjqBPTnA2blGJFJehy3UDu3bWZ4/eYgeiJ8oh2gBaDTLa6jn5XFfY2bl3N0t5QYg9A7Ojc/n51g86D0eJwW/FbuU/Dr/HiWCLNiYpVDJgqUV2wF+eLbsfOu7ZTeRzquA2ZW7zHUf38Jsd1KYC0wBBJxvI5Ip0Fnmc0zpv48j9MGc05k2lCeoSr6J3tlI6tZM4YXL0+UwI2LPLW0q/9V7l8voFNObovsDo2txwBaR/ykK9xawfVuI7t66drGcOHqKkdMXyjxy6HhIoFEzSKZSaweaLISLwqYosKsp7FhLKVrpkPL9utZK7IP7Gq3W0WthX5ozXx1iOOx2dXEfIoDyIAjN6/lZAWax4352z88fyLLN+1tLs5w/vwa6ele5BWma4gn8EeqsNn/XX/KzLK616MtrWHQ2A03Pxv3Rloxn2beb/sM67/L00fPRxit6u1KvYrbFzD3XioLpsAGVqiUINQDgzzIS6vWU+7oWpuOhHPLmcRyP2/JNPTOub1vHOMOJNeKbtR6hfpu8UP/tewLoGjxpdrCn3CT+Gi5a6iOZXqfPNKQT4M9Td+W1ewCb99xzweue3Bse29m8miZYmUZfpzQ6JN4rwnUAgZ1cA65Vy/QGPhXUcLqpL07KBUlFpbDqEewbRegxrhPwM+8Qoh6lAa/gxihIFnGkp6Vi1DjpLdaoSSXQW9nn7ySLb8XTlpc3xsG2On47lcoSfgULc3irJ0+eYFrExSCXW/RwgKlI52kkLKvB4pB5CByX5xEOPiM6fBE1W20tqwbRHj+7eYPDa5bK33d7AmL8HcpEj8paUcG2fBOjUdnMengt2xl64C+fuP+8BAjpEKRwKSw9XyT3ZRB+bxB4U0xmqoYp+7J5L9kVwNMQjYI7wxZgIdI06PbqIgc48VDvJDJkKnLgTQ8cl/oo6+596PtsL5UVgrmOuQj5+95Ae2vC+YeB3IFT1C4QgFNaRILWBvjq4Zc/5yI0uW70hRjDFt5duGfrojc5Ys552PaRyxnbmzFEs6Tq5RdHNKCtgaA5PX/XO6KR/K5vPxK/b8pIsOXXKO976tgJjCaGR4VJVOQKEcCLVONfRN5d/2xq7+tz+EBeZ9DEG+XoGihzRq1jLzoJS1UeTkmLamWLlRABlVI6n23vUq5qL9W1fRiOcvUAak2P1E+MSEJ7bxazpQJ0DbayN08zL/4ohUXbWGv78jmtqxaDbCsnUcJ/kUKQA594HK4yfVVZnwsvv1muw38TCNp/WKX/9AvPlU2ffLRsHN8RkQnnhd8HgK2e/7CsvnG2jFAgWUh9+rXw8unydTiho4w8fG6EyWyfPFXu2y/z7OXy5s2F8pKNvjWsm6D9EMExorSNFP17ZGJepzn+tPPATfsBfnpjmee017+9nKcc5/nN7ellvnci+3XtXzv8mv79SSuycjr0QdBGKtUn7yX7zLofWUTlNTJyGZEr1j0pIHmu/TuGOmjw5blyjuSfG/ncCAg0Ypxp0cH57EB5ryOGQXesXTufAqRYoy6i/4A9Qq6UD6OTUlfGSMUfIiX+F178ePncM09S/DMSXVSqvrvLa5bKlVt3yvnpeVpsUYBKQMNzamYiWo4hcwZC/GOENNfU3wlG1BP27R0HgN0//XbZ886roJSFckNwQruncUaC7geUOp/eqTrjcDVrIR7cb+5h5vYKhW0rRC430rqJ9eWatsk7DCf5AtSTBSJrK9smyy9dn6auYWfZAwC1z6pg0PG1VsRvpBLeFPPnPvFJWui9Wt65yWQ2ax3MwAWfVieh8vdiD+X62UIuouCVmpV7UEdbrxUWh+1LnSkv0NQy17BJe8iR55g/k4DyeeysNADrLOxvGu/TAe+6ZPS2IKKkXaP5lI3UL5GJak579ioPgKze6JTYsC0m51gThNyX/b0dRX2vddKx+t+Aw20c0UGUkeeYwnlfICiWlKBK5SBgxvmeIzjROEsDOon3ZTeBoGXwUQbIXFd/FtmDBkItxvNLMzManP26L3JJjURm8CB0ZwsoBf+52fKI9LvOAfQqVSRbWaW+SP2ZOtXf9zS83mnsixe9r7AXzSb1gDjloaf59Ngwnb+UFWzpek7osNHvD3kqrcFrGs8zf54p+PWouRYzDSPp/qYG7w8ZyRT/WoS1Ck3lV45wsWM75Q0Z4SSCybZsBgTu3b+nzNy6GZEgBSUqv0wnsvjyluTU2NYgDr5Vwwh7Gt9xG4nLDSW6qQeuv7bgmDWUwzjzcWcRJCNcSygMU6ojpGtsczlnmw0OkCmZi3jCK9ybAhNz3puyy/R7PEL8bj2wSqCt8AR/KCZNmNbXdYr6ejbbHpF6RjVF0CvwOFf9Ag79uwc0KThRbJSgoRPYNBopsMMGIy4dILOCyg161gojN2GHgOBVqbxamnog/Hq6vM/UqJzd2w4c4IDvwFs0hRX9VPWR2z09zLHJ51gnKy2qkUT3XlbzUCTJPZ5NUCgHTe+9XWhYDu+xsaG/2uHtwVL2TE0jq4PmdUPWGpcmlGAHruQHuR6Dzgk+Y/CaWI8dpL+5ETsnLCFXwSnros7ubToxlZvZgNvwveeztXSlPeJ2YyyPEfn7+BPVeF5Hnr/59g9oeo1xAhB5z6kENJIqDM+G3GnPi19VSdaVko9ndD8iTZ2jEPq6e94m5oMoyLqCJo9Akl7jrK+B0ME5aBGqgdw2gJ2v7ZXq8N6F9849T6BInz98lCkeUHdshwOg8flcP2MQn+H8fmEU0PCxR8s90pObaX2yegsjQisaaT334eiu3KTI4+TxsumZR9Eb7CFrEpWwbO/qTarjX3+vbMUp3UjVMT26y93vnyk/YGLONKDgkxN87guPkJrHKQCYvnH9dvkaumWOwz+yZTupfYp6MGST8FbfZELOt+GFzgGAo1ULoEBnuu/Tl0o75Xt4rYadrzw//RlP/duD/f5M9U5ZHPPeQTAApuMZdQ8ZEas6Ob/S4GWUY905bWekB9LZVcN92YZ8Wji3NQpAHGmLUWUdZuXoCnSavPV6z+v3+iK/7yOhEZmN4tFqBwSgPUiK+8mz5O/49x5oV57Na9NkzQChu0Y3lJ//4hfKC4+d5HcW8QAA0V+e/WVS1mcvTePgEY0k0xN0G9P12JI9FArZZUKwIiASNLinAbqj0PBemSbrYOBBYLbwxqtl61uv4DDeKBsAwhbJjpIb3o+s3odyhpZhUhOfrRPE+iwg5zdvr5a34W2uIlMjm+v59Xjtn0S4kfPTtCXbDGA9DWDeQVR1F1H/WRwICxkPHzpQltA7UkxHec1FgPRZWpLNs9dbqXS+E7SFGnGsPLda9GJwJeQxsl21vVHKTp+RSgDq72rropoS1vbaJUQHXmfc/bC11CZkQP03T1ApwW8vQ71MDpwbHSGftAuK5fepo6NgqumUTOnHGWhgbb1d8VnqGGS5wTAcAmY7DdEVWCLbup2giaA8ZS8nMwqs/YpJdTyHGGEex7IGj5niCP3CZ1enjgJOTcv7FeDRYmrtJ4XPfvn5S3Kh69MF+JSDrM006NXbr+Fzls/fO2C9nuwjlVlklGexP5+DPTUQ0+5xnROQ0ewuGvvQPRraxF6vDM512VAjocMPM6zge8948OZWmFQjPtVwP7go1R0aViC9kVn/nmrYs3Lea1Zvlp9zuHdgXHdsXIJgjVfIJjuhxIMsXyK4MiozDrmemlyiDy+RZjhxItK9M3iRgsmbNIh2nGcYpvDsBR54IwiXqXvTMhYmxQHkKxrO8pXTaGKxAYwzGKYdu5nSRAru0izKASHa5NSIVhHmogYIzXRqA6H5vAOgZIoqjLt+GNwQrnGUKNYS0bFbzLq2CMoomcorGsF369xHo4b2O77tN10jGm2pJGg376j/fS/Aw8UKee3a8qSCobsojF0crlEiFjUVymETaJIu0ls2mjBFc+NpnIPPPvVMeQZe4hzk7X/zlS+X25Fmo1F7VOGuta7qBX2gbPhw76evmvZ+BjyeFu3IdRkGMBGJbSAx/t0VzEW007VXgF0vLhqy3/jO2Qw4D3XuWZXRNdqBRQ5r16jXSk5cKFpTgbwnIvRheImYsn4Ws92xuEiHwwOdnFDe794qP3HdrNDkZxEhbSA5PFj+6DCZ7g9wSXpY2spjpAKnSB8+d/LReP6v/Ol3yxUKCwSNvjaf27YxRm8EaVkwYHunqBy2BZk0FdOZGvMhmUq56AFBgmd/169XL5+DatYWLRt2UtMR6iNpcRZ5jp7wnr8fGBor5lHYT+3bXz7z1NNxdo2EStLfTmWx/NjPAQ4/T1+R8U88Sdu0MaJCxMatmnc7SXneA4DcvXqrbIEDuIExjU5pW7lKFTJRys1Elsr8dFk5c75sGYVbvg+jhMwsMxP5FVKzl2jv9BmqQw68+CTggKjGB6RMwVK/ce1q2X74AIUlk+XNs+/EWEaN7gX01pdfey0mjNhKTm6Yxzt5ocp9RiP6CEWvn3OtMq2cUQ1/3v/Mtcq2LKkbhiMYeXZyf/wcz0ulj9SzUnmd66c1pR7J8+TnZFuavP9eHlIWAqRIewIt7II64cXnpLMAQudx+pVBu2fEYfBM8Po+OpM6oqcwZHTHn2VmQic5APSQjcp10HEcYe2Dn+jUIyN0O2mhtHGx/Id/+afLxwChtqbairzEMyILl6/NlBsLq1AptCNE1LVayF7oQp5f3qeFsd5PDIZwGIOAhmdRjnX2dGzv6PTRR/bMH/0e9JDRMk1bp8mddGFBNial+PBZ164zzQgu506i+8s4LIs4LNPzK+UcUbdpuJtbR+TfMooa+XZsqPO8Wb3o/jILeJoCbZ6Ehz9L9NN727xlQ9lFKx3P+5sXr5QLjJxdDOoC4EecA92iFhxWpyOqw5vTnSn4jDCmLh7gAsFbC7ZElDuAak2b74bissB5dA2lwxm00QFR39geagZnrdeBfTFv7n3KrGvXO0+p58NO1Mny/H6twLa3GVFUm+CV5676w96rtTjNMJKv0Z4FN96r8Tv7YPqV9QuuScqwLR7VlUssYJ2QNBZ7H4VL0XWnclQ3EFTybHht1zjqISxYgsMuPpFX6v7ai7Xl02rxWjtTBtNSF+SZyDVJGU9bFHqZy4TdYQ9N/ec57G1/Zgz6yKivCz3Qop1+PxzdzD3vHcW8p9yvfN9wAGFt78r6dHykRXmXzmeE4psXUH/WfrgWRgpwmEUZ9fcClLox9au+OB44hLpWcA1+HYJSX1sfpFXT+C+VaAhEjSAKcTWuu2hGfZAK0+vXb+BxwPsEnEYLHH4/IlfJKjU2ehPCvZuqspuMOryF4BvG9kXRRsdGvPZSC1mtimECJahi2Ar/xmKGfTS8vo1CMTpiaw+jqfbVi3uyqS9CdI52GssY/ZtLtaItNlPc6cGLe27PFjvT1rYJfTx0LEk9pDXlChEZj3o/SsUD4bVnUTq2arAvqVHDQTS0vn3dV+9NxJ7lLmjsc9GrXxCpx6xgDXAhGO6qAn2r7RU8KF1heOxRRHR5jsO0AZmlz6FNpVXM165BnEfgx4gQG1KcwaDY9uMw3QX+zl/5+XLx0uXyK3/8e+UyUSe7CJje9+J9NNPPTYFNQY4iHT3YAGk1/Z+Nhaun7sJ3jpDeOkpvENGsBM5YMeUzI3xx/QbI47UN2QYAjPqtJsuuVyO2B9vWdYn0U21X5f3ZQkcHyNZB9ZOUtdoixz3eohMBGIo4bCOLu1beg0bSaumVQEIKBUbASSBREGU0pypcHZUKAtq5UXbiPx3mFn+XhM/9eNwOwmf8+MlTZTce/AfXr5S3rl2K2dSKghxqv8IjNt3jJws6BOwJzHmdBRgxNYMLJjM5n29N+KokprTXCLJL7r7UCFRSLsL5C5lfzycfdkD63/vvcKBYr0xD9QrXf6ejMg5f7/MA0DEyJbZMsZrb7gXy2q7T+ubxe0vlS1QHH3zhqbLKujgd7B7R0A322PQZ7FZAH+KNB3eXDYw3VCXdPX85nn8TkVNIemXx/YuAV0DFXiqT2e8771ws3wWUXOP9z6KfTj5BWyd6GG+4sVjevH23vOEcaXTTovx1TrmV1aOk+V9lesg1PvT7Z06HwNWehyl3VdbDuEakpDpLw4bGdU/dnEzw3igMJIQLb2ZtIm3YruOO5SzyCCYo2i1aXfVyFiF6thrPP5QKXGieyYEL/nxA2oxNrgo+eqR4Tmo4Kp4j90mx0MAJ1G6z3o5OVSd7b54XT1C4cr7PzFLnOOZ18hk/KrqbqUdvSVCZwCfsT+iPauKbhcI5t8CHIsk203uEfXyGIp+f/7EfKkeJkJo23Uya3M/XxlynQ8It+JgXqVIfpx+k0UuLmuw+cReZsA2gozs9PzvQfxbLmpbXhri0V9CFUruWsS0zgNA3//D3sSMU7QDUnBUvJWH3VlqDkQZ2tOM2OIE6sBHHsxcoLup11uuOaTlkUw6rHTYi7c2rLEq0NaB6eAJQ+sThQzGpa4mpXeO8/sd+9AvlX/zqv8ExZY2xeffk5UdNA/rI9Q4F6OLV6+t0Z+u+Vutegxlx6Nu+u6/8Wz0dbZwC2KqXKMozK4StDvAZ17NfJONsnbxnaytk3wZQ9sdUdmJfwqb2Vm1N40TZbwOSyWEMh6xxU+MeeAb14uCMKLnqTv/WntRHC5u+hdeP4vxYcLoKXUqwLeATbIfTzmfZ9lGMsIss0w2oTdGW0TQ36yb3Vxm5SbbJPsDWmtTpU3RSyMLbCCIRaLIzg/rM6DRyUSPKOCsCWaensUZ3soUav1OfD0CdtkZHqAtEpO5WNvsakEiva49CB6+nU6WzGufJdW+BmLVr1e4Vva1Mvb0OwCaYb3ooHb3QVQZW5G7rGDR7HPhlYCFja2o6PonfoYSa8ciq5zVAuSYA/b96jkVe50Ej9fD35k/XgOjaKLM+GhLCxkOMc4j2kjK3rbd90/T+TF/ltCI30Qr4XaQVJRA7ItG1tWnqCAVFi3A3Rik8GCckfgNiua1SvNe7XGeU1+vJqExMGVhMEu20IwpXq9/t82ZTcUnU9hFdQMBv3KGaUIqUAhspgjWy9rCHkM/bR+vqCZHz6VtRdPz7MP0k7+EJ38ZzWSAPH5VzEbmtQh+CobFqTsKfvboP/jZAKJ6nRsl0ZU5gkLMpWM02Fn6OfzxstgoKATUK0ojW+4gcqcwFb7Ys0gnwcG1FIdpPT5C/zO+cYPOP/94/LG+8+Xr55T/8zXKB1OUmuLyEOZoBDeQe0dHWCyG4sRV01mhM7XRYgVL2RFuTH9ewe06NX/OoNGKDfWiGtop4fbZ6mGsPtS2k21Sc2tX4rGjj4SxmDSqGkoNsV4VFUoWOg9Ve68U7BcrXrqi8TOk6Ocp1aEoqPMg20SIiNCisMZyYO/OM5+Rel+kFeJ9q1VXSavGUGJZ7oKMtpPzubsR73SBgDOsZnGMBapUbQd76DITVmyr7e6a8eLZHd+0rP/yJTwE+r5dvvPMWVbU0xhf8mt5B+YcClovUImf+7b33xn0FmfOMREubBiAHTk2lB4bCyd58ISeKczcasd5unfyU6f+oXG0/z6jW8BnJ6FoYPP5kRDwBTRqiCs5wJpG9F089UQ7RvcIpaG7SPMWKUxSWLECtOUbz7xM04n5siig+qcstAPxFOGm2gtnmOEp0RcxqJ2I6SpN6q9+nL1wOYzwCPcf9vckc7W1MQttAM3Nl6BZA8yyUnLtkMKY4yfs4IxOmVZfuldMsxAfs2yg9SG0XFX3+BGjI/xla6Xzn/ffLh1TS3kF2ootCFNw4uYZm1vwsqBhSOHQMMNrh6KDzKj98TbbXqDqVZ6bekk8Z/SvCSdIYrPUDjf01UtT6gyrLVvu6c0YFBVL+CUMen18jqX55FjSs9wE3ctYDzNFE3eLDu+hUp7fEWUauNe7BgkE3RLpex1PZCOBShwysmMkiMmdxqMc2RxxGgCCesxrhlIG4h9C31ZnpwXkWAfXRoT5SmiDePpmb4OHFGGEg3bbgAKJnWW8LXY/snSIjtZVG9T9STtF31lZoW41umZ40wg7Ku3iLFoA4Fj7gKjPdLXStRZbBzguQXUen0tcT8OezamOWnQLF9W5QsX6MjMUCxVBvfPVr5U2ayc+ZlSOosWiUTQddnrj6yOPPzUppspm5UiRHUBsQNKM8lwNwoi+rrqQ6m9zynnHpKvfLs489Xg7RoeH//Z3fKwtGcNkz+7JGr93AnLUopmLPmikM+8xeJ0+x07TVmQztVIMTUdAT1fMhUBHtXZVPiTMov9KAkfuh3DmdKeog1Dl8L3A2M3TfWfRrDUn6jxvIQARMeF9feOMLwxVvXNKKTdSRgWdDtkN/CexsE6TOQ7a3SeWJqn2oAqpf7lN9bQBFjOA9myHdhm4JwBb7CbUAeRAXmA2M1kvayXBSagcAZXF4rQJAsj7pNPsZoXs9cwJPC5vZM7Njoe/jvLUxpC0jlg76MI7ogeS6D+6+6fVl/rg/Q6mHh6/VBwlSZ8eKtmBC3kte0+d8GAe8B7DttS9teOS52qw+vqob/lH3/9CfZ/Qvf9mH0P9tL7QGQutnR6g8KxubN+MBiWbU/JkgvbBBI8+m7AFwOvbMedy+x5YXTktaNF2MIpm5tUA122w5cuAQ0ykuU9E+EaBrGs6M3koULalYmjJWeK4wxWIXjYL10FfwbBUwvViNt03x5wEeMbd7bKJcZZrSUihW105vcTi6u7YKH7VhFUGF2Y5rbKctx8dPPV5efeP1soKCiIkEAAunOymsdY1r0mHQ1uffdrFjm6uHMgYYqt6OQi+aqCB0IA42BQ4eaIuSxG1W5aeS2O8EBKI6zntWMds6RJDmIQzQjkHfinE5QKPdv/HTPxsVtb/99T8qb394mX/fJ1I9EfOXfbYNRH31mFyHZYxAFPioUEODVIMziH5ov7qIzbBgC4gHXhtXrOC2rvB9mwd9YX4AACAASURBVC43nlik231uDZ2/F9DpdCBzytWo3i0/mrs1E+Tww7RMEeCNEQVSiXrf25C7i7T0WgRI7Ee5XyYCcgu5utO4PvJCM2LgMwU/FEOjo+PaogWJcEPvWN1edpICnqbobTPyfJ/itBGecVXFJhdRpWz0ICDMGuHcIbGhRMKbFqRaiVo50a7ePmT0wORUOca1v8/YVB2pmB/uRCvu32I+o4sW3mk0rew1paj3r8ybNpohM7CEkg6XrSmdNPybMRh+9R74GtWkzZJu0dA85/6dXKT+vQkwE3hWlVSjnNlNoO8/6bpmm5bkem2Hc/k4jfqfOX48jsY+uXyc8Vk4ek7YnmT04UbGFx7h+SdZ92uMSNy3a39ZoIPAVtu5sdgXaB22l/dN0p5NozANh3OUdTK5uGR/Yo77DGs0wvsFj/JDl0EKbCWGiOgO8n4HUCoqnsbJG6UrB9PtylZ4fR/SOktgvG//4fI7f/KNcgNZe51iJ1t1GXzy7KSBysiGCj3WhnVYA1HqAo2Zhr6tp30xPa8CFHTWdiJzNtXeDz3BrI4VuxpKU34jACLbCMW4UiEEn6E87AKs30Ced0PTmEYWRgHT/lxZUE4EwDboVoZ1TlUXt4MvX9sR3SSd7DX8+XYixzeJvAsNtqGzN3K+Fi3mlB/X2txYGGpB0iz6dIP9IrkXpyPZQzeAlWAo7nGt+jYNZaYHM6rTc2nDjnTvC6fQ9jTNEZLDqSIVMNn/UiBykElB01BTluBhnmDU4NEdW8u//7NfYsoQfTUFCwjUNqrL5R5fuDZLKtzRltWRHd/OukE9yi4BnqFaVzARn7kACFUnes4uXfowGpnP8lmC0Kunz5R3v/Ny+dNz75Ur7N+ivaaRw60NhAqM1V+bGl0odKKyJphplJwEg+GMuGYoaEHTPM+9cwx9xl795//kn5b/9Z/9M2bRX402UFBKQ6YFY/YVdlSw+t1JOBVY1obnBgEiw9dhgwFwCRfECILT8mq/4hVbFxlZZg/ducg2hF7KjBFr2KL+2wkISQcyEzmLHM1Jw8BB0x71LQ2j3sCIUgPbWZzTO68Dp6SLSPTYojpePhjyiKzBSohAgfHOZUEoZ2Ie2p4N+yOAj0xEpTpBAWV7gdGpDiKx5ZJFzVugO2n3mpgNivL8TGXR++l50knRMlrrmTISKoXCrG06XBaeLfAZy22t1enyZ/3y/mMgTJPttIl9qrtfj+R99rbT96YdfdjaPUh9exAPDhzCkJIHv3p6Vv95/V50wc0hEPrQS679cGDYmyAMv7zn6X3UpR6ChOOlD9xgS1vHAvpfNJt1nCYizyERFAQQ49/bQKd7UfzjzMl0goTjOPXp52I6zV4iPfRERLHeRfmNN29VT2MF4UpQZzhcheS1a99KDpFcO6Jeckht/WR6xQk0SwhZKGeiiefgj60CEiOGFy2I1iJT/bP2ijMNSW5WBUimHiR/Aw5RQIcpmJojcruIp3qHlHwUrXCPUXnv6/ksf1Z9pfVfEdH2NR/hT4RCsTgrUmn1tZFycc0bXIt2Jv4C5WtaWUUYtxApekE77UAA+R5GYoSh8ORz2Us1iOEeGNZCDtNJXvef/p1/EEVev/w7v1rOXLxGNFry9mzlzmCILNAJTzsckDgpEZkxBRwtQcJgCojlyGIQYmrGw9e6r4zPCSnhwXqwWypSsrdfHm8kKQoEdhDZHeGz5C0dojn1DhTkDoDIPCDk8IEjcLImSKNdCirDqVOn6MU5Xd55552yCaC2h5TbDAbXVkg/oPfjRZSZUS+VZxhAFI4Aw73PPqIWHKik5ugpuecLf7mMPPZUNKo+98r3ys6bl8rErQ8AM3DM3K9o8FsjkarNerjr3lelUDmqPc9PJT7G89iFwI02iqKSMdJkdwn3S+CZzpHAMw16pC9bk22pIJrBnFrTKy9BcCpBZSiNfU+CT5CrscmoltziTM3nfed1jZoYjdTQRFSSfc7P0Bh4PjPykC2AKmC7S2ESU4vYm5M232Yuu43DBYc6pfdJ0U/hNFy6caVsx0COb2RPeLLVu/DLUf67GIdYOX1wy9EZM0SNsQCN00UEEudis72K2etr7L1OjGBsBcMdvCvBEwBthsiq9zlK+xsLUAy3CTrmqH622HEVILvKnr9GFPQK9/add96GB0gv4mtXBg2mk7/p+ahrWiOgPucAiLveRvD9m3uzlY8Umo3s3UFaza2QLt/LvS4C8Cw6U/4XMPK2xBlj3+0TazpQLpqVvEfpr3oZHr2R8QCZcX6XMbrcG88RnDXuZRLAEK3v0HvTVF+PEjW2/Y+RLZ17K57vox/khI+QUboHBWIJPWrqfQKKyBxA5TJnxQEhgjsdsm2csyvwcavicqpKo2N1Oqy3P32EPKP2AsDkX0fKk89RhvJnPVhdZvqPQE2dv0q2w/6kU9CKbtlNBYE5QfeDJw7uLH/1J3687DUAEVPjOEPwKo3OXia4cfU24IVjdwd6kZP7dFjNmi0hB4KrBXSafXhdo22sic6CLXzizKJrvV/55K7V9TfeKq++/nI5feMaPE72mIK4GmUgSogCsF4gi4TivIuSnPvOWe6DGwPjrhygHwL4ck//x//4P5X//f/85+Wr3//TiHLqXAW9hXs0g7GiPjWNzLrcjx6Y1dn1lUHLUvm31PbgvEbkvLYvFKjpJEtfqzJKcRU6z2eWkx0tE5uz4z7kH8+6et112cLZtCOCraNSb8dahdquBUX5rBE57ApCw6a1lHIHcNbS2FxHZ8HB2mbsmLCLzq92NPouq/fJ3gVRQNqA+rpNmVIepdDYonGJqH2MYGZvItrnv6NQq35+RkMj4CAWsfDTkbo6kWaUInJa10Lqh/sQ57llytTpRkK1t9pxdbg9dGPoQpf56PFS2sEEm/m7cDi9dsskVJvRxxy7LGELPvUA9SNA41pWIp66fg1ft/95D5JjP7tAF8vw0oaTz76AfK3xK7rrDi6+7k3tAx+20f3PHgY2E0H3n9GjZt8zIMW3tQrFwRtWmUZg6HwLOxO9u5DMMIoB+vjd6iLGdhPFMihEi4uIwMmPuU4F6v4D+8o8ETf7q9lnzWifhGFDDwqC3kVMGOLLaUsaTdPuMZPZqEEIXfX051HoCwFgiUwiIleJeNzDmFXwJnpanx7tN+Oj1qzSIDjyVtpusifZajlE9ESez00O5xItOmKijobbTzKyFKDQtiNNAPqN9WdxzeHdXC80CV99Tj627JncWR6jn+H3vv8qE14qyAllpGLROkT00TSfnMN75dAIPzWSEN6iLVas8KsKRoW9OQ4o41JptPyPfvE/ogHzbPnXv/2vy3magUv0dyrJslFDeTACDw+ahHNhbaQ1Kk9J+kPMypVLKc+E+41pFKbJ+fx8jkhRtvRVyJW74fVYq9oKxpF39tszElwr+idNsWoQUBL7dk4AzmuLJaPgjtTz+5ukzU6eeCw8+50YpFs00tYgC55VnjfmbpZnn3wy6pkuET36o+++XN69fLXcjbRUi+C0FIz3pdKPNJ0pLj57BrrF1I/+1bL10BMM4AHEILObqMIur/xmGVm4xRp6PuWfqiSFza3Yr2XlI4LN5VIJZz/ESJT67PwtmJYfJUleYGGq1TRrcufMDmSLDpWGICMVhnLrtI+gHugcBEUlezXW9Hp831JNA5nvBiRkhwCVsMZPZR6DJFpBVV+l6ef1ytPP9NkSZKQeyShuRsSMZkwicx87eqx8/NHHiERZBMDnsE+6M449lUZjKyQ+IH63hej9JrR+AF/HQxptNPWsvLC+Tk27h+DcwUA571sHV77WCsBhjPO5GTBpKnKZyHW0eLlP9IT2Paa0Z+CjSwkawQm4gezvAYA5LWzEOd7nL5YLAIA3ybpcsscgBl0D3jzCQfFBdViMaVuRXUfypdMRGkcxaqDEAkt5bs65P4rjN8nzG+XZZdU3+6teu0VUXzu0C+7hrVuzkdo1mhMG3X3mGnIbTQEKorwfi0cmkXtHdQbo5/Wm/GdxtE6cOEnm6HJL628EaJNS51weANDfwgkwjb+PCOM8n2ufyy1kEc4x+OMSAP8mvZa3WMzImigqMbqUc+lX9oscRF26aHofAdKZ9jXrCgy7rEnKcDo4g6iQUUa51h4cQnVbucY+agiuEjHfsWOsjHLWPvfMifKlL/441AodtTadhnu8RcTz5m2ANKMz5xaWGZtJD1quZdpZJ8PWS+ksOJkopkyRUdMyVPoY/D+eW72jg+fY3s2Av2tX3qdn59Vy7t1z8hRidOYMRXNXucZioyZVtqzBgmpnQs/pgHURMjd4o1k51n4M2/ELP/nT5c3XXy9vfnCmbCa4cQ9nzA4EsdaRYdGm6PyT7rdCHXlf9YyE5DlKuEYqBnQ7r9+Mi7bYe9CxHWV/dcyEzDokNnGXumSxZBTptKExA1qHUdYGJN1DZ6gvCdRM0feAq4FQI8s1Yg/wlrMZQRhXY634OQJWzRbWbFnlUescaMOxSEFT2o08Sw/wXrOJu/pQWoIBJh02q9SdqqgtC9oSzxT8zBaokVKxBTumzsiBK1kM59rpjAhCPcN1ahKRYd5vL2mjoL5P+5hUmugyw1rdZaHrxCTOuphHLrfUKTMd4qF2Fh7AWC04mE5Zb/177OW/01YMAgjtxQkmB8Bx6Of9ecprDl97oP8H0dw1Kk297rp6gLVIaH+hj4pW9g/V/ztf34OeiMh4EwpvUwrDYDaUzVBUdd0CNYUbIBGLYMPoLaR0fI26w4p2xSyiMbbeUZHzk71jjFtjZJ+FTMqhM+Dlx3gYjCZu8f3cVxSEyNsIQFAjrKadrgECLJxRQH2dwu8hEnh8SM/QjXrceiqE4z+AmG5UQy/Yz0/O00et1cM2rkZCA5MAQithesLojykLq+IAafflCulByrlxbQNwRWhynSKqwcSEZQ+/i/ztuklOgEFmepRPvvBC2cuM69/5wz9AEQEA/RwPXvDLwk9kz2xhsVp+9odfLK/+gDGGKJoWvKzRs1Z4swkDZ2TpOIUgf+/nfxHjv7n8q1//l+UiRmizqW/2bAUjLf5X8Uk3MOUlCPUz7dtXGz9vIj24i2g2ZHB+brquwN/MWejZDzacBq4hd1ODJwH+nvOQMQxGOSIyYFU6ClYn5PHHHy/nzzEuz5S5a4ssygsy6iE4ynVUBqaIHO1jUtd2wNwuZMvfWzH83pkzKKLN5dknnooig9vI1J98//UAoUzzi5Rs8NQ6z71GmXhKAIuFCoU558sf++GyOHUQJbyxHCBqsoXIwuWXfqmMXD4TbYLkZjk95T5p3wo4637EVxDG2l7HqFdTbPVH3oKyOYbs277MtbJjQTWq9U0ZtYxKeC6urLuPtZqzjoDN9FKA6AEANR1ci2eyYtPzvJZWrxEAr5MN9aNJM19ZuZ0S6lr3xWS9ovUarnd6/NWo1Otm5MHrGDW3Ov5pqDePU/QxhqI3+npw915SpUQuGbq9l6ieTetXmHQmCDbCaIRjjv6gI/LCkUed1Zikwx6MmPHg+fdBxTCzosHfDt3HfbOqVZlyGs4NUvibmbl9i0jgImBYw3EToCVtY5HWTfMAuknedxX+3wTtmTzTc+zBt+DpLiMPRmpH5Muq65yU1aL88haNtLgP0ZOB30l5UX4Ewp4Fo30aKXnGRrbGeO2zpx4pOyOifJs05wLFg5NVxjkf0S5GMMzrpWdYNKfMRwUv62yK+D2KpR557NFyjc4ArpFOd6xx0GQExg47wKjzGdNwbI8enShPP/VEuQqI+uD8NO+juJPWeYIhFEnQBBzNuZ/I9OmLF8pbZAtWNc7qF4uS5JJafOUzNtpBFGM1p8DPTuOaTk9QNFqqMn+f+jWdluzfmKl6ZSgqjUnBG6EOu4H7sAf61UbOlLps21ZtyKby8z/5ufLCk0/TmmcCxxGdT5retkf2inzv3MWyYZy07AzN5Ylwb90G/5NItGNGdbCikMWovWvNXiurFspNCAIjImahnRxEn72C1zlmuq/YdH4R4EZ0/u3T75TXL86VM3SCoQQsqF73LV6MAAN7IABN/c/fvW2xlZAFuseIhN8nXDtNhkUveUS9aZGrQRwdyuCX6zypVJq+4h9B5xHooUCMcg5AX8sm+WL3x8yRoFcd4TPrfJkR1Hl3NOk9nnMrOlP6mrpIB8asQzZNNyOSz2A01mzYEv/boNJKlcbPQi8ZYPCzDD51ILWPwvmWAG9xn/WeBI5y+6MombtwKMI2nWpk/T73aZQ29Z30KXWVmU8l3iBBTGREr1s3YmYmeP0NUFoXJnhOuepHIA+Px1Tuer5oxUVVlwVdQZ3L+Vxgf4Kd7X2rb2Pv6/mrFJg2gUwQ3vBTrmFPp+t1a4/B8rXJq+7XL/+9Dg+6ph2gTPyhDfmoCOhg89o/+ih1L6dc4KUNx597AXFuFkzE1jb3waro4ctWgm6Ap4i4VLAWqY92uUi3+bYGRIfB0cO+H0Rz2uJ67VAaq6QJNKxyNQYHrnoLtbq6RovknZiS3wQpfooCnynHpeGhTtH2Yo6m3dEM3rQZ19gNV8pIVhhm0mvjeLx+vspjmpSsh0ku2SRGKcYc2siaZ1QYNyO452idcZVG9asoKAFjcBFdjQYChw9HLEUTnH41w5OL/6IMKNbMmbH7+dx5DFkYOw7HdQsoBul+Sw7iyFWQH3i0cjfj+we364GfxP21+4l4stFVnn8KsPI3f+6vlV/+9V8rl2/PRgo8ir8MV7DYev2ozvJx2s5cunKBak2KKCwesqeiXEj7obU0mOv5mWefKl/8zBejIvvXfvdXmehxJV4j38biEQ+mUTaVldww22u5EnLuPFTCKiM646QmjbgqT1dvMHGE90aVIdEVZcT0sgGBKVJhPs8Yit00u9WOi0Sy9gBG0pPWOO3ePVXO0+HA9ikeLPmr/m1jcx2OHFHmM+2FJ7SL/TDVaGTIe3bUpfwduwLswnlx0ME8jshvffXrZZqI+zJ7pbz4fiPuGfX3nASQwzjML1HkND5Vpo99vOz71OfL1Uvny9///It0dLhTvvm13y/zf/qVoGgYkR+lOteeokY31x3keiiaNJiyrz0x/TF9CMJYTVoIxt7ViIMKrY7L88v7MZIhXy1aGrWsQIK9mIbSIk4pRMqOezxPNCuBoK8PKkZ7v7y7jFBlJDTBZwINrxdREtNxrKvrn62YEhBHO5tWiJJtRHxNH7mNiCrPYanQ4/sPUNS1TG/FscrlIoKn87STwqHNRt2593GnSvFZFjFuhRwmWD1y5EikEaOSk8/z+TbovBLxFLgdIKNiVMNIoYDUedoWtdl7MeZfU6RyC+7ftZtX2FtH8NGD8Ro64vos5xMgx+dNw0FdJCsjV3AF0PIe9I4F1n4VgPPo8UfKFUCfsqX82b5Hp0eqhSAw+MCBGQATPOscPGSBpBwzeX2+doVpOM8+9lhZJerkGNdLyKZUJh2zg7TpMVL1PgAzRkw2I7J///7y7rvvBph49NFHifTfDHkQoArUc381zIcOHeJeaRF0Y64cOXqovPP2GTinE+VLP3uUdL7jKFfLK6/NlN/4rdfKk088UW5AMdi37wTOOjxwnnGKaPCFK6ScTUvLxUenRDAAhy7OR6uSj2iZet1QUdObWVGfMpoRtXSQckyj6+drU2Z8v/KWQ0yiMIb/ktZiOn4SMK0dpFgcGVoqx6ZGy88BQj/97Avovy1RhLIEJ1DageMzL12fKe9fvhHn6M78bAQ7xt0znmsnVBflaII9vnr1Sm3ZY80C67uXCPFt2tfZMmyCtb0E/WEaHvkY112ib7JrtIXi2TPv0ouW875MH9CXL14uzGSLAIdgKixuV6DYA4RqEXTI4Cajp3eTGbzGfdvHegtLqQonqRi21LSvznG2m9vA6+XDeq58YbTmcq0stjQwEDzOGgCKyKAOtm2o2s+iJya2ytZQyo2ZK6OhM6xPRPhalHuztJEW0axNaFtGBkdkE/swf0f+ed9lp2GMDnD36feUj4Eji+zcR0bHnSRnJgJA67htAxDbnVJlgSX3EjqDZ3T8sV9GLqX3aWOkSQh25wMfUKTIc8163pCDzVaxo198v3QZ118Z1F5k/3HvZTsOhwst7UWLrC7KvUraknSUdK4DyHuusVX4swMdvzkjhwYYGhhchx9aZDQ2tX31KfpeZyd2SurAMN4aDgomnhlkENpZzNc98PruHh6GgzK4EHIqxrM6/hFAqN/EgUUYBg8Z3kS9/fXAqcbtBs1pXQB/ouFTqbCJQSIOt4qPMIzUQn15nQcOTaJsrxtef4NXDYjGCQ+UpEdQvQGFyEWXoxiHUwVmCtj0bFTO+XsMLAp6//bRcnwPbYR4zQxerHw4293cApTuwAhZuDSCkb6DkI2iLDws8lPkDcUUJaIIglR5VKaUd5Leusl7FwFd1zA8q/JJY1E9pDUF++/+5SL5p04iECRv4WEP0gZJUvssLHJBTaYarIqOpQ3AWTfKdYuDqLkKL2uwgetup/60EthjT/yObxRIo8TSye3L+gL9PWdIo52+erHOcSYqI2HcSNsWDsT2+8w9JtqkYb7DoY80AqBQTpl/RqggtjH3CeZv/5P/+D8D0N8uv/L7/195l0IMI6saViOWo/RqPAzf9vYC4+8iwgTXDDA0MbkLJU7kaBLj6pAB7sn0ubKqcd0mn9FIBtexiOS2/S1RoFuN8pkaBhioKIw46O3670n33r6EcAbPUBBgpNn1Mz2i86LsuB6CgDCARo94/Vae+3EMtCh3B/xjr+3rLgIibhN9eobG8P5OEPq7X/9muQLhfFW+oHORuYZALj1Q18b0r+dkdpnKaMze6J/7mXLwkz9cbk9fLH/jmceiqfyvffWlMv213+N1rC09Jnfs2As1AJBC5GViOz0i+Aynh91HkUvLsADAfQ1eYLQtqE26NdbbWBMjNOFJRypLL1sZqems6BLg982pCVmI/qe1i8BWDLGK38iJ++BrY4oOCt5Ig+lGF8RUc6SM/E+wBEc41g8HROqGKd6Ip7s/7L20DqkPc+y9azqi/Nn30HQwP+OHYRTGcTSiZy9nfAzayDUKYEbka3IIjMjcJSShbN4n/bgbWZjkGnYdUGeEk7qBtCnvOwg3c3Ib52o3hWAjOBekrbfgPMj/lm87Dt/RqnTPjrxQr+3P77N+23dO0ZoNoyMXNHoS43QFJYioJEBDoL6CU3EHLuYMXOm79P6boYL6jXNXyjd/8H65sci62AZHrhl7YiHG3VYo57hRDaLRIA2hnPScbR6pXfnEQeOwAISUOTSCGzM3+HzOMZXZ7sF+oryOblQPSTWwufYsVbx8WDhagkcn5ExYsMQz7aOA6wJRSUH3foD7HWTOlL4Ojy6N+yE4H+X1dSSy7Yi4Js64kUupOeOs6ab7t8t/99//NFE2Uuw3F8vv/NEH5WvfuAGgIe1PJG4O3fXB5YtlBD6+HNFZdIpnZRSQdt11UhekvlKp8RWRy5CzqsuinZPFoE3HxehTnivtlvtsNPge8uSzad6iA4U8v4ic10IRhVQbFcqTz7UafBMHZ5t2g/u9w33tBSA+uX+i/P1f+Evl+KHD3F8dn0ycLqhSV3GiP2Q05o1ZBk3ghKqbtCEnjhxAh92Oz9JeWAx4jUJD0/f7yS4ZXd9PRP06UXNlOuoUWPs5nBJ7jd4E2DuwwPVe5FnusG4XKHy9Bkd0Dt1bx1eHAax80dD/tX1aAPawhy0/ImWUP3vRlzMrXB99s+jYXu0TtRO+udai1gR/dFowg4U8P3H8ZLnHun3mxRfL7730UrlGIEQKlJox/ujwCrxaRse9FOgpo7Fv6g7ORgw24We2l5KL7JmxA4K86rRXd9BlQUORjhZFwvSYNm2vXDfHOo1XD3jUP5Fi5z5qOrsCa/8XUejWdWEHIFyu9j30pBQoJ3JlpwclTecydD3PoHzr3O5AB6j3YggJz2H0U0rFsnKD7tRO+YHqHOsDXEELnFxDsxihT1kbiwaNoMZAkFC0tVApHasd2CJthzpOOVj0d4GtWLfMbLlTzU7Xdaj2yGdP++6lY6kSZw3SYp3Zd32CnlBtvl9GuiMYUJetYYEwCO11HpH1VM11kXczjbFPcdX2YdWmBL6IgFl+365ZbyC+aff/0oanP/FJMn11JGRzOtdutD1dPmyg66gm9vDWi4Ux0RAIZhreFMRET0vBaFRYh4zVB1f4G3jKJYpFaQtUX7RGmF1b6BryzkXMiF+uVrwuQSt/R1Wy9+Y9kHqZpO/bIygCY2z3PCwKF8Iu58sG666BM5EFwVOkZq4CcuQ9OUXJ3m8WxmyJiJHEafly9PDk+ldQRKZGwjMLBdilEdr69MTc/HcPyMM7aWuUP4/CIWf9cl7HUBoLzBOWESZ3LHqsBUCS07RuQ3NJK2AIQWh8jNiuTrIHr1z/D1WNhQ1y6IykfOzkY+HRff0Hr9T2FhYGCfa5hwO0uVkGZI5zyDTOl2/UqO0WlLrNdznB0SrmuWMHyy/+9V8ol1He//J3f7u8TQRZkKinamTn1L6x8ld+9EfDIbhKlGSG6OufvPYmlct1Fq+dxDWcSxghq53l7QQXtfH6duNhGvlTYVybJT0mF4e9MvWlkZP0rbEesQUL3rBRIPmrpvd3OrlI4KPni5zsJFV6i4iEhlwCu5HoCdr92DrrcdKT9rWz6fI8TogA1rTlPJGGJx89FYbFeeR/8K3vlA91UtAkW+TxouBsYuyXSlrArGKaJsoeld+k8kae+UIZO8ZkFozG0xhBQeG/+aPfLXfe+I7ZzLLj+R8qK6QFt7BucorGqXi9TUqzXCYSfY9xe1yHibbhpAyq2Pk8I3Q6CTGpCV1vCxmNd1TQsmZyIiNKK43Bn4dTUts0qYwiDYwwjQjsWfPbrK2DITaggDcDMFdw1HxvbaVTG3Nr+L3GZkCiIHyMvZDfbATiNkUcUZOLUhgn0mO7Uj9xDvDovW3jOYxYHRDZrAAAIABJREFURhGN51Jj4NlDdMcBlrcp1ru/eTyivdvhJN9jzwS4W+1UAXVj2wit2QCROkkC4EWuYbRhDzKyf+tS+cnPnCqf/cyzZXLfoTKGHFiZumkLEU0jx3KfkYuqSoz+2uTcNeU1XBfeBVF/JtIAyD0HA+0dGtW0M/yxiGriGOBaaPzucCbOv/f98su/9pVy+vL9cg1AYs9Zweu8PEGNlYWWAv4sPIoqdIAoZ8moq5FbnbsFUJKR913bdkTXjvusnay2LbTwookM3Rv2RjbmHoDgAmnxVQtcjGDLb43Iu8UV9kMEiALQ5MrKC7Tbw2IUqUE3wunbC3Vlp2Cc5zfKP4XTPc2QD3ncyod87BHWaSP8IZnVsxTR/Rf/9Kd4/xwgdAFddaj8z//LbzLPnHth48RLY6yb0SM/awtru52/TV/fwAhfhVsaHDies9eV0fopnMnq2KcB1HhGH+kIRrRUMtQAWxitQKyXW6/z4FpUDl1tzRPXabZORyzwXAAoAhVmyuBgysXcD3g/Onm//MO//aUA+yNbGN0aoHAGJ2q2XJ+eKe+cPk/U+jpTuShIjAIv6AcEDA5S0LgImBds7oEreuHChXL+ww/Jpu1gfWqmxWK1q0S8XW8DKNdwzmfuOJXMtC97xIrJ3d176Eg5y3peoNXXIo4GefUoSawyas9gaQ41M+SzmK72m7C5MVaYDIiv9Tz7hzN7FyrSWl/m2gKq8kqr8d7Mmh2CGzuPnK6wRnPKs04kcioAtqBTp94UvTQVz4mOjX/MIHn+q47he2TUiOgc6+PPjTRaPOdXgJ9wKOQCcw8WNvm9eplBLRa1Jv85jldzUtKeDYo7BaHaOgE679nE96M22ycCupU1sGLf5Rlj7efQ62bGlAGznBbHhlwpT6yB/UqNyBux1D7doljP+/U5g4akA0U20vMrBdDPrdkt+0jL1q96s+rQ5uhjJ237aOBBe26xrcDVjjL3BFHcj9FW2/xFK7ymR2N2fOKZ9vx5BiIAILZo4Lu34L2N7zOxQb3qzP+6SGZo4DWAWrFUwMeGGRpxq+G2QVDyz8ATDcc+FGVU0DtwMugT+sxz7n4g91BYH3HhCMOH61UjnU4KCTjERgdfAsG8B69QoY6KPTy6GHbh+xrAig/uAGkfrvWaqYBq+4YHAVO/cMH7aBs1vAmZ9rS3lx7aRosHJDvL90IGj+6ZLDsRBDl8Kj/nxuuhSCgXcM4CIA4ePhgAyEbBo4AGOVRWyW8janKNBu33UADXef0dFUeLfg63p8rQ97r7rm7C4PkSPKd3EJFMhD4qDvl7AqMxibFVSS3LaTQOGVErn7/2uMy1ypYMwa1TyfI6gdEAsP9bgFD75slHdPXv2quSg7LDht8YMBXfEt+vGAVkU/cZUVmcD77mbdIyW7YR2aBox6pDx5NdQ1lrCB5juMA/+rt/P8ad/i+/9H+Vlz+4WMfZSd9AYf3I8yfK3/7Slyh+mAoO6DLcsd946Rvl66+9hfKejPTXDoslOHyniEaehYe5l8iphRF649sj9U/KHeM4b1soirrk7Bk5GcOY2jTfAowgj6PklE8jRZ/42PPlwnvvlE8+/Uw5++ab5cgjJ4lSTIfSHbGAB3C59/8n782D87yuNL8LrtgBggT3BVwkbiIlSrL21fIiy4vabbvd66Tt7pnMlkxNeqpSlUpVqlKVSqUqk3/mj0wl6aSnpnvG3e1xj8duuy3bkmjLWiiJkiiR4g6S4L4AxEIABLf8fue+F3gJUbImM93Z4FaTBD583/ve9y7Pec5znoNVzQSUTieHlOnRLZs2xoY6CBs0QkTs5nccy5V779yGDu4sdk3nUi8ge5BndY7CD9NAgjxF7rI50Q7TalG+74YzITgG5D74mS+njXfeGdfawKFz8uyp9KMXfppmne2lB/Sc1Hb7J9LidbThZA5e5PBbu74n7d75erpAJf0E7KmYaCYHkkxCsCFGqM4z1qCR/igsSDCmSgsA8rKZNmUwuSe7FWMVvoaws7A6Avei7fS6r3MwRJs5Ah8Zvka0y61Y2Fg0Z0q+mTE3tSqT0mH7W9bnaXwP52Fdw2BG1bEsBLt69LDW7mQpzO4ooFT2YCnFRH0n+1IHAHdxB5XbF8+H44IshCBCO7FrrkWmdSfjNUqnshncy8plK8J1wcpW47IF3QuocsfNgqKY1qZ5kSofIZOwDDZ9y4bW9NRXnk7Ntz2QrsFC3JjRzv0W8+xiBzYpcskgXImNbIABcAThJdMy5WObD0kZhZw6dk3LsHlYXLk8mK4efz2994OfpNe372NhtDAXTOGTuudwzsVZ2TeynXG+bDaGQEaduu+mR7DMnd3dTIuOwLL24NTQD7g+Blg9znzrsvsKadTbcQXYf/BwrM8WAqVzZwesKgqP1+iYwtwzALNIqI1gx3a66tjX8XuDeJ8uJl0/CMhXe+9amUdHOMc/1g3P5QzOIM6/2VXFbx+FLt1LAFvzFqWB873pV7/8CMzrSPqL773M3qEOF9slUsvqXxtNx8J6uY7V5KmxfWfXe2kxVlrHCDwbmTMC3bKXZc171sQVPWfsoxVgcJwFlfoQB8wCoJmNy5py7Yz4HmdTsd7zZ1EJ7VnHK+Yk5g+Ps5XAop09dn3P0nQC0/guGOFhAPxcuiU9+7nH0zDX1Nralc4Axju5xvPMO22ZDhw5xnsLIMbJyNA8hb1oOan2WTgBrKHRwebb10Tws/fQUYqLYFBhqD0//DJIG+SMGQ4WjPFRB9ygwwDrBIZ/BvvfcgDoCYDqyfEbqW8EuYI+xdHEzP+nf2cG7e5/smjBkMeeku3M4hzh/mfy7zmMURcs/lkavExgqzeLPbxO7hSzd+e7TjP2vRcwygpf5X2aLFqMoBUQayChlRHsrRkrn5OB/ClqJZS2+NnOW4vhzlJbEVkY9nn3F4GukiwN/EsbU9eNJ6LYIzImkBl20rP+4aNIk6hRCA2aZJcLNe91LVp7XdHRhqwl89z5LgOt1Mh7HqVY0AyGRJN6aqUdrsWoZWDudADATxA06Gqg7M7nXVLW0RdA/abgkWsNKSCf631fQnLgWsoWfBAxjKHXdFW3Aeey+3x0VYLcYfzcr6Kg0vGQAeWZRmcvs0uMdynQm47i6phneka5/to6gC3f/7DXO/63/NkkxXpLLDn5zY+6jo/+zfgpHZPu2BpMqDY4USFXgaRb3bzLWxF/aGdkuqxmlHcxSmCytqKP8GslFdZ7DuwLSt23i447FWNXUvyFGS0soL9XIt0YlAqZl+sogz/JFFYYtYDc6LIRUUROSefoTquJ3JfVSWv0zqnAmzMp0YstI+Ix8lMwL4vh72ll0g9DZoVcv9Wg6AQFoi48O4TITAi4rgOihhFQD17W3DdHRbExGlV8yBj68/rkuBWILhFfjmo5Q4AJC/UdRD8oM3RFyj9SgFWnklqa1/crGrxJIbDpag/FakR/GRsajyou1Eg0V0G6raymeGYlBTnv9h5OF8JHriH1oKkcAyx0U7AzEJW26nlglwFE4wISNlVZ1Ue3bEiP3ftIVBL+L9/+VtpzBmkDG4H/nb9wMW1d1ZX+/m/+JgccoADw4zh/98VfpB+8tCMYKm252hl3DxAts9xwc3MADunYlCk0ItXs5nzZFozBLjEn7Qolwy/4jg2h2BiZDmJEAKOrAJlLOtDuACgbdT8ABDiXNXQ+TdWv3Z+UWBi/L+KQca6vXr069D8GKYeP9CIX6EwPfuJeNmI6ErEZbX/r7XQOgEAsTkoxyws8nIvmMdLm1TORyVrUvTj9/t/+R2yMpHoZwx1vvounZEv6/nM/SBcPvQOzhYfhhntT+5JlkRZaxvUuZVPd3Xso7XrjtTR8rDdY+mscxN5ogFDN1WG6QmzBB04We5iOZ2xa+BzvxbnUDmAZ5hCNx844ZcseCmzs9cy1t8PADo+QgnUMmW/zCTDv29gDsEA/ZiRvKt3N0wOB1B/5SXptk+5um429zYK0+8i59PLBC+nsaGbR2mltqb6quYl0FEUYPJhg6+yGthrPiQeWaKuWAGn9ucUdh4Gp2Xb+vAoYXkxgMVsDbOZXW3NHZCIMCpqbsR6CYeOUjUDhxmXSooDRiZmjVMN2prmLZ6Xbf/N30ujSJ5iL2OPcIEVtSB2FXjcfejmArPTWgp+bNsQMNquVUu1U1UHoVLNoRNBHUKDG7/rx3en0976TRknLn+fwHgzZCGuFuaKRvpXqBmyCdDswqSO2atq060yuUy/dQQDdNTroXGJsV66g2pzD+x38djvausLT9txQf+petBSf2gFATQOMtUVmBNpatDB/nK9Wn8d1qaPms7pg50xTWql9ieKXeYCJ3qNHsLVaipbzfLpj8+bQwVtEo5RFwGwWwgBXIKVhf+f8dtbBJfwVKbwhwp+lzyTzfghd3xXe26YVo6yBBQRx63CYkBVrZm/1oD3KejmPXOBMPwc4zzu0x54l6kFdofoiu4cr9HZmV6RDPZuUG14AmnmIjWhw51wDHPH62ayFhbPZO2HVr0AgCEBbWTuSEquWLoGJnUFgRJU7BWs96FxHLp5B77o4Hek9wXjB7CnLElDx3yX2shFS4zNhlpUGnYXJbMdbdgDddoMOGQRmZwcJlrj2uYDQO29bnha15aK4EQDrRSrpF+C8YWDmPXi+uEfJlikhaucazxK4zkBjbKBr1kcQdIn9/uDFy1THc39OL/XgQRbJ+mXw1ci1OjdDFsI3o7jQ809ZF+PQEtKoqjWmOvBggSpWuDqPps4ly81upM0897ffe4/MW5YxNAtmLdQLEA/QYx+/pB6STNMYz977MrAIRwu1rZyP7jcGr+pD/ciwHGMsx3gWnrFlP5IoUj5kG9tgeLkZ9cLKVgwX6l91DBCbf5WyD+mPe7x2jcyr9kaLzziTvWaldZWzigykjGXRY2q7pCZWnacdqizA83sG44Jm7aIkCWYTqEShIPNe83pBrdkEv9RpX4vMW5Z7RIGS9lpK1BgbZUQTrIFs2k/2B8LrLFZkNqtwrEY4z3xf096lU13JKNfvvc4s3gqIlvVx04D9X/xHnXUub1EnDH8ZhvhlHzsNIG9vuOuBh244oUra4qYFXr3bZKpbITMTJkxXWQwyPDkaY+A9+NSAWCHOIhnXbqBqDRja42qrjnS8dLibdcXMlSrf+JMJ7WSdooLzRdRv3N8v7N4k01odoGUAph6akEqzXSvl1Ie5eqWysxVSNwve/26Q1muzvZ7pRj3N1BcZcfKf42MFqYUKshaCTgHqBEBNC40JNvs6C3oT1f0x2MdbLbSywCy0aIcRkjkbgCW7KtPMPWS2WFYmH5RFqjB5/x6qjnU1zlWJ2CQ4nz5RCnB3/K3SlzmQnbUIxihCMLmVXtonYQROa2/Fxrxh+ZJ0FebE7iOmTcm/RsX4VeyyTI1rX2KB1SNbNqWvfOFXKGa4mP7ou99Je2E+2olYLRw7M0Aqe1lX+r2vfQXWcVEAxdO0mPzhS6+m59/eHe+n1COshKrOG6bbBaGOkVIKI1KlEIEmlALrdOOmHRFQVjKFbCTYpVxV3sD1L+Twn2CjMBVqNakYdR7pN/WfSwDYhkIXKNKYB4uwigPKQ6YH5qbYcbiRHjl6FIA5mrbCkBqAnIIJ/sV7u9MxfBBRrcVzcSN2w3FOx/pibrlBW4wlW9FET+p/8k/+GzR686Ky+nDfMcBoa/rec3+V+t55JbSl7WvWp5buRemedZtowbcozeXeTsDw/fCvvp8u4DPpQXAFja4FC2H/ZLrHQ4N0aHym/EQV+clCa9kUlcWM7SCAMG+SOQPh2nG+l8riqGx3rrMx+9fbujvSN5/9DKylGqfL0dzBsWqi+nxeG5qrGxTt8NataAD9zKOnR9JzO4+mH7xzJM0ENCoWZNcIppNzNzSGjXhOrmuh5eb82Wlhw6W4Ph0BLtDZzHZ5prgtIDLFuIi054zw2OPfqoM49GRerrP5q3ubhTG6xW0NVzFBH+lPczoFpxQozR5Lt335K2nGus+Tn0M/SXBqRkMKxYxC/vLPm7b8D99TS+eq+I2c3nX9xLpT22n4Nn4hjez6STrywvM0IhhCO60v4w0OPa6f5yIL7fMa1voNsHFxALDJemrBFH0GnW7a6eq0dMkidIgX01sHCHKuzUzLmCeXYMzmwDLbUW0IQuA6wbIShcvMi3H+vRQ94nkKXiwc8bn29PSkvr6+uBeZ40YYWXWQc31mjF0DKf1xAqUFaOf37j8M8CerAXOmE4Bp5MsE4pMdagSisa0SZCBxukAg2kQWZGy4H7Z5HcB0QewZJ/m8gQFM2tFUmsqViTfT5LOyOPEy1zvAOCihuUzhqV+lsC2CAL8h6cSzKax8/SzIUrCo0w751wJ0v8+s70xrF3bCnCtj4t5gwtRn6hlr2tcKd8+6Cfq+Z+cDdelzAKW0XDTDRUsDNYtXWCMTE6SamUdDSHgGCASaZiH74Ry5ZNqWDX9YoM26GOZ17HQ4uOiYTPYNILpq6QIAJawp92dbTzNSyoMus98IgmSW+5HjOAdlx5osYtElQQ9Zu7QFM0Zb+fEZWEFJemRT+et8npZh+ggo5Qjtu3ID5mLpxBM4k7WjxKgTMN3PPjHB2M/kdyWcShrZsSznfQx1MF9Z/hB6xuCYGRHGzTbS1wmATGerwzbLGX7R7MlWxNsZy3O7mftQ5xhFixIGwdpmQkgmVCAWgUb4owKSlYKYhdQ2ivdWbhJSPm7Cu6x/1cmd0LHmyTAZnLjfz+I/rckkTwTtOk1ZMNpYuZMoMfGaooDWNRoyEAuyAJZqcQk2zL5FlTvXO2SgYSo9WHft+2TU7bjkjM57hVKE8PPkngSvAkqvK2cQstWfz9jvyaaa3s9WVI53doQo+Kjcb8EQxb7pwzehD//JrdjQW716sr7nY35Ied+b23l/zF/+4MsyE2qFpQNm5dyHodxIcfjYfbDaBUXgkdMAYX3An2pBZjIB9GIcVdxfVV+GXYy7hV+16CV60QZzk1PQaiZ8fk7m6NJTsROZlZhiGOP1tYMiQG5FVdR/x4ceBvLyaREd5gPWCSPQ0svMdl1Wzy+E/VmCiN62f6Y6rrl5Kz3gsk9R4dhhFxD+IbPWygbdR2pq5twWTIupaJR54/2jtaUgzoUn0P4IRnT6OE+ntMu/XYZwO5EmCX2k9hYeNlpfqDGZPDzzBl5+L8ahzkBXYNhv1X/nA+DelEk1D8IwOtq2mZonqyqoUdbAgTcBaJ9Pf+xOWBtX+kUYHQ82GRLbgc60Ly5FW02ArNtIvT379BfCM+0Pv/2n6V16cS+nJeIimJdzI7DSc66m3/vKV2MTCP0WG+G3n3sh/fSN90Ij5MIPk34Ob5+nunq5EgXcHryOeTABPl+vzxdUc2tyzstmRTDE1sr8nGuEj07NtqUyVmFJwgvaud61FHjcs3kDOrlRmFfYPjahRaQdM9MuS7okHTvex4HdHQUJI4Dy+cydeTC5RyjAeIuCp/30hp6AIQnhPOOofrVs9G0wCWHHgXTA65Gx/O1v/KO0jGpj9a/jMGQGNn/2ve+mo3veZp3NSCs2bE3bHnwwdTW08jmALEDKXntO79yZDpKSd6J6FJqnkJX0cA17EsZMr0o9My0UUQLgAeB6jXakptpspactUKW9M7gsYMC/N7UD1i7LTMB2jA+lTSsWpF//7JNpbc9ixp1DGGuZC+d4pkvnM6bqGwGZgIpW2C81mWdP0J7ynf3pL19+Nw3dgLmciQH7DZgHNKEN2E6tnDc3LWtmXFtoeKB+DpP3VuaVVe1q++bhM7t02YLQlfbDIlwmuGkF9FwmlW9nqZ41K3FIADxoQs04C6rdZwZgspsAwrOQi7TDeN8A3I5w3xs+9c10fdHWdAPwPytAaAa31QY1qV93rWQg5P/PG0y0yvWAiyBn8rsx30KI794U2RWC3tHBNHjstTR0dGeazd54hirncfrUd8DKzkYvfZlrXLF6bQCSYTR47731TlTOW8U+gK1cBzKW9dgezSZdfPzgERojHI0ObercnG873jtIVqKNbltzYUBJsXN4GuyUbNMwAbOFA6YiJ0L/bmr/KlrGs1GIdIWfL0DXfde996WFi1dFkeE7b7+adu7aG1p317TV7KOAKdlS14EV83qjzqTqpZ31ewErJkGlxTd3bViRPv3Yp5DnLOUwvpiOHdyHPnICfb2BBGwTEowTVIP7rIACaW9vb7rK3D9rFiVaimYv2GAgq3S8RVMOf90WLA5B17Kpen6mO4YesevbZ6Tff7gnrWKt9pPuXkE24yxzQJmMuuVg5djHouofRuoG3zt/YRjZwFhaQ1FRR3tjeocxtqe7shybnEi6WOTawT32HT3F3kdgxbwdZTHJBMo4ngPsN7Z0EEwNh0bUlahnqGnaM1hyKXMY0W2FdWjgp6Rr1D7xjMMAKeOBUdg6C4dk7phDFiWFny5s6OlRimkZQ2UGnrMNzBtrGQz4rFcYJLCP3ORcQBJngvzcDdbcaoqL+hjreXRLOw/YHefcVuMukBJ0TT9TY24Lhgyiqr00kxxaI2kTpIZfRtA5r34y2xHOYm5OMK6NyEYiE6W3c+0cKoDP949zuzpbisWaRZ5Wg+u9K3OvVCr611UZvFtBG9dl9tbO66+c/aF7V+tpUaxEBOPdypx37xMoK9HyvUPGIWPMOjJIUF6izlUP8EsWe/K+kVE0xvU8scZFOVp1tjsnJd50X8kdq+y+ldvrliYTobXl2uZCaij5GeV9zfIpwbAIL1plx36R53E97K2Dx48LJG81Tv8v+V4uTLJiLfQJlWj4lhdvOpsNbhnCa7tnuIgixcs4htiXQ0ydRQdgTp5DNifYHwfctHzFyBWrl5iQlZh4ErSpxbNTgYuxeiy3Sll7fR+G3qcDP6O2bOieq4ejbrcCtJEW5e9S7Vc5NI37mvmehS4NpOjX47Vnmn4YHYlpKQGRoGMZnUXOkWqxgv78EOkS0wcuyEhg16dTXnhFJvBRoHT6mJfXRvEIk7QddscodUxDXwYzrB3U47oQK4BZQE7dnmE6eA/vPbU+/Fe/nkkmtPKGy2NMVOz6cvG51fHv0MZxDbLICzugsSLYyCy4OlArmsepEFZoPZPNehabyhcefShtXIsRO5v+v/7h99MuPPZW4B16G+O4c8+BtHXdkvSlJx6l4GdBVFGOs4H/+LWd6cevvkU6HCDDRjHG9/QWmcF9rwD82f3K9n+jRrMEC9qiCIBN96pTjgpOBidvJFmmYbCi48Fs2AcZjg7S6Oofx2X0ZQoI7xfjMat84P4tm5nntuGjjSuAUjC2bv3tkUr0325IrVRa2wqx9+ixdN89d6cTx/rSbEDPT3bsSCcocriIaXkEQvznwaHgPQqRlCyop+I9nC9W8z/7a9+AQZoH2FpJ6utqOth7IL359s60c+dLwRp+7plfST34ms4gGmjjGodIJbZwwHz/334n9R7YExG8RSc6GCghCBbTamiW5mr0zZ2k9/dQTHEaBk3RbswLU2baXvFnu1XMakRlbCrtWpjaq08G/DUxXrZndAU1XRlNv//1L6T1a5cQzNFLHV3iRdjrhV0t7A8deHHaChS7krnIXWQdYJLOAM5P0KSg9xi6WSqLF6PpPXbyAuzTufT1Zx7CVmgp6VEkADR/OHHiDFKNWWnf+3uYRzPT0198Ni3vWUXqGq3t+ZPUYp1DOzmWTh0/lubjCXr/k59JLQupTB7DCmUYkMq8kNk+eXgvALorrbrrUUi7jnTt4sl06eLZNDarPS3Y+Fia3XUbQFSHhdyLu2RoXMFlFU/Bz/y9aas7VnwGfRmyOq5XSQVfG+tPw7270szLVPGHppZ5du5IFGq1dnZzcDMH2ubRn35pBCRnj+5P54/sC4Z3/vyFAJPL6CV7UhtzXYbs4tkTac+On8HuGUoTMPDc3jnYnw70N6cDJwRXPGj+z9SfKVr3nAuALfdgAyc9G6PtMc9Dxswe3YuQ0WzedDv64k0AZ7R4NF04eexAenHHO2nPkePZZSOIgGzPJvsTxAH7z7jrCLrboDQq5Zknv/PlZ9In7r4vrVh1W7RIPtm7L57RCMysbUQ7WW+utcOk/K9yT+dYe0eYEw0EtaOA8yKlKpmdKEpivzKgKvvYZB9tgyjuZTVepINYYo0ix1mIPOS//NL9zK0uCocOESTSepTMzYF9+zmX2gMMHj12FAC+KPxgF3R1p5feOZD6htDFLibbAWM+wvX1nj5Pm+flYbY/HwmSLKCaxYO9R9PCFWtxNbiMXpPWpgBTC5vsqGbxpmOsFZEyJImCC+wB46TjO2wMwL1eQz8tENYhwCr1ARjpETxkZ6iD5FkZhM8AzJlla29DXwnzeJ29Sj2owYuFotHPwwLC6xb/ERYadADeLuMEES4SfP6WdevT26ydayIxno8BdoxpSKv8MzOMdYAzKXUIjpU9CpbGuMwSHAN+u3IZpFg4pdOCvdPNxjUiF1En6n7qHqesL1hGvZGZL+5zPicLtwTfSuPcU8QDuTLbok3OfdhC9eEhI4vM1vS1dvMJGXjC/b3KAgYoVSdqYTE1FMq0gMXhzTvO3BiCDfazDcyt1lfnH80vdNkJVvNG7pYGyeOZO45+WVCs/aCAUhZaBjPY88qWKmdYKzKO5W92K1huSTrAeHRZIpBQQnGJsbEZi9IYwX0UgvupwT5XDNo0EPD/AwDqHW9v2EDv+DlEkqaDpuyF8sDEtlrtvFZ3OcnVfTlkatMGodutKPXBtvHwtA4ZA+mbijfNWJjO6FrjUVo6J7ABZzOCDKCiApeHom2N0ZzRe2TNnZDVawpgKodAlVmcfGw5eXPzQ42F5zFRhUz5Pc0U5XeJ7zN7vT6r6rw3vyfOmsO9mqZfvaw7nadIJEd32lBcIXVEFAwLMIhouZH04jGiWSvXTToJ8IIV8U0KExpMy3R4Om1RVfcZrK2jVf2ulziDz5vc8si6AAAgAElEQVSH3s3xNSoe5yaieq528E2OTzAyFWvD3ws7mt/T8czjlK2IamytQYGbQrUgffARGYf5O1uRlfiayyskh3VYzIYENuEVOZ2VUylEmhE9w+ZF1AkgguHYtmp5evyhx0Nz+Sff/156A7G+1blaUKl1WjO/CU3orwWIt22l3We2v/V++tGrO9NaClbUBR4j8NHQ3kPvfoKD21cuSy+++UY6BVtp+kOfPQ/bEqHn1E/eJHxek6CiCkCi0webggyP0btj5jNfi8btM/duA2D1RB/jA1S/66Awh7yxPYOdQLYq1aZLv7++4ycAcJ0wDu1hen+a7kq7DvfChJ5JF025uoHpfegmFtE+cy1SVFbfW0RE0QDv9aVnfx0GZmloI69jEnfo+JH08vYX0qGD7wWg//qv/UZaW4FQWzTOBTQbgLy04xfplR0vx1PVekRAu3HjlgDXVokumY+H46cegxU8k/afPJO+9d0fpCFNt/kcPfPMakRxm8CkSqNZjBLFIAYqsgvObBDMOIGZhQXNPN/NyzvSkw/emW5biYqT148NnQ894BJYy+Ym1jJ90l1IApa5HLK2NRxFf3eG/tin0LA28T7afw0yhk//yldT65JVAGtAJCCxd9frAOm2dBJW1MP6iS/+RppFEZMM8fXhMxSLXKTX+3lYuONoZzvTxoc/Q8p9OZ2KBlPD2FnYWrITsG4XTgEalq5Jbcu3pKtzKJAaPUdx00BkfcYZg8YFa1Pbyk+ka41d0VXqmkWGeqmGCjozIO4LcRwWerG2bKOCN36e97c4lFhi1+hyNdD7arrSfwS9H21DZ1PtP3o+XTrfFwUM2kCpU7R7TffKdaH/nAWwP/D2G4Bk9IbIPzj9KKrrTMvWrAUSsK8CWN7d8VI6cXRfWtWzjGcGcB2cnX705ol0fmwGOk4CYzI282zTyb7cBiN3GoZO9sfA3qrmhcxf5TWmcc+Tou6k8Gg5afu77384sjogxfQijgw/eulNmNCRaqtQ45aLJLN5tveZm0o4PrNtlcy3tHT7vS8/mz7/zOdhljiMWce7uZ+dr78R2Yq7KLpbvnJlFLAcobBwL/9RPJ/29R2P4NTiqQJCK4QUe5WfLTGmTCdLhJxWPCuZQpilDYu1iLoSVfZdaIF/7Y5FSATmMbfOIgWaGXKOU+wd8xnTboI8GzXYntIWrhcgEPb2T6QzV8gGMB/Wd7cg9WhPh88D3pn1VwGqjl8r8zfWcaSYr8BSU8QHoLaDVDZltwMYdn6CvJAlAQrB5Rc4H0DqwV66D7tf6EUsmBG3X4+iItPfEb4EFlFzOFvfab4ZIhpAlVIn7znYNtO3FhuxHn0GjkOcpGHubiANkSKzroOLukj9V6szO6RbMao5U1eAZ/28CJYUACqbHxZ6XEujb88v2oDBeS4ZZfA9B4Dp+6j9VU9pcZ1nRFg0eWYwX9SjKrXQXSC32M1BraBetwS9VMUepvbDHlIAGofzFAaJf1brrg7X4u8VhivWkgYFnWjLcWGL81zAbGpfwOxnej1BOnFv0bGIz8lOFNnP2fUbDh+sIbvEeY4JXmP8/T/HPGyYqsxjPCO1wwByiQXG20r8Ee2eBPv2gmduhDep60Q2uyKrMiyYhgtiMQXquSlIKNtOfn7/n/ra3nDn/Q/eUIcRzJg6kvBeU88AC+KBKWXspDLlzKJ0jAKQVpPUIbU6eS5RQ7S7JFJQUH2ZA0vRcau+gXb5ICLoYsINEmGch0W06i70nAGmcqRmVOeGHGC4ekB5PtaA1UdESEWjMJ0ljWOk9h7lIZaJnVNp+Y0F1NmjLhvet1IFfPvypWkClkaGpQsN1CDVwIOmxtXdsVmdt8oO4OBkDauWKjrLUc7NEV097Z5xZr6KSgEVf59qw5crOWfqZcfYL6KqWT3SRT7bYpWIKKubmM6Gftg0zRuP56UANUskXCDhtynr4Y7vph9SixwomJ3JukKfl0zI1fTUvXen3kMHQxNU7HxaqG4/T/RvKkpbnktuqBzoX3jg4fTAvfcHA/fP/+SP07snsY/hfeZYqQ6g2gbQ//VnP5uWdi/BvkT/zznpj7/7o/SL9w/BlsoUzYHtOREaKQHRM3eji1yxKH3vFy+ng5hG34CNa4aVadQ3ksPbyk3nYZj+CporWchkcOAGEoFP5cLAHJdBtQp0Tcfc9PCG29I60qQnTp0IO41GKr8HKdyRQZEtNOINM2M2slP4hPZzsPUAli1aO4xG9BBVrYeoNh6XJYoDRx2SfpMyO1kBHeA+1tQEfeg3pU9+8um0lYNaaxbNsffs25d+8YsXUu+R/WzgVwGhv502bNoUzMI11pfXYLS+A9b1tddJ+WKCruC/SaH97M641pmAxYWYbn/9i0/AoF5L7yET+Kd/+KdYX/XnvtnMgSa9VmUj2CgdHwM/mVCLUATb/qlo33UxEdYvHDxXx+jqNCM9/fDd6R6q9NVbXgV47Xt/V7p9dQ8tG2kSsdCCIWXC2jNhiQUwGRlCB4idz2svvpA23N4Dc9wburonPv8bqbGL1D7Mz+WLp9KBnS+Hw8F5PBZ1PHj0ma+k5u6lYCTsfwawvDmMtpH1OTE2jAvH3LTx7kfTXNhFhNzp6qVzFMngvwj7ceZEH0zo/LRy493peuMCerajT7wIsFXvjW7Z3tCNi+9KHRsfIb3M9WblIsFODsCyG0gIP6Ytp7xubpgpsJjGBKzBl6nOy+fSmYNvpKtnDmI+Ts/weYsBnV3c95nUd2hf2H8txUpJb0kzNAvpTtShLRiA8c1X34i09hIKZZpI+3oQbr1rI0UwHWiPT6WfPP8yG8VcnrPFcjPSviMArBGvdxaFV/PCPtLgxqyNLgFn0F4b1AgY1JWGWwjzp7u7m65wdpBivq+7HYZ9Y8g0enGK+Mnz2+n2BZssDLOgozqk3TdK0WODAIgqtSgQZKyu6N/K675GNuObf+tvc422JryY3n3rTebna7G7feazn2PvXMg+eintfXdXOkUQsfPwkXSEtWLhYOwhvrIeJAq63Ev5PLXhMnjZ1sc9CFcT1s/qJe2hiTxw/FTqwa3hqSWz0hoq3a9NjISVmYVnAkGt37oAjhNmkvgcWclzl66kw/2X0kU80Foo0rrKeLfT/ewCFekWWEYLV14b/cF5zp5v6t5d+xatuFFaEOi1WWEtIymB4nO1oEewGeteYOr/cS+2Mi7BaOz1SrwMkivCIJxNPHfZi6IjFPt8FOcBhOP3at6Ok2noaszq43erlG4AnupsivlbiI4aaeFeaSLZ+7ZbkARNswVtOt64f1n/oV0Twxqd69TBqk1VH811W7gW3eoqRvQGoNjuVLOCgFJuxz5iJbyZaN02QOuhe7Q/+iTUzMvN87zYzX0AhPo77uMGQxWQy+woWTGyKPOQKwggXbpzeKbK6BrsPlaRAWVBRyMcxjccQLhfx9g/Hf8mggvfO2Rw3GN0KYNYcA1Jcvh8zfQ0wwZb2BnV/8wPAbXer9edAzWtfQT11RyP8Z+2q/xNMZ9/U59Tv73pc632s+0Nt991N8FtTlH70Dt4GFc55EzZDGp7YuTs9syksSoumxYPEd2YMjdbzeHNIrdwxZTNDA1peTi21IzIyUUZrA86tJinRPVEToZ/YcERQC2nfTrZCKxEN6IqupJ6tXtJl32UWLeuDy2Lshi3B+ta2+iCqeV7IXCv9HDBvsZ95A3vBgutnV/atq4HjRr2GYCqZliGU2hxrrB5qes4zWY3qnaSVIoFT/XNoAz2rTaFAob9sxRsxeuDbcgLTFG1beGuk+Jes7KHoh0KHdwA9b7kZbG/1TaX8rDLJlNPzZcNKK7F3/W+FWyX6lM/mudpI4BG9C4Ck/idarUEK+F1sTW0suDacBiQKdAAXlNifegGeX4LYFgsFhEENpMi/vzDj6Rn0ISeJRX8v/7pv05vHsUgm8+MCnaZO4pR/t7f+i1YnMVsdhPhE7qTg+qVnXuCFdX38RJA7MyYgqJm+iGPpCcfui+9e7g39VFd3wEI6oDNtxLdooJLpP9Mf1zj+Y0xTwM8x/+yJtK5mEE4zz6MqzPT4+bRPetqenD9WgT9sCKABdeChUl6xgnITNnY7tNUtRrokzA7bi4LKcbwwDh4tDfteH9fOoMs4WJ4Yhr95op1X9ekjx7jYvrSdFAcWRg+/t2/94/S5ju2hLb1NO4BL2JU30t69kRfb2ykTz752bTtrm00Tmij0rYLz9XTadXqlek73/lOeuXVV6JAaD5aViulT58aSGsA0VYOrwHg//avfQ5ZxNW0Y9eu9N/9sz9i/uhtm0FEdO4BsIXtFMGhQNbrUlfp5hxaPJ5rpO5hJ2WtHL8518dSD4bev/25B0jBr0gDZ2H5Bql2pvJ344Y1MKJNpJ2xt8IuRf+oBQCfixdgMQEdr//itbBxMgA5BpO86e4t6YGH7oclBKDsxh8WDWEjk24QlttOYbetXZU2b7kznYTR2vXWq2AK5gC2OIMUjQ2gEb19w4a0acsdkfY9hc7QqEnZRB8yicv8ffM9tKKdvxxvRgIGrtMdzeroC3bzWbIxLVi3NXVteRK9H7pvgYdrI5KQU1858+I+OXV0WAgh6+/8kpW6fmkgndv7ejq488UodNSXsItgYBYs0UWsx9571+YI+GSyEY7iNqDf6joaQpgC7GNN9Pb2IeG4xHyjhSQFR9fwpWxBH/TE4w+n7/1oO6y/KcGWGLtVK5ZjcfR+mkG1tsGjmlLveZHjzP6sz7Hz1O1MMLOY7nAGSz7TNdicaREjazrC3nLvffcHMHhlx+tpOzKY0zB4FpVms+kpYDjZ51u5C+PjPhFm54yxJMUn79qSvvFb/0mA6r6jhwC1B9Ipgsch9sduxmHjxg2xv4zBEj330ksEanQe0g6Mw7q8d9kn3Q9dk6ETRYp0xcKVyuRc8G/adQlShX58cjspaBzmPhY1XkufWjY73btlfTp/rj8KBmX89TU+cWEkHYHhNOixWxFIkrEeT+eZY3M76P3OvUoueGf+3XuPwEyAxn86BITOr9q0szRBbJK7p8XZEvIBzkorpXmhjKAHTuyzwSHmvwfQ9vtW//s+zqsKhDre9X7qvtb3j72iFhC4rxfJWn1fL/v+dFLio/5dP6Pcq+Bd4rZtPuK5b8X8rGBsM0GTyQp1jbmqO1LQ7BOOScjfeMYWAOlpHdXiFS4w6DM1PQ450cD5qqQsxlP2s0YSTSeT6mCtzgLGmVmNZxyb/FAmdA2a4GtId8yA3bZmXTpAcNXKmjp/hhbQWIb5DHR70L7J9eA1aksVNGg8e++TQmCCcPdFGfHs30kRqXaAui1UgZO/q/xFhtvx0DlnnPmmJV2UBhsZVl91kB1z4KYd5oNBwbQf/9J//t8BLn/pRVUv+Ihr297wwCNP3PDA0aMqd5/IKbiwNrB9YgVQwjYjNBjZlNr0SSwyRlLzbUGHEbZFTsepfBxDB+ZhIBMai4pJptcfxX48KHWE+ovm4pmZRC2lD7APO6i4aUxo2Qyjkqw2YUPLWCK62oY5fXBKhD0dkRct5HTtZlRjasshQCF2nkOKYgkbfgP31UnqNVfW2X83pX42tgFea9psErF9xNOZZGJr91FenuUPdn3Ii0Fwb1p1Hjq/EW1+mOwX2LhDMxAbbAbQRbpQ7i8meOyfU0Vdofutg21H2s1scqOEGWOTsGtSpN55bka+bjBRXKZsgX8Pjw7hr4fuhTmiK8IsfQ2ZFwMDpBpJjzYAHDtJvffrR8gB8puf/0LaQvs7weW/+M5fpFepvr0iyxprfmba2tmQ/vNvoInsWhF+l2pRX//ZX6UDb7yRVt62mrEe5zOvpZ+8dzSdv2HVNH6vtodzs+P+24hMhXPqlhyTy1arcm22SQwQWh0QuZpSo/bsryd49TlfInVopbp2SZRwpDupPl+B9tnOGUa5AxQcrFmzJvfc5kBQWyYAjVavBG0a1nvIz2FMlKjsO3EqvX2oFwDkJmR7TPXT+QDK2tTcpi6MjWNg56b/7B/+QaRhBwCCE1h/XYEhPXh4T/oJNk1NSAE+BVP6yCOPxsbo50f6D/D4+uuvpz3v7wa4nQkGsx3GpL11fhwW9rjvwA7pa59/Aksm+pRT+PI//s9/jFaMDZADwK5Mc2w7Z/GRkgOeoyA7dE+m+SrWZBTdmpXUOW2FrksGl3XQOONK+sbn70vrly4M26XeQ3uQJ5wiHTo/3bV+ZWrF1uvq+EC0Jmxjw/cQemfXflq9jqRj+CwuRROs+ff8+S1p0+2royvTrvcP0lGrn17emM5Tse36WjqvEXnEyrD9OULhiOnUMQIx51s3BW7LlnRyWHAYNNPsAD2p/ptNNgAADAxbAALo6MF30SwFKyayFw03YD8YkxkNTWnBIsaJtPiiOz+brrWSPifVLUi/rvE5lM0U8HTCuj8FnxFcqYVRN2Bwb4zSRWf3K2mg73AaOH0uwPNs5r7ayBNnYSzPwsqRHjaIXdDVlm5bvSIYpDOY2Z+Fze9njtl3fu3a1RTO4LXLVF6CZnMYu7JLzP1T/XRXopBOK6VZ0f2pMS3GLeES43AOQ/PWVpwVCJida3qLKh05h05XnfUFWPkFZHBkovrokGRAoIfjvXffGwVBLexrGq//GEu0A+h1c1e23MGmOCbUQUx4oOrQFzY1MneCgRtpG0HR17/0ZQrUVoRR/4H9e9O+fXujSt+WlvqfzmNfOIv90xXW3btHjuJzCmtdya9iL5LMEHiqdeQ6Ijh0zFlLmR0UyMBuKQPj91ptYMC1qJls55l+ev1C3AM607uHTqSzV9Hwa91FQHmJ53hS+RRB1yx+z3YCMllR9Oi81g1CsKg5uTZ+fLmGXOcSIj7z6A4TwCwzxHW20jNIsCt5k4HmlNQp1rzzxdcI2HnfYmoee3x13/687BHlPBKgFcBTvDXre339uUyeIY7bByDO1IEkMVR/bfl7kBl+nvdpcBGZAdLLFvrwt7kywtybRW5mdMxyhAWYexwBYCvMoUG088Iudo6r3QbHAYRrN2xM7+07EEy01fBBu/B7UcQ3jZGtZyrroLNcZ70qu4yXP8v7FSl4HtdC5Gv6cQ7b6lrtKufn8EWCK9a8a6R4NvscoksSAbZV7l7TIEGS11ekbKbZnRPauknA6Tpgdtd2msqTbljoxLy0YchlziM5ff20I+tVzZPINtYY60D5077+nwwiPwLO/If+iHT8PfffsAOQkZmDJqvZRSW4QuLoXOBklpZXpMx/rbBBVpOdRbTt78im+DM1IznCI5UfHpGmkjlseZjtHECadls9/O7hg5H+9SGXCm5BaESLkRaVBc12NvUFVo8gJ6n56qEWirtERdMjqelRYHnYH+ehR8THRJpl1Gd6hAnXykZj9xY3QM2jr82Ym06iL1JA7iKoL+r6Z5eUf1gHOQJx/aEku7nQSnAaxwD/cxLzc7VpzQCMcdtjBngTfOf0eQGeZYzKgpwOrP1+jsByhB5gn68o3rFyk/HvZCF20upsBBbBDSOsrIyGFXpbRU1OXA7cTiKmafU1VE/jXLgBggxPVdMY0dWI1BUp0m/+6tfSnVvuBuxdSn/4p99Krx0+Gv5rWaA7I92ztC393V9H99c836wH0fSNdGbvjnTswDtp8dJFHLBuJtfTX75xJL3Ux6ElGJYG5jNlOpg+aT4Moe0AW5hjsjqyjjL5XmtEyDKfspF8pKllPWPViSmx0MMzPxE8O7Ed+uSdm9Jq9Gv6hNrCcRmG6BZfZIsurFr4Uy3pMToWmY7XEaKbw95OSv1q9wBY71LEcNVWe7xrHOQGNW7gVmXGJ/FlEZj2V2zx/8Uf/FfRMUr90LG+UxRVdKX39ryVXvjpj0g70+nn08+kJ5/4ZKSCBMNunLZEfQ8/v1dlQrlOD4P5vMfSxavQCC6iYMNuVuhJf+Up5uyMtP3V19K/+rc/piUqPoWMhYGkB2ezz5zfKz25Q5rB5ckCWEhxDVDfxKZ+jQyFEb+pSlkRx/3xO1amh26bR1cpmDN+b++uPcGo3rFlHa1YqQqGARyGET5wBKaU+7gwMsG+YqEM4JenY0vSebCSC9qaCO5ao3nEKRgri5NayDio6+3uxDiazWf5kiWpC9ZKU3vfs7ltAbZDND5g85lDBV0PrO/aHmzDSKHf4L8jvYdho6m8xUpoPrKEDWuXk6pdEcH1Veal0o9TzCfT3ou629OaTVtSe88n0oyuNeHXGrriKlNiKi+SHLooROYB8IksYWLkbOo/tiedP4Y0hRSc49jKfRgs2jzgGNrHg0fOA4pOUrwyJ91/J2C3G30q680q+d17D3G/Q2nvAXSyBATzeM1SGOYe7M/mcJ0H+k7w3zCMHewKh+PWzavTvMYraf7cG2mNRu+nB9NLb5sRYN0BsNqpZvegdJ23kM2wolrG59ix46kN5tPMxQDV0h6CmwEGi/Bk1Uv1wOHjaefeI+xj6PMABjpIlH21pIjLnxqMz2LPE4wG2LLwhSfZg2zgmcceT089/mQ6BiN9luBjH7ISG2C4zpeQLdCNxK4zZ2BHD5EiP6/tnFk1WdcqGHY/0+C8FLdc1cfZgK4QDrxODaKstYGnzJNeswspSHl0DVZdBFWvHe1PpygKCkbbPuuk9KPlrEDFfVortwjS3T/9uydO9qyE04sVOnVOTLHB3m9pSlD22dg6YrC8Bwv+Mts5uf8CiswmGHiWwht/pThSxN5ZIyQKEC+EweS+XZ0bH3a+1AmWKOy5BckRvyszWT+oqjcM/iMKIzzzlJlkoNTkPsW5HJ3SPO8FUPw8Wmv6PvF6An6CMbsQKTWJ7mvsd/MpvhueQKPNm+uPm0UXeZwcs1Cy+txdWjVcFudf3uInv6ZbApUgpX4vvq2NATpkbQmmL1fZ3Eaua4xC0XbWZjgBuSdXbGb0uTf4YQ4JoG2u4M8M2txr54OHJOXsCCUz7Od1kI3SclDd7ZhpfLI6lxX6mjmKM73SiVc63Mm5cgvwWbvFv7a/fhys89f24WV+3Xo+bm/YfO99aEIzJa3FkGylqVXZryE2B3V8MpZaprRr6sqBPcpGoo7HSeuEtMrcjhhLOCROoOMaFQQw+IKniKpCR8K/iB4s0DD9Oxd2R9PXwoQ6KSJ1EqnxbGxbIocyyWJxxnq/ufgm+6ZNUfM3RUpuNGVCT4sQQwNczfKbHtLk68JhEvDtQssWTzNdiEzIFjaWFgCL7QFnI+o/cvZiuqwAvZau+9CHGkJz+9hqB5VZO73RytdNEVO1EK32dVoH7LRqz3Hn2qensepAtPx9OhjNUmg1Vhpv5OcR7esY90X4EpraPg+gUxMU+lie90JSvdFdwvQVC9o0jEUlSzhIZyA01yJlQD0oG7GWGHauGGNh6nP6+1/5OkwWvdUZs//jz/8s/Wz33jAjjjaapNkWN11Jv/rEw2k9bTG7AJGmuM/17UuH9r2d7tp8ZxRApTnt6Q9/uCPtH6UhouwEn+N4hOclRtBeu96ul0zdk2YL2zH+7qhF2srDR6Yh5iV6H4EIm010rCEIu6LemfvdvKgrbVmxOK1CB+znjFHkco1TVE2TrxWAtsDmOF90iZB9fAkQeMfGTbCh3WnvwYNpDwU1Z7mGMfYkmRTf3/NDYOy60uLDIiafu8zasiU96amnnknb7rmHje1COkDhVjug+hoVsH/xb75FKvdiehzrm8/DKF+kjahA1KKmo0cBH1Tkv/nG63GdkRrivh5+8FGAIKlXQJ8s+m999Wnm6qz0+ls70x/92V9SpZmtewZgIefYhtJUoykpzeCdiyVI4ntu2PX5Y/zov20p6U3NId3+649vALR3AUTb0/EDhwIgXmBsJ2DM57cDFE/3B9DQxHuo/wwOAp1p165DmIN38dzUjc9I61YsAcRb/NWZjh4/B7uHppMK5DbGupn08wyKG24XRK5bh9zghJec9h0+QSUxQJC9Yj42RA9uW8+42SHI4rg5dD45lg7zXsdPD9NZaVG6f9vtadFiPCwt7mDt2H9+bEBJxbEoxtiCLVcT83mUTkrXZuOQoWaZ+1UTmLNEgBTHTqcGNaWM3zjp8yHYTPt829bSdTKbwohwBmFunz1xMjoCncbMXA/JO2BA29udR7kT0olTFGthE9R3+iyWU8Nc4yaYo/60dlVPzMeLpJltX/v6e4ejA9fWjWvQ4wKq47FRBIqU4/yVjrTv+BBg9yis7qIowNDqqQkm1mdqpyTnYRcMqGtYgsGe3XdiSj4LcHaB1+4+eJSKeIAy2toh3EAKC+4eUk/3Ok9Mw0fNNBuQY9JkYMRa74RleuSOzenTTzwZ8/PwgQMBJK0CPwfjuWX9hvBRPA2b3wc7uodADWQWrVg9F0rAHp/n2matBGMYGc3sNxn7taBIkBf/5sxQI+o+Agh9bBV+qdzvzrPj6RzIx3aXFkZFq0/XuO/Jfs7qy+AzwJj7oF9m5vJn+7MGN1jPm9BGZvbTvaQwlwWM+ZpYIxVhk8fLLEj+fpxtFPhE2r7S4Zd7LXt9/fypg8lbfb983keBhjqgmw5APB+nZwTLe11R9ym5ofQg0smkoCWnuG5BmODfwXFdaiUV2dD4yqeT9nwhrYNZfOKxJ9OPnnuOeomJaFErZjDYmORhg2CpZAoC0RriLGd4xC/VL5Sxmvyzdh/5EvIbzCL46ySVoGXZHLICg6ynaCHaaFc3igArQsB91MyPwUHI8pShsV5ss+n4+LzUuC5Fo32RwG0Wz7EJOY1yi4vsreP8zrh4JtjgXLhcN1vKp+zk3Wbg/TG/bvV8/mMCyQ97/h/z8v69X1Y+7xZzd3vDxm333rAi3YWl1kxfrTH7o9qmDRbjssa56je1BGLRe/g4Ua2Ad1BlTy1CWb8W7cV+Nh1OqbEKhLYAYBbAZhh966u1nArOt/GOy0brOS2aI8hsV1BAaPl2faDKxPsACPVBy3T5gAW8tUkb24o/c0OpJkBsJNVciMXoJtDbVrMAACAASURBVFObG2XKRJV8HMZ5w4sIugKPgrhZ6nnYwFX0dGGVo/3CecatznyWMG6y2r26Bj/ODdWDLTCrjIsayQpcT15D7IQuUj6vimyjhWDoGzNDq02Q7FzZ7Lzn4vHo3wt7cdMC5pPinsK0LRdjuIHgjQ3Lggchi/cci04m1PSSXm5qY31GY5j32gJzhoVHbEqrSUPLrJgyu4LY32r3uTDEM9mI1Me0c9h+46u/mTbhczlKYci/++mP03de2E417txIAY+Rxrlx9VJaCdvZil5nNVq3S/1n0xoqVVtI93aS3l/STXegMxfTn8GEnhvLgNIiiybAeBMH/xggxKp4+xuPwXBFaz43BTdR7jNv/qXCN4NQx9+NUubWZ20B01x+ZyUelc88eE+A4SFbTbKpnqJQwzFdSGGFm9bmO+4IBlT/xR/+8IfYBC2kkGlN7h5EQPfmgYNpF+n4UdgP52v23WS+K3Fg41Y3ZtWm35dpbWuZl/7B3//HtIpdGiL4ITwaZST2792VfvSj7wdQ/93f/f2ono+o3TkcerKGtAN2c/fu91L/+bNhAaXR8ho60ygl6IP9Wguj+wi90u2zfgx93j//oz/nGoeT2Q8DTK2doqDGZSi4ZM06n0oAY+cWAYVCe5mB0H/xe84r57fBxkPrF6Utq/hsrKP0KHx7T2/ae26EZ0kKGBBwDpCGd0J6+PblaSlFS/t6j2BbswQQR+qfZ9XGmHdh99WzCu9KtM92B7t46Ros55k4vGfZQ515ufG2ntDtuncMw6DZHcgiSFsgjlAY8IXPfZprIkCkAGWEIEDfxsPYgV2k5W1z00x8LFeH32MHYPkq+9oA4H4CS6gDx6hiJ123fuMdRNNo1y0uMGWLXEEt4Jmz/egFxwk42mmoMI9hy9qwS4Bt9W0WG9lutgUWsxt7Jftgz+XzfPjau+1jPlwgFWjh2nwsvEz72Z3Hw6+XIquLpInDuJz3bWYM1eiuWNoT2s+jpPdPnjkfXXcGkE21If+wU9QCmOd165ahkx1K7/f2I7FoT6fO0e+bzxxDtqAUQ3s5rWIsarGHeRcdv2R2fHbqQRdjk2aK9e39R1LvBYAijSMc7zBLd29iTpQgt6Q9I2UbexdgJFo2A+ZMn6PTnYFE4xPICZ5+8pOZbWM+6Uk6DNM8zDobQM+uzdnOPe+nPozwB9kf7Ox0HeZqrv7HnhPWDlh0afFYEBKkOs39V8WRpVAl5qc7IYWIeJoRgOKHyvX81v1LaUHanw5dmpHeI/hR+ymsNJA0CjZgEYjKroYrS0VeRAGujR5MjRtk+BP3EcFrsGRZyuR7OfEF4iGDEjxXG32mSKZkN5ntuzmjF2dafK6b882MZAEZ9bOqHNp1cuHjIIAPszD0dz/SZDwyRhVIDVJISZ31HGZDcLjgWZoVVPNqPYEyJvc13S8adGKIMUrp2WefTf/iT74VjgFBnzgWvm8FFL2OmwB27abqUG06G1rOyLiHQtB4RjovKyA7k2ezAsnLJfZqv9nCuSIIbcPL1XM2JEeVdZTjWgrA/HsUjmltx9k0pA2j+xNEgw4iMv52dtL5wPKEQda/XqPVY54sgM0OoZksK3aQ8Y2PAKF1kFaG4lbz4KOe/UeB1Fv97Cay6+NMqr+e15COv5fqeKMUBiysYxQN82FG9Xq6mbJrJA27CIDaRorJBzZEWtVoNlL4vHZuMGpZH+pBGJpFAaqbkzoeBeyylSx0++QGp+1irkCjKY7SpSHbwmRg+EEGr3qw1YGZH3SONkrqOiLkCsXlGtcco5WJPfn6isEtIDQmQcXuVvFv/GY116t4zTScKSBTDcoPNbunZZdVm7x6QiG9CzTvPVMMbLXp+Jrw2+Mv2ot4naPqBfkzorO4lww684StbiRyFhkxVyRVjHtmDGxR5nWoX63S61VVZtx/FZW7wMLVwHQiv6vmKm8gquQEZvqoXklrSClf4rC7Yss/LsgobzZUt8C0H3bNSHFMeqhiKmxneY1Fa1cVwZJSDN/MVmkyELPY7H/ny19N27bdH/PpX/7pn6Tn0CY6B3wuav7MzMMv5+4+/Nk581r61ftXpXtWoYmjb7KODXuoqP+THYeIvhthgfR3G0Vvirn93DYsskzpcXBqV2j3GwMP/uf9OmYGVI6kUo8J2krKJGszcpnDWt2gAzLGc1Tjs66zNT2OT+jyRVTq0zayVf86QIyG4eEQwBvZ5Sa8NQF6+2F7TpK2vw2GTu9HNWvvArJOAYJOApJkYAzyTEdabaueyCIfdUZelEDUzfF3fuf3SKMvp498YzpOO0PTSALQEyeOxuu+/rXfTPfc+4nQ/dnG0d+fx+f/9Pmfptdee7UCoc0EesvTww8/GunMN998M7z9nnjkPnwPF6LXPJa+9e3vphNnTkbXrUGrzfWyYyMt89UPi1RaBF7MVQ2k1XDzPK0Edv5eoejGnwvWTE8vhJm7Z11X2rAC2yrA4PEzw+k43otdnfrIXqMYBFBNoLEOO50upB6afB89eY69hrQyVmcz0TguwduxFbP6buafxU97SFM3NbdHO1hBr4GQ99tN0OPc02R6kKDvFAyi7IwBbDMAb82atVnDJ4uLqX0fBvGD2veQJp8N27li9eooJpEl167lxNE+2DL1bpixAywX04hAz9gx7Lmamzpg8GxbSWaHzxwHZFmM18j8uwyT2Nhoy8qrUXRkW98rAGI2vKievhYpSY38h9Al2hI1697VPM8hSOu3JzlaRXeuIWQTmlorqTh/9jSM5YJIxatnbOO+9attBzjLxpihsPBHzajg7QrgagZep+MGgFznHN7z4MFDVNgvgQmHubKhhfpe9qhBDt9FsPX6ujrOiym8s33gizveTscB7HN1MIAlLRq9ookrbGg5tCJ49n549tllwlQzxWcA5AWA+NuQCbQBfEfIjPgafTJPYBF2lDajFoicgoE+zxkxlyBQuYdzLzp+VfpC15ng2GfgujWrFgeyG0W1l4Zu1d9zv7R1J6+bR5HYf/rkhnSSIq/jY3PSQbJTV1l/SlxmwojprjEhwxVnlR7WTqXsAuKcygyokrK87wawqYDw1Pk79bN4TR0x5R0//n9gzWDHqnawprcr1rB+thXtf/m8Ajwy43xzkWsdNNRJhXJt9Z9PZfjKKemf1ZkS15bHr4Cf8vowfOdnrhdTzAPOQeZmczxz9bkWXFlF7gFYnZQVy9xKAPPo/Q+kX7z6ahpjvxyCUXTeB9dRnWXV6GVAGufcVAqwsNCTJ19Bd1ODP8ks5sxnZqXrZFUIQxjnLoJWu1NZNJulA7k3vUGOUirt4Qwy1PGXYEfJ1Rx0n8rGDLxt6NHIHmewqHXgIPPRinebTFjPGoSQQUvcST63M4zwT0/zTILUn0DtVm7515IFCIcExtdzLY7+GK+6h84ve6cP/nw60J0kzCrsU34jr4a/sa/tDVs/8fCNS0TepmT9YAtN9PYL0XBUMENR6+tF1KpmMBamOpwIl+inzUNG/USaayH+dHaXmZ3eOLw/bDOWEHlbZdwFgBH8DJKW2UcqLYqSBHw8zEjTc0hnIJWRWyxAwaiMT7UJBK1dRTwf9VCnD14Z0FvpRGU2fU8/L6wZqs+evmzLvytIGDtMsKsuMfWS2lQw54yuhqxkL+BPoFsKjHyhDIJpDjbFbg5f/cUuWS3K97313BMeLdZktDj5ibecyJPRTaWntdjG76k1MjoV+LsAg3HmXsPHrNoUtUcShGpKrF0WqASGhdacVBbKWgzyHmNsNGq42tHWtAMy+zU6t+e4cgkNe13cAWDVWLLoPUS4/mto9LwVD3s6MabfIo28fuM2DoDr6Tvf/Tfpx+/sioO6xT7xbFSjnA4z2bTmoV907TZz3V9/YGXaupy5RXvFuYCWk3gg/u/P7YANmpXWwpL2wI5eJMW3/+LVdGiCDY+UnvMpmgYw1v4XWmY3Cd6zOCSE7svFLItM5yutuK7xHGwJalXoVjRyjwBCl5GCOQ0g0O7GO2xjDLphQn1GbRyeAwAP52gr4ODIkV6qfxcG6NUKZjcM5B6YJ9PxwaIwvFFwZ4DEfwZmrjPtra6TOvZaH3ni0+nh+59MTQA3ZQrHsHrag+XR23RD0mrmmzChq1ZRtEI60420GXApONy37/30Z9/+VkgmemA916yEiXr6GcDESHp9x6uwzXPSA/fdlzqx8Nn97tvp3XfeCnb3BODqnf37Q0ohsFUnKcM1i3XtWiwVvzM5WK5rt1ZFP2VNass0wRywuGY2ArtV3Y0A0aX4BVtsM4wel9QVgPME6WhTdxcEPvTI7p4H8ODa7MjTyLXNAEi1yYJzP4Iix6+fALebopsLyB087Fav7snm7gAcGWXZPFt5mmLuRNer3+AQbOjKnrWAvuEIDv1vDmyGLKDMhzZfznfvrQ12PdYJz0S22970vqd+rR4sWuboDRuNBcwGCGo1mI5qbQIIDmVTdmrHdE7wTw8qWSLnm4HbLOb2Ke5dhwU1p2qu7criawxGfKbdgE33ncuA237S00V25OcJwAxg4qBg+VqQZiHZYiRPFiOqr/VP5/swTKqMjHPtIsCvEw2b967tmOyNrM7ho8dDu23QtQCW1HJLWcFLRJp9ZweiUtwK/wiDBRr28o61k1mdskd6n46b54JjmZlDjN9xNrFvtx7CHsfqjNX9+rwuAJ6V9mjybiHhdfZLA7MCfMKH2NQ+/xOoB5HgGVF99vQim7Ir+mdmwAg4uc+ldHH65mOb6Xt/Ie2j+O04GkCeBNkOmE32lCAJ+CxZrFK57nt49mUmNKfiQ0/Jf15DuK3IutbOnnq2q+zB0/90zOrs8S/7nelHfv315bPr8qr6+AS8rK6v/F7932XNFsAW51ygwDyS8VrHkm+ZJZIJVwOqh+cQfrstrJ0u1vW6VSvToT70/NYKyDRUgaq/3EoQ9mt0vfuX/+pfYXFFwxEGLtq38Fob2pSv6TKBwg4GfJeUKqDtFgxymRdxzbXnUr//OKt5np2wny3qgA34ubYojkMjbWW7zTwuV76l9ph3f1BS4nvqDaocpY0sRABR7ZZ0OuH3oqgqahHyvQc76nOuQMetnnG575tP8pufdg5aKks4/m5GT3mYmdiwumJue86WdqD/IQDxVmnx8n7Fp9Vr/Ui2fPpk/Q/7N2b1W0nHyyJZ/Rp6kClBtkNsC852DzyrFPmfnSEEU8dhxcJT08iUsGAZWqTTsA6KgS8S0asT7eDhNxBNRYU8G3UHeqkDF2h9FttU3mhiocuECn5N8bgpsBGFhc+k3iQ/6Hq6okTrH1i8075RR/V1SrpsMGUC++9gE03/hK9jLUKrbUBTqynbOxn1+HtNXLuHmaJ7mTUnTvTZVZMoSDQq5k+5Vf0oG42yOFTH+KwRxua6ImgOVas2TXV9YLFWm0Ussun36AQW8DKmpnkn1LR4XepfACxqJVdwqGvIPcaBPaofo/2mHV82f02MfKazJkbTl9FmvvzajsQRmGaYMoaRWwBgtvIxTIUBloMsSgvNNMVut4jNCtSwssic9HiYE8PMcAjOB2B844u/mu6/73HA7rX0/R9+L33rxz8h9boyXcLySo/Pk1jtLKfLzrqu1tSFofShA/vT/euWp56FLQCvNXhOLuZwvUABxvvpZ6/vS5+85460uA3ZCNf2wt5T6Y1zVLdz/2H5wXx043NuOqcsFLEHtunTOHC4Np0NBH53brmLiu5DAdYH0A3Zv7wHNu6zD9wTIOckXX4EDhMAIVkli31WrFgV47Z79+60kDEVlJ7sO55uX78+rF8EQ7tgQndQFTwIW2fayvkUFmjVnBKkzKdYxMpwgf5MXrN+2z3pi89+LeZHy8wWmMJjWAqdSK+9+jKHeUt6Gp/FBd2LA9jJeLewzva8926k4k1Bn0ZHO8xh/6knnkr33fdAzKHDhw9QnHMoffYznwmf0z7Szu/AUjQAfk9j+N7Hfze4P9NWM4j4Iy0Fk7cENvA0coPQgzKr2jvQR3L9btZWXZ+h+tvN3b9fQouqT/bi9jlp5YLWtHX9mnTocC9Bw4VgnrUfkv4TlLnJW3RmK8VVPT2hS2zjYGhpbaIl5f60Yvmq7IsIkLLbjeNsZsWCM/XmFhXs278bt4BGpBEWrNmn+hKAkLapFL2Uw6YdXaeL0C5QI2iYLdRpIRAWvEdbSOZH9Hjm/bVR2rBpc4BBPVO1vhKAxr/tYMO6de7Y/cQDS3AuUMu+g3bNasUk/kLIIK4B1h2XUvQwAiD2QBE8ew+6GTiuy5FdmGny51YamzJftnx5AHaDHsfd7y3ne+ewMbKwSMDnM2xBKzzMPQkwTQ2qSxZ0nsGRZNmy5UEeaHtlp7ELsK2djMV1XieDfFzfVaQWd2/dSvA1BuN+Gruu6+k0llgXYYujBaEHX2Sqpo66wsoVmY9m6ro3COwsXwL7IZnpRtPbmQ4w99sB8wM0bYgOYezjg4xxft+csbnOfBeYZGsfAGgYsGdQGx1syl5XpcLrAVD9oM+vk6jIbXzbLo+k37ivh6JF7MjeP5JGcZ2Y0zmf4ifsssh6mJqX/BBM3LATEdcS0jD1m3phVpm5jzpTb5XWrDNxk6CjpKyciRWr+UvPlAqM5OxVDkACZN8CkNXPrTpILkCzHkDEmVF/D59vVTxVByVZupbdIHQeCEmK7XdZM008xy0w3J5Px1kj42Z4+N4YUpv/4b/+b9N//0//p9TPnLoGy+/7sCVlYO9n11BTOdduNWaeX5MgVPq0+oqzumI866z8dFBe7lNw2EFL6ZkERGEhyfoNEoK12czeMYwMSJ2+FfLRuU6WlP/mOJ/Zq/T8tMBVn1HscNM89vmjdslTf5y1f5OM7PT7+EBQMm0yTUkBM0GUv8yOliYmeQ2aCcgECf+uOiNiRV7x9R81Qz/6Z9PZUF8dUkafk1dSe1Z/Q0B0e8O9Dz1xQw9E2beI3IwwMrEcNJ+baFbXuYYBSmxiRgijABsXvppBN5aFMAKmlWaw4V4E6Ph69WKhO2QyC8oixcLP3IRyIFali2XSiLTsFhERnmxdLR0RFHsNFP6yqOLjPKJ6JJlTOlPUfrAZTpBJucDUk4nfczy4iIgwY+FmFjmiSxGowFw7GBehnRSqVqTqTaJyksXREukNGTgmHJHZOKDQQ2VCjUqQH0bkVSonEug3f5XItUQtcYVqjPi9YChibHUp4Ce8r9GsgNhnoJmUPmampW1fF8CNN1q7APsSUrQtHFx9eKrZqWeCg7OTNOdK0nuHKHy4xnXLaCxdAPPNa0cAAGa3milmGgP8znShkhdXF+fVdDAf/tYzX0xb77gXjeRoevHF59N3tv8cwNbGnGmlKIO+xgCZrz9+X7q9uyOdx3ZHc+Hd+IQ2QU1+/atfS9fmUJhy/TI+hq+k5984hGSgOW1aRwcdgMHB4Tnp1VOX0hGqqd1AvJFJQ+jqIJXd0qHBqu0ACoyNIFRDcCNgra/GSDGborcw6bGtVA3jQXj85HFAyalIU67FoknmUSsX7Xe0IbMYw+KWpfO7Ac9d6fjxvrApOwFr9cqe3QQXmj5VbQcBM2Fa72bD54e2UxNn+pebPXjqS8+mbfc9FEVL/ehfj/QdSUdp3TkIkDB4efjhx9JaUv4R0ADofL62Qty58/X0/PM/DomH1atPPflUevDBhwPknDmDVdQ7O9NDDz0Ufqcv/eLn6dDud9Nq9IgGFONciwb22h3JxBvdX1GWwHM3nR8mzty7tiYCUIGWbVmVNwiU4qBkvIPFYB6toOp73fKFsHyZ1TuGrGAWwF5vwEgZ8ELlDVbQDsOMLkBfOchYqbkSuA2xDy0ATAqQNPtevnRZaCpHAPb281b/6+cOMCZWrOorKgDTm1AGw6Kb+d1oMpnvygy6eC8lA8HcWRzixm6RJeAoUuwCBTfg0A/7hx1obqCnBEThPHCFcfH+o7sK/1ns5vh7qNlVymtppFjTv7cRgPjvC5iwG/gI7KOFcWXCfomio2DZTHdybzLpbg8eflcMCqMYNLqAR4MEx9tD8vDhwwQf9ma3Nzxm60pKkL2cwx9Vne6WLVsCONvjvR8AOwZDOl8zerIEc7k2r+kk3bsMkLWsiWcWWYBGrnU4HcSJQTP3sMuNNOIUABIkOhfKwVrSw1Gko4bctp2A2A7uZwH7/zB6XjMlpwn6IqsTyQgPVKqU9VbkOfksio3R5AHI4Be7oyxlyvtqgN46CzkNjMXvm+bmg0zMkUBOX7trReqCBXtrz6E0gjSmc8mKdBimd5BMzwj6Zwc9vG+5BwtylZvFDDbLF4xgznJN/6ozdB/nfCmvqR/608HkdPay/toCuuogpw5wfP9bsYbl9QWETr/uD2Pryvcja8T5oJmYAZiMnF3v5pGpWkYXtFU9a2gXewDJ3QitdjeQvViaXn3nbeQVI8lGotG/yQyU5yMPxYKzyEpVX9PZzpL1y2FPPofj3K2A0fRxnLrOKW/vUvfga7N9I/sMxYELCVpNBo6wT7h+DVIbmFjaLTkHit7X31M60xSNB8h0weqfhRhRr6zmXAGboVGcybFnyIRmPe+tnu/U9Cl/qyE7r9HpJrwK9rNab75/uD3YcWLq/meDiyRNlO3ZwtjnU0Djv888FO5mVd/U1QUJ6PerjMdfFwi9VcBRu3aY0Ls+EUzolDVDSXFYZeZoeaFoOzngO2BB24jEj5JSH3Nz4WG0sJnZ93YlbJUMhZWQp9SL+shipMuDyzfsfzH01UBHhBwsqPrDytqi/I4PLNi6aQ/7I0b/5sd96xd+YEOJ6sebgWZEb6brq6+bNhBfG6n8/MN4P/9daZYyH+iYWXiUWUZ7xoY+0Oifn5vi1mvRakHbpo6SDtODMXf5yZvwJEivTJpvYkcdxwCrmTqPcXUsXcpuAPw/g4Qu0qYuLqUQshfRxsyDL6JO0n6AzCjaYWGujV7w4+l2KtJfDd2mCzWRQmV7hwnUtsk+xwOkElsEcGjjBqJa25attnKjeMUNJwtWee9rFFA0pX/8u78LiFhBameILkAvpz97/uccmvMBYUgXWMyNLL5/8BtfSSuJtGdj6TF6ri/9/Ll/Rx/xwfQgGqMuqsdHYSqPHjuc/vVP30z3rV2WVs3HKosq6x3HRtLzvRwysMluOKaSGjUOlmnmvv0ShAoUspcfpvoudtlodICuanU3RvzN/N5yAPDDm9aF76caQN0g2u14A/BuBYx3YZ10DE/FF197PdruCWRMRbqhLebwH4P1OQMjeZrx7ofRiw4dATTQthKMhBuCUTjPwVaKN2AsLZD67Je+mtZvuYdK7eMAjiHmw3A6tH9POofNTSts4ZNPfQrQtigDHID/MKBkIXKXozCdP/jLfxc6v2UwmA8/9DDA5M6wUjpG6mz37l3pPrSkAqefvfB8eg0g3wOjK1vUTSDxEs95jHmqnMHjWOzgZBKIjbJ563RgQOY6FBDoixfFVaZeubcJ5ksTVafRk5nnvgg5wTw0ohM8WwuIzlOM0gzoM4OiHdZc0v8xVwGKnZ1oPrFJWrduDYw0Ru68x8pVK6IftQygfZ8vW1AAcJXF7KDIsV9WUwBvms1+6Bx0BlYym9EMANbYjEoUF8l6ca2CZyvCtcC6gvRDEB1FJ7JwHkDcywyAn687g8bUudLBnPd67GftZ0eauNxz5TN42QMqUvRWBedOc2ErJNgi0HR8Qk/GZ7vRa7tlu8wBASWgNYNSwDdrSIeH3t7ekC74WhlOGxu0kYU4z1gInmU33ad2U9izALCte8OiRYujdazvO5t7Xghj7Do0IyPTpwzB/5w3Atdi+2O6/zpuHifPXWQ+KQtxVy77b8XCVZmoD4AnD2XAiUC2kzXULahnnPsB2q6JEcbMhiQefAHqBHfVfpljnSoDJiCO6TZlTG9Gzs8LeViAwqmvssfF71d7c1AC0amOwiSkRU/1tKaVtN49ff4i+2prOnKG54kXbB9FV2O2ZY00FWG4sp2wO4N1hoWNdrnBu1SSs+qwvhWYq4PHDztgpzNO5Xcmz4tqHMoefytwWH/vOrNZ0vx5b8uAJfZ+C6Vq2cP6z31NeK5WQUZZv9OvU6jinqwkzyEw0CAdllYh4di8fB4aW4iokSvsj8vT6/v3pSP9SGasHVBSEedP5fvp53k+GUzUHmLdo7Q82en3XrogfRiArt+j1x9BBfcWrw+N8nX2ZHyGkRJYe2H3R4tIDfSUwuj+c5112gHbqUTN71+zLaxgjHmgRnyIYFtCKGtWc+FwhnGZfS/jmBv95DsJYmgayCvPoNxrVOG7L7j3l2s2MKvkIGaVlNWVNXJZ2YrXxHpTl56X0RRjXFseH/hrfW5MB/Xxb6+9wgwFbxR5xEe973/kn21vWLvl7ggEIx6cwlXV5KkGX30Hz0AbJrWG6h7d6P1ek5oyDgoffDANbiBxkrmgc2GINztJpwc4nUoz+Loy6cpkcuOOlmDxHlV1Yu1B1wehvrjj9dV7/7KHE5GaaRip/mqRTJ9A5d/lz4hgqoc3KVuoAHKMXSBChe1OFMaDf9tNwYPS35Oh8eCQXZ4HoBmlaCFEDrJjatbYyMdYENpAeeBn4b9FFlmPFmNRQ9m32qCn7kU2mRezuHoIEBaoq4TVG6PoR9BFmUk8n3H9JWVlqSp/nE43R472BmvQQEAxBKCaQwRsmsKKYg/LsQgKMM9nAbt4h2HGZ1PcYKejRgDqKGBgwnansDB2h5kFuPuDb34DhpBWhBiQf/e7301//MMXOfA70KACRGAtVrLBfe1Ln0tNNjvAB3IG4PPwm/TJPvx+ms/BvWzlbWjkhtJrb+xMbxwfpsoao+/Rs6Rx56XXT42lV05TYMP4yKbPscADcBBggHEVfI3QCUUW32cwDlsjby0IlQkVhJoWduPVhmnzkvlp28qlIcyXrTSFahtNi4aGkKDYQvAwIHT7m7sAo2fTJmxuzpKqkQlWdqJueg6g8T2cIgQ+M6PahRmC6gAAIABJREFUWu1clru4Hq5Uc1tGc9y0L2D5qS/9dupefQfXPoy35nk8IJemQ3veS8dgHWTE1mJvsx4bKHsSy+RpBaYAfx+G4K+89HOE9oAQ7m8baf3PfPrp0KpqYn/gwN509913xzi8BhP6oxd+AvM6I60h3T2PQ7ofSUUvQPASJ4mHhlopN2O1UO2AY1k6CxezxyFSkrBpy6ls52Q2FXeNKtWhcxremfNgTCx3W4DZ+gWMyecDaB1HWc+V9Co31b4HLevanlUA7v4okjFd7Zef0wz7OMG8WgJjK3uhvrWT1Hq0z6sqTwWGgkaf6QGKw3xWNhS4BNBdADMtSy6gGXEOBwNqcw3Scejc/LstdpvIQAyQvZHNlK1Tr2mA0sLYCVRlMa8T1MxkvHIaOafKdA+Y32UmgIp1WFnBbemmFal30nnKOC5UOk//Lhvk56uDHQPwO4au5wkCncKqGqxYcd/B2lAW4eFpS8zew73RXtN7NiVvN7PDtLzUreH4ieOsX/eLG2l1z2pS8fRidw/h3gXQsswWQaljHuH+ugj+mplPfX19kXWwoGkm9y4Y1hvSvSrakLqfV6C7HPqxh8X3NfMneGTva+OaNnFtO3e9g88vRYt8f5j70/Q9yA2eWNZo50pr50sxai8FlY6p1efB0lYWRkVLXfbxknqN10zTDnq9bnX04EpPre5I3aRie48hpYFxb4DlPTd8mUJBZE9IfzQRD20gnxcMt+eAQC50eIDTXE8S1z0dHJVrKQChfl7cKv1dXl8Ay3RQVdeMlkxfHWDWz7CYs7XnUd6r/FnX7k4/E+uguf7+pY1kcY/JoEX7srxP5R5zPG/28I0EN2sXdabHHnwsPffKK+mVffvTRTtKcYYYzNktzxoBf0+7Qf8TH1h3Ua+I97Pq9zp9jHNx2M0FR9OBermHW6XjQ6XJZJDYaCQoaeZM8LzKmu3RcPcR/F0lkHcuepcC00bqA0ZhzodY23baC6/zwC8505OfdU0iUDCDhNmHMF9lfmSCK4TIcR05CGef4bw0MC9FxQbfyhZLK9EIGHVUURbBuhMgZzeGm+em82R6oFgHoP68Ps7l96PoztqESocdZN9HAadf8rPp1/Ax32p7w+o77sLeqnrw3F6As8kIhgFmsdo1Jnr7SvhVN1xktN1smC0cotcYr5PnzsbPNQiPCMgiGx/eNCuKMmjlIqN6vQKPAQrdsKtIuCyuIk7/ZYNU5kM9iozNs4pQ/Hl90d1qoOqLoAxsRArVi12aUbxVJmcFTOPmA4RmJlTLHwuW3NgFEravCzd27m0uh4RpRKtDnWSxsSsD4O8upChmcXJEZJ6BbWzW0yZ8/T5vupe4X7VXTDSe4SIO1vu3bUsv42lp7op3ZsxhL2H6ZrIwG/Ck/OS61fj3nU3nR/kpm7cVgU2kny060qnb5zSb+7gAYIhCJDWDdhphAzIVrNHvVZgFCBbSw9h3wITOhmX4g9//O6RtlpFOuJp+8bOfp794/tU0j3mz+baV+LmRMsOWZuudd6d2mD3buQlWDsLYDZw8TDvGjVzu7HSSw/adA2gaz46lNbTn+/yj91L5fDLtOn817RrBCoYDda5V3dz1XAChYyeT50KWHSt6N5lQCzLcBBYvXIKBMXpSZAUyqFYkL2i4kr748P3B7JkClouxY9IiquU9H0fHsQbCm/J7L75MlywAz0J8J7l/D3gtrtbQQ95CjAEqLPtJ6czkfkJHWAVTzkXBjVXysaUZsACI2rc+mto2P0ileWNqvjyUljejJST67YcJldGbB/PVQTQ/AKjT1H0Fdmf++dbON2jd+edh0N3Gobtp0x3pEVL33nMvLGk/gPZOmFGf844dv0jP//znod9dSYp3y5rVpGrp6ANYOmvkrz5ZPTHzIyLzAJ0GlrlvthXkcf1VUUoY7+sUwRgpU1DXt5KCrqtjmuRzTzDraoptp2rXmmBjTGfDCNspWkaiHUaw+PXJFvullZHnYCtMqD59o7B2AkVtp0ybyWr0m24mm6C8QZmF7y1DKgCzI5CpecfVtWhludIRmUKZ0ZmMvUGBKe95NBlwb5ggcAkNPIDMAiYbM6itvsz6FAALIAWOAsG5sNgyj4IZDzEDxWHeS19Cn+cZ2LdmfmYzA5nKMQ3/lQMwFwWmszgYDUjVfEVAyF7QBRA/QpvRIVLsLTC/AkeLrnLwyvhrZ8RclU03myLwdz/xOh03g4Cwz5NxtyMPDEp0e+NgtU2sDKsFXKbkLSCMpiC89xV+Hpkpnp1rPPc8zwyJVjzlqwCBsh8q/5hvdy6YJH0Tbaurtn2Ye/Udfc4WUsReWh3C0dikYhrLfh/SJ10DHLhyDlWviTELOyX2ngiU83XVD7t8uAaXmhBOpMdXsDa62sNSa0BJAyD8Mgzovr5zafD6LIJVcVONhfI3ZfKCYvIQtqPPFOCr6xnr5En9jJiu+azvyWWt1EFASGoqQFnup864xj5fe00BEeV9iza3Djbr4zkdpJXxKmu3mObHM+J+1SPWQUuQM55vDImB/QzkUltX96Qvf/HZ9L9ReNSLHdw1SBN/Xw1pubfsFErmxxovz3/5Cue5JEw1kUoAEan3nFuOg7V+bhdpRgGrdWxQf/71a54E+HHAsxfwXxObSAskmWtDZxZT3TL4uq24ptVf2zFOv2tpmRHtYGKPMuOe3WpsyBB7dMEN0wCD53Hp4PhhICzmP+vcz9VJRtsnAzPBbwRVMYezo0wJ0MQ7Zhfdky3mE4TO4HzKdTK3sP2qXVd9rhWsNRm0lOfAn4LgKPJkvxkxk8Q6CyxY4Zog9Kbd7/T3q//4Q7HILd6j9j7bG9Zs2TZJIOflXJGX8Sw1oteo2yMj0+xGzFbE2pc1LA6cQGxkUb1VmftOfeYUuMwLycmeH3T5MyIfdVKmcUMvxcOvBLtZf5FT8hGglourZmwMVvVhkwtt2g3XJ8bka3zb8l7xvpUetqbxiPRUtUAyAMyppXwfjIn3IjNiVO61+7McPld/z0xotIckpWZ1q+l2/VW9P4XfdpQIs2Q3fG2e2JiMxvM45xSf7IggNBZCAdN+RhkDN+XqmsokyEOQXxD/X1BsqpL7WUJqWT/O07B442zK9taWfZiL8fUz92xOb+FpOD4rT05TgAJWi2iuCS75u9XsMomlSOM6161GzdvoBDTYfUigEJpCDsRO7vk3vvArae1tt0Vq5O033kovvb8/fEe7AKsP85lqjFvmLQygdfUGBvPoEoeOHkmH3nktLVm+CD0bGh2q49+lq8vrxy+mTyybl+ZfG07NVHy/Bgv6dj+MEbfpHBJcxPg6lupoGB/7o+vrJ5hxplqY4oYgG6ZBcZYncK2klRfSheDxrZuQl1B05AbAYd2JFq8DRlagZ/ru+dfeTDsx9x7wcOeQs4uYzH0bbKMbr56jJ9yorTC2uMJ09uQqy88kAJnBiNo0vnPl9nvSpRV3pG5AX8+MiXQbrOJi2PLrgN4GAP4RvEoVyJt5sPvRWjrqNAI29sJIPPfcD0lrn4lipDu3bgtNqPPNLURt4kJZT57hD3/43fTe3vdh8rS3motv5u2pAZBnev0ogcU55AMCCW2uouiOeSdwc06WloGOpyA6C/p5HeNsYZCkieljgZtFbE0weQ1YL3USbAzCoPtcHCvZPZ/TOFkANZ5z+R3nWawa1pTjMs5cVFus9ZI/dy56He4NUXnuHsFnCz7nwmZbRBb7PAGGzye3WaRRgEECgFRNWGs0WMhrdCFFlBYryVgaaIySthsF4Jnez8WJM8L3UzcCX9POdQ/SejAXTJpqZw9k7EvlfT8FXlbWW8jgs1ZXZpGc4+z9+J/jpa2Uuveyn8jCC0BlbZ1rcV/+PuumFFNYEa+8JIO6Uj1uTOP4CiIFTBWQ43sCDL88zKIQkjVvQZBkQuxp7uXBJMp2ZinBJJiptPimpsNpIpjRrMt0gON17ksEHo08w0UUrDkHR7h+Ox9l65rsOR1bt3Nc6YuWVbKMFbEQVoD8PbcFzX9OXUeuSMivyfq+cFLhdX5PkO2YVed2zNG4P9i6Jva5L25ekpYgB+nDAmyI9enGZCvhC6DP46SRzxFsCc7dHwyiZUvH3RfM9PF3/YaDEeX6c6o176MBDL3WGjD3JotUI4BwjJHzUMZLxjcHVX7lMZFJL0xgJgnye1dnYgHZFcgowLTu+zz5hvGeWbpQrm8SiFXAvzyDmwmZ7B0dv5M3ovysqj0paCbvA3QVRlwN4+npxx5NfUfPpANIhQxgin48A/FAYTwjmdDcOEAW1L0netC7XniJQX20/K6dS/nSo0R5ag5WN1gH2PV7rgPqArbLayNbGK4weJdzVnVjpzYGGWBhrnu0AFCpTAtZgUvMDdts2rlviOevPEMpic/YeeYaMYAt6fZ83VNjHQ+6IuwCRMe/qyxvfiDx+uw2lBP5ueuixXi6wABKORvDvpLfdV+LrKfj4VwxOCrpet5DEEqCMs7eSRwyOYNymj7DkBykledarrlkiF33cd38ghKdi2ryyQiZBfIzc+ew/FT8ys8m+11Xizq+XwKOyVGp7j3fdybN6l/ln/5ZmqHE+zc0bG9Yd+c97CtTNHP5xZhgTsK4s7wIJwGdmx+D6GZvsYsfXDaRstGU95kexfj9eqV7dpy7WdNSFtNkRFcd4h/2Xg54PbVx093HQrlZUzp5bZWuqBqMm35N0J3dP/MEi00oz7u8YONBZVa1PmZGYZXNXJ4Q8Rl50w91rSl2o/p4kUa+ml3YB9lUVLYLCZcCD9LYlPywqWcQYxPrfuqDJ/Uc+WJvfvpTFxfegjoZtELG3r/1zrR7/8Fg7K5pfo1w5x9++en0whvYAuGd6KQ1MpshuwSrNI/+0rYNDFstUxq8l4JpCyFaSOsaf8yB9TM48U7ddIw+O2DP/t7vfAP7nOWxeHbt3J3+nC4aCwCsj919B3200eXwmvmkFhsEHFyPvqQXDh9OO195Ia3j9+YtgLFkkfwYY/a3zk6k1a0z05ObekI7+9KR/vTu+QlcBnL61cGJ3r6VVq/MX/8dtkNQOGG0zPVpzO1wjZMqlh1pRVbQDHB6+qF70D+tTOcBIjM41JWhzIAR0PpK0NMHM/oXL/wMNkAArkEzDAtpVfu2r+tZTSrwKG1tSd27kVSLOgKpAAX5WZbUo8zAZXbp6+vuTAMrN6eVgJkncQlYS7V5Kyz2KIU5l/i9c1geXeU5abq8hZT2ElhG7XZ2vvNe+tn250M679nS3b0kbUYioLH6QQCqafs1XNMqmgD85Cc/Sttf3h5smp/bzPPtwVpqGQC7n8OZvmlpN+M+AmsYTBpsts/mqmb2VWDoOhBQ+ec1AJVaWv+tM0LcG68T4Mf7owc2fexBNcdsSTwDigJ4PratbCYCV/MpmCstGiNNXWk1AwTJIMdcVzfO/CJAcQ3I6snaCQibeSZRAFTJXgQBeriqxfRLoOA4qJH0efn7rWy8MqFRpGSqnp/pbuAcEcgJUkNuIPvAnPawmMs9yGrK/qqzdAwMdKKSNfZAwCfPyva6aohDJ8q8EQRPgrlqjVqA5mHkZ0dwzjws1ljlcPc+HNui5csHX1VwWIGH2KXdEvhPUCIAzvvGlFausG554uXDrWhDp4OYOnAM387qQCkpVdQ8caCaiu+mPqCRdq5nLijT0fM2S6gK8JxkOQuzWe1roVln58vssG4FOZh3+hRWMdtiZV/H0HEG65Y1t1bW+1p3Oi3E1KPOYM9QAf6ZdfPThkWwW7SHPUjL08WLF6OFhekfmkhnMLSn5I1rhmlmDSu5MMh3XQbrxLOcBTDw2fhcLgc4nNJZ1tnaOPVju8097SM4q9xVSmvd/ByztMG/F81mYfrq55yyE38/CrEEdmWP4GOcex42IVdT6ladR45DnEPVoWTg5rXHeRVvkedL9bfJ87ucT+U1ATucV6aWHWfvScDDc9m2YQWWakMAUM4JUGVWSJqCzudQFMCK2C1QJB0qEaXtn/riGZxpVpSrxPXrJgxR/buA0nhB9TX9nC8kUQnoypytSyDKvC0B6hzK8zsJ2G0s0er+wvmhjYfZP3vXzyQAvsAcsMmMhaYGG5nwmTpXy/Mp1z4J8qtrnxxng7pqLmQsk4M/xzTamVfP3gYrHRZ3ove3jkKHi1gDOodUoFNyx+DZ+WDWpswxNdY3KtlNZEN9Ri6CKEbOUpf4TE/ZW2EeryNqbTK7KQFj5iPL/PIzjfucvLd4J/6fGDDLNeuEnlKN0pyhXGNhuQtWiqA3ArMpDbevrWeV+WdOx5c3qU+CMvDlZ3VdUDxwLkoAVvSc9c0sKPbqodQfYLm48jm+p/rIAnhLyjm0CgKgagHHe8RGmxdJ/dpues9bALAPgWTxHvV2YDE4FStQH4dyX9mgKi+kABDlReV7/DBqOiI6zZR5bDzVPeReuvEhcS8TYZKsmTvgjUNN1syNOafUMpswaUDvQ6zWRvFPjQVQweEyBvVFMgWXqws1UonFwibHLGhlgXai3VtKCnzfoWN4dFJZTb/voxhjH6KTjHusmrLLABBZ0C4KJ7KHIr6GMAja4LhYgpmIZ6gZsKxqZhlMNToJe0gb/51f/+20cct60h5D6Y3X3knf/v4PAMKz0hP3bwN8zo8inU4Yq3ld88PcfBT955F9u9PPfvyj9MnHHgpz7iZaO9qJ6J//5ctpI9qk5U0yxQ1Ux6PRHGU+Kt4WiJhG4vzKqeKqA0p1CMTzzWLgAEoWqbgBmEYOTSib5vL5benzD9+bFmOFpNbuyIlTFM6sC+A0gPm8bUm//VfPpatsbKdIyboptzcBZBhXC5Q2oo87iBXSe4j2oy1rNVHK4Vqmjc9MLeglO7dwPdcW3pb6196ZVmOz8wlS2Q+sXZIuD55jIyfNCTuz5+jJ1ISez/TrRgDlMjqCeHC+tnNn+t73/oLD/DqelfN5T22tVkU62tagHhKrLfgCNLz40s/QYu4OFKEwfxYb2ArGfSE9v3UIuID1zzkYrQnWr4yWl66WL661qgwvfZdj42R86+Mca8pNOAItWPZggrJbg8BOgOmXGkt15II32U11UaVTjjZlgt+GSpcWANd0Ld+zCEp9pQb/ka6sWO+IvN3wAzBmlsef+3t+bt5fMgtYgEKpcDeFb/rdr8IiymDKvDoAglwPftdWVNdWACDshWTb+XMxDL4dtOYgDwiPT3Rlgu4m/u09+5l+OQ4hYTF45+8WCZYxkX0LDabXybgGY8y/6wF0HALuPdU+l8fA9r/aiMGmVvuG87sONMt7+Hr3F6/P9y6azHK4F7A0ma51LAWHHIxRIKFbAM+jjXFYtnhR+L3KKA25Dwha+F8A96rvey7Wyu4pfl/5hEy5X9p+xdgwB71+fYcj8+O4um4qkGqQ4D4TQZxm/DxP55wuBj6PK+jPw1aIzzbTs6X1SvrkNpwsrs5EvnMgbbrtdtieoTTCWn730Als03iezpOYT7bxrMaY9/bcCZmCpy5ry+p5tBuToDDAfXUO1c89x89rDhAb+u8MPMs+Xs6MMg/8eT0I8OelW1RmqrP8RZ2x/rLec4y/z8K9tQr4YiurziNxXsFPzqEb7Ad1QBWfWa2TaJ0ZwcxUWjf+Hud51oTO0EaL/z1CnYDV8i/v7oWsmKqhCL7ac8kVznVdwxFllpSna5I/sj40F/oIV+oV7JPnVKzLCvzUwJ/zo5z1ZSzLHC73VMZvki2szuH4XcYQo8LUypk0j3lmxsWM1wigbpRrtC7Dbn66Qph9Md1dxmI6sJ2EpNVYlX8XrBD38n8S96Zdel7XeeZBoVAzqoAqFAqFoTASAEGABGeKpkZbjiQrim3FdgbFSSfdq9O9Vj50f8gf6P4JmXp1dxK7V9pJq9WWLdsaKFIkJVGcCYLggHkeqgDUPBeA6uva5zkvHhRBT52sLgqqqrfe9xnOc84+97733vf2PuJZ5JSbwnobRVY/Vcc8M5EZnObPssa5Hp97meOFVS8NDnSyi321MMmUAfFFKPdUYy/T6oBnBSFPda+mbWO/8TLjl8yEeo29FIZOEU2STMqxqGo+ZQvqb2F3Kx60USAez8CFUNX+NOxHDRQ1wGz1LOtk3YqUQkDoI48FE1pH/eXCy6Qtv5fvdU8lBNKZhOaEaRRCBqdiTcpkKjcXt1a7UD2EQsXXmczGhKgWTUzIyjiXY9UXUBjPQPl5UZVzhFTEfYDp/e6vfrzGwwiglxeEDz4G1nVWg6ArQa6AIr+WwXJmh9wUK5GHyku9HYscW8fbgu3RuIVjkzfR+Gzt2gsILWOR3+HMymHdxsbUuKAcTtAQNBauG1jFknh1hgd6MTjf+p2/k777f/8BeZbPpEuA0CMwaC2EsMeR3XBzbANwKGU0U7UHjVB35fWHnqIFSSR9l7QNgYvsoO1duzEA//3f/d3UP7ghinR+8fM30x+98JN0aPfe9OD2QfqB74yFuUwV5jrCxk1sLrdgJj945430zqs/Tw/t2w2LuovFMppeevOd9LML42n3ura0r4fFzjX9gp7Z5+ZzCD4qXGP0rXTMQKQYlfrG7cKK6ngYNLUafa8MaQuvdyPt8YWH96aD27fAbt5Jb310Mqpom9QV5F5HYFWmSD8ZgUWLikrGQcFyGcrVLOYH2fSuUql+jlzO2JABjUXiJ5yXCsTIgnmvi9DTsxyjY9+jaW77owgst9Ixij7pMHlrYFc7uDbziRUVX8M4Wzm/Y1Nv6qdF5DrCxB9SAPX8j/4MbVSBGSEW1AUs0Amj72TFeD1EQZOSRn/8p3+SPjrxERtmlY/FeQfR+uyDlTaB/zqb9bBhasKr8xzPEJbccuivGo3QaWRD9HpsMymQU7ZK6aKcMwrAAVhoBzp4bRxbEECHa1lHOoChcqWU7PyjYSt9zc11dKOInEWLEiNfUckpUg84ly06zdFS5qeT0LQSRoa+Ba+dgJQALuqdcpxwyCxAgu3yy/eqJ6uzm+8hsx35HyoAaloyt8wttbuKleuxxrhm39MGcHJTaAEoLcjicj9qW8qUWkDoJuG5CoATZNbBlHnSMuiZCYcpZeNRucBz61Ao3WRuVgaGea1qSwVnJWdMtrXkU0YeHnO3zO3ohqRd4nOOuWCufIW4dWW/ArC6QVaSenV7Vzb4AuALAAgwGBtUBVYcV17bpDxW3D+sIWvuMnnKUfAh+wWIqYOvskGFPmsFRuN8rNGcflA9C5tbVGkUFoNlIM58YaydT6a7FLbLdr9Z5N9OZO6Fsox27kvpi1vR1H36QbSO3wnAoaPXSVGm7s9FWsmOzd/hn+LfHJ9jRAW3z5nnK4gX5AdDHcZ5TbQcjTClD0wnnmcUEY4qX7Ux2NUP5bmUay0gsby/7LXledT33gKoHO9gTYPVzCFhU+AkBvKziBhlgMOIrFWOYh4HNVHcGe5GXsLmuMf7X+w/VROC2H8bMCscdOUT452V9NoQaiEbBzakd85djRSF2P9k0xz3vAOF5JxVBqspBjDVKZ55dVgBr+zLyv21jFtsURWQLvvUyt9XjvHKvb8w0ZmYcbu9k/ogLTbRYIVHGfN0mDm6yDiNzfqMcfaMCDAmUXG+Yq8t15HrMaobqYHQe+6F13UdBZ+5KYy2IqcLrWLtyMIGycHvFlKOEiHLjDgRMBn8cCIr9Y1qbyh3YWFUvieesfqmRKvy9d51AHIkORe9hgNbB4I1YF/kx8r9CF5tWmL4LKcxZKWXWnC4emaSEJV0Zh27edZq7ZTxqDeVKLMqnJTqvkq9USNSnOdPBqHFKDcmxn2AW+PBVH+L9l4OphtxeX+VWL5y0pTfC4irT8CQLKhAcLkJL3IleKwD3/rxG5OE4wT4XXntNY+vDrT9XF0c12M2jlWdoFS710Gu1Sl1mQkHuT4pZRmzc5SBYWweMT2qEBl/F6C1MvH0bifQilyuDFvkflY5Rw3PQebXSmhZvZq3UvLKsuHJdHzDw4znwOciRyQvpEZOiP2ReTn8HBbjGsCGIYB2cn9+adfWtHfPvpAfGqdqVrkoZXIWVUOIxWDKQGY3TOp2c5BFchP2/Bb7uLjtbS0TKgi1fd8//Tv/AM3GdWk9QvQfHjuZ/u0ffw/G8IE0wMa1d+umtHNoC2AMFhhQZQhnNYv23IdH07Ff/BR90QNpLeF4N9uX3n4nvfTx5XSgryV9bjfi24QBf3xmIl24Y84cLUgxdnqLBjcsQCqbaxmXcAi8b56BTGhP9/pgAK3ctjHjau5hPWDsa888gqIAcj0Ti+mFtz9Kk2zsdvAxP8+Na9yGBIzDBoDVNAUkdlJSAquN17Zv3ppOnDuTpgCQkUetoYuQx93uMxodv8z9C5aJxz69YUva+YVvplW0gRwbv5w2AFRuILH03GOH02XC+6Y89CPBNIwm5OGDD6YuCqjWA9Cuo8l47Oi76cLJ45kFBCwr7B45ilaxA2CeReZqkLD7W2+9kX7x+s+i4tpCsiGKqM5Rfd+CNXn8oQNU2p8KduAyDK9NFGTychFfZjw1yoI+8029r3aKb9wEDS3JvMrstcKou6Gb6D5/Cyap8rplb+ZwVARQkSfL81RIXfBq1btgU7ZZBlDgZltM15bnkRHQdpj/2EsesI5DYRX9jNfWyOF2U+QcU4Ck6CzFcSOFxDws1oEFWtHGVbBnqJe/LaFBG849i0JheKvxfd2Nu4P8aa8xtFk5ruF8i3yiSAiA40ZiFENno+QZLlXhtACLXE8wd4bA+VnWL+7JewXcL5HOIKsWgCwKjvIWpCsqaA47JWvpZsPaMo+t2Dj/Jki7xfMcpABqhDzv9eR56RCa0+ZcjWIb3ldCxEUCqdjcsuHXbX+jIEhHU8ASMEy7RX44G2mHVUm8PouNUC9SRQ/zxe085piYElCAbB1QRB5ZBYYFmr7HdegGLujOBXwZKHnPdhYTBEe6BKeM1AUvlPH2Mz4T368m8S0Y0WbO/81HtqfPPsQaPHE2Hb9wLZgpdb7+AAAgAElEQVS5QXKAXbM3SWm5MDHH3CYPm0K0JucZNjicRdauOc1+LRJ58LjK9KziHFGoIrAqIKGa03Un1/ss6i5xiTWQWmfNyrjUGe5Mb1SbdUWcFCa7AN4M3DPREj9HEYka1O2Re1yiAe4hcR3V2nEOt8jqV/tUyT/NDLXOTbaJMq4lBUzlG9eEHGYb+9Mzjx5Ov/j4VOR3KlZfzjFvFIfjtzEPPnv4kfQuDvEEzsLtag573Nhtqnlc7O/KuVf2T18v41C3l42xqUDVJ7BItecXHCOA7kHVZQdRvhnIgSlSxiQUZsy/ZCVFZCNy9e9KIZb5X84V41V7sU42xfUGeM7zJqIsMZexJ8wni7mM2CzhzOukx33zr+juZvUggX7O6/4kCDcNCKfbSF1VZ2OkwXbZ7tmFCdVoZUnGoppj5PVuuk0Zz3Ib9fN4/R1EQ206s30bGuBnTnPs5iiM9KjO/zzOBS3k+XkXaJrrmiF/Y25Va7eMXYxTmdc1HFZnRQOEDh06DEheyedVl11D0isBnO9wAAwHaaCKLNOnyRU0BiKGP3DVPRcY4eeKQa0j5/oNlslavhfDEAL7TqjKYy+TtD5Z60CxvF6Y3gZ4q+63biDKpCwPvnHu2gQNw1oBRI3lXcBssrYrPOf55IRchePZsAQ86iQiZzJrsrezzDiy7+C95XgaDUMJJVQYYvcV4BbeRu94jKkbZZ7s1eQR3FfAt76IPbJXETmphq41JM2Ah8XJ9MX9m9JVNAcffvzZ9Mq775MTxUSFvZyhsETAYLXxJMxA3kiyxx25U+a2cD9dMDFO0jYms89k1hZ+XO9vf/Ub6fChAyE98+JLP0//4ccv0Gt9X9qFhM9D27eiJbombdyKSLmKAWvoUsNmcvHYe+nCB+9GT/od+w6FRul3fvh8OnZjPh3sXUNv+YfTOx98lD6YWZOO3MTwMXRuguHlcs7CRpWcOr9nrVA99ty/vR0pIHMSDQ8v2kCARbmBHLdffuSBtGtTN6Lzi+nlDy6mS1S5r0WjcgI5oXVWqCvBQ/5oNyH7VRgdgZnj3wPgaYkE91WIwJ+MysYyR0uoroQno1hDR1SNRhbNwsYtaX7zgfTw7v1pFykBCodPqzeKNuogleyO+25Y1mt053l0P2L63W2oUrSky3S9effN19LRt98IofdWwKrX8jAi5o6DxWLtAJ9N9Aw/c+YUveZ/GAYurpfnYd7kMnPg4b17CbPmLj4fIP/TRNWojSVsKRmJ/AJaxqyLn+1pLtC9iuSX+po6osFWGb5kE+2nVWVUkleRkRk2SdnTCFPzHDSe5u1qASxqkuUJh4356zPSceqmKEtmSmkhP2dF+qQdu0hjKeBUpizskBJKFoMwd0puaVnDITKvvBTnbKdgSjbTazEfVF1inUP34cxC5uK2u2CDucyxjQCswSnw2amCIDCzje2Cigh2mmIdZWYja4qupxDRbmK3YMxlgtxyzEH2mkJFgjk6pSqD64PzGk1yvfSgdiA7fAWR/8hbEwBFtTubmhuc687WwADpALKCU44vWDPdQibUzVDwaceXq+iLzlqcw4j5fGK8St5fzSkqbEw9tNlg5QSU1TW2MU7mgg6wbseQvppmkxTMLZqnK9yu7Fex2QVwFuBVGLIA1gDZTpwXlRpuAz4XGSulwLznYFJ5yD08+zvRPhgwTf61+rjmqVtx7Sa/FodhBD1Vtw25zU7e87ktHenwNlqIEsk5dwH2KwIjOECM9yJz+swYKSc4l+YqKufVxGdkiaJjDXehYzU7zUbMBagUsUqlgcrm1hk+50KESgNM1PnE7DjV83DrIKvuGDf2Ha6xAVQdSR0WqV1e15GP92mu4/9is6sIjryGbgPAZeejuCWIIe1gdnQyA5r3Wz+qI+Nc06kPZlxSheNrH5WO29KLsoQRL5utBMu2nDZTSX4FKbMWSILzyLmpnmC+6BIgGB2LNIRjiMhJukCx4VxACcmXXLgbAEn+bgXYagDGQmpVIL/kP0dKV+W8O2b1NJtY8zoo1X5dxyb5PCrTLKfdW7YgOj8aTUPucB1LnqPKAY70F2lS99vqOH8edrmLEbgXnVqOpX6xRY0y8465jHSHEoE28uHYs+ztfaRQ2UTCz2sfnV9K99lcwkLZzIpmoqI8B22/dlEHw9cjhcg0Gjv32Yo3HJKMn+rheIcyp6JWEeFaaN73+kwKRnI+EPSL57tn91C0ie6xQYvd8MQFgTEyiRZIonbMyA+PAifztDMQiudZo2ELgL8fsvwECN3+8KN1wJ+P+Jf4iptycjBAVkKHJpwX8pf4rG+JC6m8fH9vSDBVN1smRv1wdSBZXg8PtBTulAdQAdw4RTUw9eOVn4s0RRnE+mSO8HhZ7JXBbjC1YRTyndbZyfz5Km+oWvzR2pTra+NPmxFRHrcvu+yP0ij2DWcDcvMwz83q2cIENO61OlfkA1ULtixAjVV04HFBcubCnBSWNN/nvXk/pjHHmNgmz8+xEZoLsANQ87c+exiQ8hNkh7al88gQjcvo8PkNfbaYnGETXxvC4+a/BQtQsTkCgFb7aQNgFPlegkFw82ih0GOZBfnf/NbfS7uZ6BY0HaH15ndeeTV6OE+N0ZKwnWr0QwfTIwjErwWUmwZgEcklmNCTR9+hU9HOtIXWnVfQNfzxm2+m1y9OpwMb2tMuCnfwNdPNpvb00qnraW4NXadkpOx9DgguXl9hHb1egceSoNtnwr13UzVrWFVgGkwoRmS7hUEHtyP3gnHZMJT++OfH0knu1yptDY0ARskb+1332s4UOSjDzDKBazFGn33m2fQqXYzO0a1Ix6UY0MICFIYjJKPc1DmOIH6+d3Pa+6Vfh5FuSk8/YPvKpvSzlyki4llduXw+7XpgD+kMaym02Jp2btoQUk4budZjH59Ir//i52lidDjCS2qi7tixg9/HKPrqBSx1Iue0GWDUnd5496302uuvBtkemxzTw41LRmQDG/5uWOkbtqfjuc4TWruEIoEAZMGqcJkX025kWWS8mVmOrWkZsq43hm+EXqZ5m461ItAKxis1FM0QqqKLmN+sJ9deka/JeYBVCItnYwW58mWCtWAw+c/c47AurkvOLbAUVOXUEPMnfeax3QZTWHIHvUmP7/ujOtkITtxDljWyr3rk3RlODsHqvIEuqAVKr/s+cspclwIWw5Hztn/k+D1U3rbAvNuH/iyFfIa+ZUPVi7UJRR/jrV85PjkTz1fpKDflfjb0yCVl0x6BUXZNRM4ra3U9m7yV2sqeCVKDJecezcPsZt1NMMducYzcRzqzDB04GF0Ce17rMnVAO8A/k39mWIdjFBPKJAeLWzGNYbgqZznjmmzL6t8LWMpxEyMLC2j6ttMBDSCPrZq2ux0hQoXxV+EYaA9zn50GUdtIGSjHbTj3PgNtIve3ldxS9XejLzfj5PhPUbjRR4qLGpMtvOcmaSJ3UFtw1kUYEdvZqc0k2qGUnF285uiy1cpnv7SjOz25Z0M4ACM3Z0LdwB7oSn2P0zHp8hSyZ7fp6ocShOH2yFip9pAO5sICzJ+54u2E8Ce4NwvNYlOuWJ7i4IZSAvMl1oBFa5VaRJ31rIfaG0BHu2l+ZgWyGoRCAWmSBxXozWygXZ6qyGA83AxW3AqU33LdOCYSFcr+RZTBFCmjADg0UWTFuO7aScHk2bPBlDfxWs75J32FQxp9yGoLsG04jHfIn7XbkPm+a5Q44rVubP8oqhVjnGtedsINEgzccns+/cbnv5i+86MfpiVAU5SlqgoSpIsgNOeWFvtX9u2ILjLukfIhgVSxoMVur9z/Pw3EFsa0vncbBehC9u+OGpyMs8WkM2o2cy8ujrgusUshvcQtUUCad/Oy994FWGKuUt2fO0AJZp2D7p9eQ0jumboSY5udiBxNyYVlLjFl21yDKjDoRBkx8Fw2AHJv8mH4PJfZj8I2V9q5vmfRiFMnxZbVnMwJoFXxtKl9gXNyekUZqzp28q+50j+Dd/dY70F1CyMpkjcW+t42UtoAuZGoUFmUu+RaLiwSnObobpgTnewa+FsJ6FcSnbXn+/KqvwoIvZ/nUb/RYshWnrC8Jz4fUD3fWmFDA/CFl1IlS7uQjIEE4s6AryLuGhOkHDOmjYNbA7QBhl1l/qmg83qyQ7bBn/i65+H52QqElkEuYalynxHt9jQVJg1gbg5PBYbtDaOUicahnde2b1jHA0dYHaMwQm7KDTy0Wwgo56o2mYSKVvdaq8XrwYNJYHLLmJTFWqoAIx1C9rwUacREyJ55vl6Wlnk+FmUwudsdS45v8ckaO16xLhXK38Kmuo0K+KuAlyaM8Rk6x9g+tJ3r30T19CSbWYs5ibCiXbBtMmYRVOCasIVh/IQLet96ictsUmuojraP+1eeoYvPIw8Bbjemo0c/Sv/+j/8EwJiZSzU617Jo/8k3vpIePnw4raYLk+zpyOnj6eXnf5D2796e+raiMcqd/PCFn6efn7+edvW0pUOb+9KBBx+APW1O33/jWOSGWj24BoZFTsMvN/DotANjouRO5JmxWWkcHHHBqiDL8HSuSF1FB5jm9PUn9qbdg+vSlfH59H161Q8DCFqj6IXiAN5lCNE5ZoW1ubIDaE2OwDq1cPwHd+9J7yGDdG54ODwtQ9k+36zteHfWeS2RL4m8FQdMrdvo0vTEL6eNsJkHEMzfgME6znGuIFV1lvadfWiaDsEeY7a5tg1pz5bBNIosk+zg+7TNu3z+TIR6ZQ4DgGGAN9GkYBhQ+ZknnwhQ9bFj+tOXAdSCQvL7KKiyd7lFRspnOTe2kjIhKJ3i+V2iEMuwvDGPAD1MeB0X8xq9fu+tGSYpKrIdl2pD8bnGGuc9EcYPr1oAaFFelaISeWmmKdwrz+N5FL++pZRJAMuceRYOVhi6/PmQSbLNJe+RiSvrJOxANbaCz4aKRGxyObRdrqswRbJxIQHkvZmXKrCQTYQV3wgQtbrdRhLzPqtoWZn1U/sp1pum05l5pDKPszgjNnQY3NRPTNdqfcPMbOyG4wUz5v5a2AODYttU2wKqsRn3JnDn+clqTgEOdGBCkqoq2PF1JV1kqZyD0QKWcYnnZhEU300zsPWpbLP6nypVCMai3bIsNeNWpKCMYBRHug4SC4vn+LqmI5WBcxu682bWs2FOcO1zjFfOycyFaJFWxfUUaaWykde/a9YMF0b6gaPINXRy/zYrsCBOELAYMluAH+aFqTyGe9VRvuXaYVkvMcbdasZyHebXTUe+La/DBhqV+AJi9b/y8I40glM0T5g+onQWhvHxZiIfH1++mc7BhC5GLr3qFTg7jLtOpKBCB82Wr4bkl5mHC+GYqBlZyRH5XJx/YaPdwyr7DPPotHdOaiey4kFOPzBX3jo7Mo1iDsa+7bVZnGrwimOs8RyCD2xGM+SEDFWLzpRAWbuNZJu52R04AZ5IdtZx0GxNSxYo/0db5HlY3BYc825ApM9De+043+Z+bM4gmLH4rw1nyWerc2fb6FmbIHheLmhSuTrz+nGQw1nGAWjDKT0PabBkVIGnd4d9Sw3qfqJBv/M3fjV97/t/ls6Zs8gx3HmyJJP7L/+qQqo6KC+bb7GJ9RD9XdbxLoFS9uDGfHIcq/05LHc11sFMm6rBwPjcPX9Ikvn+APo1QBm/W0BV7ZnalwD+BR8IouOJxeV6T663qPwXOHN8HcqIpBjJ9fewHaHCHeuuwA4dd+2zkbeIzqk4womC9VY0P8Yr5+2qehIFjEb1BM2G70MWk5QVQa53IzQKy+z6y/fUYMrL4K74Xo1CZYOZq/x9IzUBRiQuEAFtYf7rbIel5P68zzpSynY846oMru7NQa2GKc5aQOhK4jAft/p83g7/aiD0U+7tr/1ymTwRXqgdJdijFSg7bqzyllZO4AqTN7yYfI+flJe6G+KuQfb7XP3KRVAfyGywc4jk7jVnL6RsgD46gU4Tk8aiD3MqWzFEm8mLbLkDCMWITxAnmqUIJYezMKTec7WoiiEXh3sSvbYs/ZDBeOP+q4lAPU3jK7xKKJjIFcPIKRHURI5A6Ggy1weZzFvW0bGGUGoPILGNGTzNiW6rs8eiUcvUjkMKDEeIUraJ96hjusxGJPs5M0n1MAukBW/TkO0kVdWrMaKykIJ+wYOacdipkE35rS//anrokUMBuk6ir/m9V14B4BDaJifz9OULqZ3n+s//3m+mzUgPda3vAmZR8f7+++n7f/q99IWnHktbt27jXprTK2iM/uSD4+nhTX3pyf070tCuvWwmi+nND8+kb79zJtgeux+ZIO9cyfmEuTJbVsCcORlPrUywERoON+N4eplt6IaB/BI5Zdv716fF1W3pT9/4MA0bntNLrPK8msk3EvxrTAT0Go1WesCrjbkOg36D8MtF2lUum5AfY8tmUxWElDyyqKLlPmX9DN+vgn1eGNyXdmzbmQ6Ro7NrcGM68u6RdJaOR1NUyfdv2ZbWb9pGXuVCeuKRA4TBnBO30+nTJ9LUyPV09sSJ1AeAnGbT2UIYyq5EOgsj9A2XCTXU+wo5tidOfcwGi8xQMCZUKfO689Hdt4tnuxkme3Nfbzp+6kRqQuT9MhqYsfszD62YjyR6wIfjYS6wkkvF+JYxL0DP7wF+qg0h1nC1aHSAZCMFWjLQgqM6iyRgk5Es7Fm9+C5WW9mAAvxUOdNV2C4zRXkTagB/2TdbfLKJG94v78l5cIbyEdcHwAtGogiR+1uHU7YmHAjAI2Op1I+bsr+3w2Q0cc39VMYP44C4LsyPVmvyDs+000p5c66ZI1M4bBZSZfvARi8gcQ7aC5qbkVkMk+V/vCdAI+Na7j30Vclrm+efbGuE/ZWFcrPjPk358bvalJoMC7FkVGRNQ1uTcQj5J0BaSVPx2PW0o/JzYahsnmGCk1ub7YdlW3XEDJnPx0boeVgX1fOsF4fU2ak6cRHhPT4Z6RvK53DNHVzzWljH8+Q66yiXvETti+y99s70F88jwNOuul+o3WpeOqpLWS7Q8D7P8uHeVem3nnsEZ7Q1vfrGW+H4+kx37diRzpy7kE6PTKYJVs+Y42mYX5kvN/rIN8UJo6XtpauALR0HzjcHiF+1zFjqkJseoVMWLF4GArjcMUduUY2+gJOihukdFpYFWuLmOzh0SuM5JjL2HVxjG7lDA0Q1+tBjVsOyG5sxSM75lbHhdHH+ZpoiR30dqiGLdI7TSTPUPk+O5twMRW8tpKnAxmszLAbTAbRBaiug9jb6WU3q+mL/7Vq3iu/BhtoFzct2EXMxrT577rmPtsc+74uAy4G2nnSon9bKODHnR6+lx1D52Na/KV2j1fKLpz7gfDLprFG6UY3hlNsAQD3kNivQeUiDOAUfTAFCQdq3mpYC0Fp8e4uQfUkhK2tuJRi9H3MXNrkiliJSEE5vtQeWNV/tiSUa6dop73N+ajNKvu39Qu3xfLQLHCfmvWy38N/NIJhCxhWCQEdaG6/IvHvTLaTILKTMdRLu+1n+L+we+5Q2bzNNO26SW+9XiWi4wp0/hu+zLc0sts/MNJ+QGOR6opGF9iHqQ/K16YhpS6zqj2K6anxye5b7f60EgA3AXz6i/eW421GwucL6a7ZQ0vz66u9FfaF8LkBoHWlWpy2Ha0CTwsx9ynX9ZwvHf+qd/wV/WHnB5fcyEQptXzTLwjjXJt+n0fSfdtr6BC8gtEzw+32mTPyVgLf+XvMp6+1By8MONkBjZq6JD0JNTiavIRTp7w4m+S5YrpnpCYBfc5qQJSEuJxs3a4u+KswZzK8rJBaSFiyzxPXJEOfUiRMgAn7qAOA2Sdh6bIag4n7Ua5Nup5ili+PsQjvvQ3JAOvGGO8w/MQEdZkfGbh5mx6lvvqLVz7fZdDYSGjN0M4qBUtC3BcZRAX5D2V1sFHYU0htzY7kD8LWwQ89Zbc1ecvv+/tf+ZnryM08Hu/Tx8dPpX9B1o2NdL+dfSyeTM2mZ/LJ/9utfTU888wwbDeEeNrfL5FR+9/svAsDG0pPkQlpc8C4FP9fYeL6GtNNmxrGXVqBXCHv/4Y9/img97RmDAbLLTd5swzuuNgA3mVy1mzecAj7qQtzWW2wgzP2bnzmEh7+Gtpzj6fkjJ9Is9zJGVbrjIaC1paJhU71VOz/J2oE7CM0spB0YH/OQRq3Udp44DXj+fi66jvHls8pFMbltmhCkc8/Dqf3Bp8nL2ZgGyDe8Q5eSc0hSjZATuhEwtOQG+9RzUSzEiQCMhI8xdgtzU+nY66+lRSrRN5CIf+3qxbSFa3CD3obWqQyLPeUVJH75Zy+mU4BLmZVYF1YPm0ZhZTs5j+aBdcBs9jEvLGS6cpOcVI6rmLP3UNaE42COXSn2qQMYNwxTFvwqLKh2UiAU965TJUisRSbqocmy/rLHnIssBE8R3RCgVekAwXiEZ56LGcq4FkZE4BY5wIxxALVgXv1ZRjdL6pTn4bot4f26xmN8TmdMRtcHbEiO6y75rXZEcxPyCgSS8UwLURAsQQ7jFufS8TB1yWIG05fs/HSDfu4a75yTlwXmXfKlW1o4PpHOoDJBbhCgvShzODY/mcVG9X92vkoutLbEqlwBss+w5NbV7WqxuXXgHjmPqhEwF5q5oAEYE9l+Q3aLjrmgivlcnkmxqXV724jWVORBsDcVYFas22doJEHjYTW6jGMUOPK3kOxifJVvmyY/zqK2uxI25hRXbVVlHPlPZqmH9x7suZ2+8eT+UPY4SqrKGl6TFbNhg6kRE9jdDy7dSKuwPc4rw49zss2m8HDuHuzVHDbQIqVRzjsbEl08R+ySGZghHyaYl9G1xanMlvOE6MIa5kA763wWe7Zz69ZIyxjAMbSz2Sqe4+TNSX7vB4iSytPejYMPo97UkQY29gZTeYZudd99//U0vgqArN7mnDnRXVmeyUJLEPciOpeMUlqLrEobAHOSzlCrQJjbWXO3MdqjjMcVbMJeiIavPvx0GiOH/NTps+m5J5+hE90k2tAfMxb92BfmDUBRfeWj186nh4f2puceOIgNXZMunzufhtgj3jj9UTqJrsAwDTPayIE3defyzHiaAyyNAYSbJCXs1Ma4bcMOnoj2yDgqRPuaOLZMXnQcClSXv1YSPA0nkb+VNe77ypwsczmYwRUgtKzp0p5ZOxbrpiruDVvg+vwUnFaA3N29PIeeQ1zeuaoDZmEQXorpUTpPhuLXVmH1qDOww1zkcObWxuvY18KRrYr6PHWxfYUQCTkumxkYyhd0hmuW0/hs3GLzCj2Y0C3lnKEHyu8K68ux3q4ixEGyVEC8PraNwa6NeR03NfRgWXfb2BuuXr7MPKPLGBrdEdlspCnUedDKxn465l152sbvK8HwCm31v5gJrXuyn3qWv8IfAqjJ1kUs4+5m5EBHIrTGTVakBsRyp5PMENTZjZXjsRKsxrXXGMswmFX+aDGa5dIbNH/tvOXe78lniQWV2bPi/ZfFE16Ya07jJFNmPoqV77xojuRagOF6PEk953HYxnEwCZ0tc4tOE87cXGRh/DlWIuOh1FGNAb4HjPoWd3ieatlcokLPULdAA1R1h80L6BQTPAQeNPCM/aL5iCysdeaF6tViMC1+6CKsaLtOQfFaDPIMyeZdeG7RWpHXFmIzzNXFMoJWNtu2Mzx2Q9v8F8VSahWyOPtghv7Rr38z7dr3QHzmxOlz6QevvZY+wDBqqCbN5WJs/sff/gYFUU9EqMm7eo9im//0PD3Rua4erncAlqodg7wRj/sx9Ez7Nm0MIfEj772XPrwyml48fjG8y8iHzfkQjdanISXEnMpjlEGJG1z5aqQ4cJ6NPZ3p8c3d6XOPH6LC/U767s+PpONXRvBSlWkqnWkEGLnqWAmO9aQrDBP+uwULOwCwWGZMr8CaOcvLcwkGqmLmciebHJTwy2Ks8fXkepITenb4Wnpw5/Z07dKldI1Cor2EdhcmbqZtMBN3Wil8wni5qQUIBfRev3QhnX3/aOpnnKdwbuaQ/LETxiwb6Z5du4IRN1z7AGkCf/S976TLMM8C9Ryyzn2Uo2pTmlyZKkBoN8+xjzw62Y8RwOwS83kCh8Oq2UhpMM2hUkmQDROUlSKCUrVe2FDHXuWABgCvFm1xOuvsSDGkhS2OiEjlMBSGrgDelc5iCSNHJKACnvU1WiIIcUwpYL4ye6jzlQFVqD3YO7pix7UduQtXflbFRtT1R4uNKOcMBqM6XslLLQUQRbjZsbFwy+9Fusif7YykHFWcq+Y8fYIFqtmDhgPMOf25XpUtIo58c9kNPxMg+l7NxjAzjXmd77NR9MHnewA6q6rCMzencYqioo91bYzLM6kDhzo4LcUmZcyLo1A0lKO7EOeIZ1zde+lr3Yj8VNce56oc8ug8E89biwyzBFh4emtH+vKhHbSzfS8N7noAIf2xSLHYTO7pTZyqG6jqf0QLzzUUWppiEXn4sJYeV/sl29XJPiNQmMIWKcdmuNTr6Wb+P7plK8m2U2nbQB9rjXxTrn0/eesnTn2U1tFkooVjKGnXgm3tUG5sxpSLNsAwz5qbU4B8GVp1jtzUJRjRJdKyrDJXHeLqxEx6++p52HoKqZbJY25qo+sPncFIXx1Y10rziql0jjbF68nff2wnzjB9gq+OEMmi4v/QznVUOW9JLxy5nr794bW0j4KY33jgcJoZm6Z7242QxLMd7AVs2QQAvZ3neuP6TaInG9J7w+dIAdqZdvZuIq+bQkCYdotn/vTskXTm1iStlVGugCyZvE0rYmzYaLBxjEkoIiwBqFvTZu719DiydTwb/pqLZwK855SF+tpuGL5qDYbDyfvrc6q+riJtqWJDy3y/H3sqgDNKkHMWOWblsBagG8xemV9xEXfzHbMGq2kTRv1ywU8zk0+xe6Mac3YCDAUFgGfIqakgUEXRuH4ZZ+2ixY7FbhldEQ/rPFlUV5zyVvYS9Y2iUQcpIqGeYU6q2MPCYTGGxJNjEqH97KTO44zoFJlrHjS7e8cKEFoHm+WQxHEAACAASURBVPVxrv9c2rTrQru2XUc6z15DPlvlLKyIUPu6TGgZ+3ok5dPY7PtdQx3DcNq/GIR+2o3cc1M14Hbfkwo8K6MVG4xJu06Hii2Iqi1ZIceeBVwEWu/6T3cReR7/aqCqkxVWpRi3hnelE+P7a5N9ZRekOvisX3sJf8dUrTbDMLJx6ruTryyehnEsDzHuxwINDRh5Nxom/rZt43rydqZhl1jogLf5qB7MuSpOzMi5sPrQzcKJKYiuPMBg9apByRO2Yon5Q6my02g3ZR495yAJurXS4RXmQhQZHPM415J/2U9IfQGvtrOHrhIyaxjlVfbYZsIH6yeTU4USDVitISw5RtV2D2B1Qc/JDTfyotjcwwDkDjBdMBBTMGi9gKO/89Wvp4OHD0VS/BtvH0nfefHF9CEV2IbNlwkhtbGY/ztyQh976umQpFjFpvCLV15Of/bT16OysWU1xW8s+j7Yi8MY/MeffCj1IGw/Bot07sKl9PvP/zxdhlUwLyzGsQKIdYZHRqoRenfeVSxbrmLEc+c+VDrsBFh/87lH08Edm9At3Zh+/wevpJ+9d5zUg66YHhoaDbUhJuepOZwyyMMwDncIoz3y4IPpNEVUo+QRRsGMou7VMyyaiD43n18umrKqGqdkYFfa+tzX0iqKuUyoP3vmZJq7PpwOAkJbYSu6N9Cyk8rVeViJbeR6qq7QCiN7FXb4CrmjdBvNXWM0fKyv61zPrh27KE7q47ksRd/1I++9mU6c/ChYHCkpI4sNZthCIY0am2cPwGULz0rDb7rIanIjDddYsW3+XIBWmXV1FgFsGsjcmvFuWCpWSZW+EGElPXnGq3jZn2YnAlzWDGsxiPdbpwWs+p66s1xnV8rni23Ia/kuCM0FWrnbTQGkJb3Az5QK/DpYzmvMMFpuzCALUtZovo4oD4hrivcZwuMZxvOOtZztV3GoCzsYzG6EuvMiL+cMm6j+aOU4fWKz9pjhd+XPGcpusO0wuNETWntRVULXx7LYr/r4xUE41Fo3XwCLLKKb+zSb5kJlS+pjXr/W+ia4EjDENa548I0NrfpDBhD5K+xbteGWvLzGMWOfhi0CEBmmtDregqWvHNqcHtnYmS5euprGlFqyOG4URQk6xJ0+dSZNLK0CRC0DRnWojYjALOLMOr7BulkYgr3WcZtl3CY9hqw7630LjvBz5KEPINu12tayTTTxIN3KaI97wmqcyRk6nLUgI3CHtdhEW+T5+TXp+KVhnslCemDzelKLYJSvjabrw4vpzOUb5BwPpPdIUWrFDpvSdH36evqlna2pf0MLxYWoUGxDC/mdUZjVHhpZ3Eo/fmc82LZn97O3cL2Xx7juWygWDMhYp/TRhZ70L44inwdS+a8PPZsunSHdibbDQzDZEhIj1yeju9sAdmt8YhrgvC69dOJoOggI3dxFO2SY21kA0wcXzqbnx8+mScreO6At+hlHg9tX+Oyo1eZc6xJER6QkYEgeojjxAtEiNZUF1ZOApzXYd5+LIe5S/V3mdB14lrm0EtTUgU15f3EQ64RTmVIRUZHtr7FTDSetNvEKMxpMoiovUThkTrhOiOoqRJoA1oLRDlIeLBqy05E57BbihZPJz+bodlNvYDqT11MkmEoUTokmtZZVB3Ht+7mG+HwVOYmkVc7jNYU9A7WbCmI0Nea8ueqVg2ljBetJzMcWQ4Wj9+cwofezmWEHxUU62uzx2zZvYR+9Geyqovmjpr7U1l9JdSjPqADYT2CtFev605wK33ZPON62nX+VwqQV52n8Wm72fn+vGyL/bitHH7Sb5QxefzwcvMnYHOo5XNkO3nOO8kt9k/FnKe3CmKzcgO5JkK086GIoC0i5r0Hl5MXYl/cVxsA6UH9uVKnrwbt5RmgoOyl2F+kyxM3rLQixm1OyhAdFjXXIuxgamgMl3oH9sOItBNut/KzChFYXz0H1u2kX+asiUu09lvBh3XuKezfHJe9q0cXHtnhSo1FtzMIaZ0EZhjGk3koe06qF6dRLbuYdc3d43xSGyc4vHTBhhtX7qq4K6i2Ow2iZv6JA9RolU5iwakNaRdrC91i0a2FM8aKbyaMiUEFO6Kr0IDknv/sPvxWT/BKe+L/+j3+Qzo/ciFws02C6MWj/7Hd+Le1GVF2ZJ6MBb1PF/e57H1IlgKc/eR0gpCD6Ynr6wG68+FYE2XczX2bT2UvX04tnRtLbhJCWCUs1r9JYZvAQeZc8J0GSzFOZG3WDFonlFUBv5v5lNv7mZx5Kh3YMpk5CTP/uT36Sjl0YoTIxpx/0YcwVGDcfT9bMcHwn17bMs2xnTKx+PguLOc61zhFSj64n3FCAi8rpKgbUTce5NLcEaH/qi+nqKipXSXMQBK5iE1uk/3zHzFjkW23e+UBaRSHRZvJhF2FMbKV3nO5HW5DLuXjsaFoYv4ksDRlLyhspioyG6hDheP0Q7//Rhx9OP/jh99LZc6dyOJ4psoYQm8yw93GX7cvJ94NsRqodrGGetHcjG0RuqV2pLLYpHYsMLTvORf4nnBbXNWPt2Ls+inKDm0OEy8zTWsEErzSWwZJWG0l5bwGnxQYUQFMc0DDIDWbsbvOG8sxXMndWHfs3NwVDr41GFxXLGKHfKn2i3EfohVYOs0yS+X9lXsUcisijay8bAV8L57CqcnU+5Er1nMRdAGyxJeUa64A5Nrca41JPKSrvq4O7mFsBrvLYu4mUsHlonVasZ31cigNbQEBct2wQ61Blj8HNg+kaDt8U4MSbK8VejQ2+YorrzypAZOU8+3M41bJTK1jlBgDRb9Y5qtn9giXqwHalfQ95PlksnMcWnPdf2rk2ffXwXgogj9Giky5npI1YBPbQvr08qzlyT28SgWpKI0QK1lg1DUAwj1fWLthXxqyL9JdZwPciz1Ilk+jRjiO3G4fumX17EqV7aPSaykJuJ/nTk4yNNqGL6mXD3JvI6Z5FI3cRYfy3j5xOR84NA1Q70+cO7yBfGzk81t2p46PphVffT48efCwdOUFqFBGYhUWUFO5MpN96Ur3d0Sh60RF47egExaHd6F7eTu+chw0j3Wh79wyh1L6I1pg7dXs5S45dHNmcfu8s4JkioW9s2k7zjQ5sP2kcKDH0AJhXLbelm/MTqUN71d5JUVJH+vj2BEr+Y+irPkou+9XoAPb8qffTmzPXUhsFq7M410OwoRuwP0exMyPYD0s03evCCWWcPj+0NV0YvsnrhK75zHGkfloB5TaQl90rEnVljtfXfB2Y1m30SqDpZ8pcqM+9eL2aLAF2nWNlLlWOWdY7zo5hFNM5P8UDan1G3q34g2gI615ZwFs4XRZ3mnscMm+AUVNnJDK2oK+sQoxV7ubzKrvmYWW5izOeyQ3sv1rLsqbqZlcpTcERCUiV1LLWQnIJWzJJOoPpJ40Wv1Hjpc5rTsNRrksFmOIIei+uzzp+qa+V+hqsr5sCJJe53wHm9E2YcuX0BNQ3KUyug/g6wRfjXI3rSqx3P1D6Cce2+lD9mNz6fx4QuvKCVt58feLEgDOQg30bCV8u0OOXPENDLeKnGuy8p1tBdYJs4O9lQQugCE0yJ1816VYaQX+/J9HWiVAziisfpMa7GOcSrm3krsVpikHNzIfhyegIojyDAFX5A6virTw2lI1mGCsWgXPaLUpOMvkmZpU6seLNSj9lgmRYss5bnFv2wrwaoYqbd7k3N1wBgRtfVNZWi8srEVwoU8Tn86TPOl8mx+vJmvEp2LVoqoUB6Qc0mt3fTGeMkIxgYdkrvJkQkvPb8JJsg0AjUgW4tzmubwHgqSSMj2zeBSjoJn9skaRtj92JpMdN7tn8t7143d/85m+EtuQlWIF/+Z/+IJ2j+l4GwpwUC5N+8/OPp4OE4w1j3cbIHnvnLfqiv586qW7ayHlGAESXyEn7m597MsIYvRjKG8OErKcW04/O30inCX+bHrAM02FfY/O1IgSst1sEsbnuW45peAm5itrvzpuoiOa4PWxIX33iwfTMQztYkOPph+98nI6cvRbPKOaQzBZDnyu3MQL8oj7oGOB9PSzmXpjas+TYXCEv1HEsig8yy8VAlU3ZWNUdCquaWjB0+59MA4c/G1I0w+cAsRQE3Bm9kXqX51M/BWS9mwCUbAJrcBYGYWg3k7N1E5B6gRyvZgoYRgCXt8j57WzrCnanh3Cjvd37SA+wCKGXCuQXf/o8LMxl5mMuimrGuJlUb5pAkGyECWOKBXF5J20iF7ivqycKmRSpHmVjnpA1jgpgj90bLEHZYEpbQsFoYQYCCDmHOEdUq1ce/z1GMVZQ5XT6XGogNJjDKopSGFIvMfILiy1gM6k7wnUv/H5sacNmmK/muV1HnsN0GAGy3E3MoYoHCJOTpZs89gxjEEoAWixBUFVZX0Co5EaA0OrYCvV7rNKtyaKVAgbrBT3Fjq5kOm1mEfZJkCQrV81frzXshJbMeVx57f69sLllnnpMndl6/q3va+RHe3yOUc5t0VB/zCHWDBZoSraXc1ltHzmY1TkLKK4zqvcDmh635AOX+6zn1a/SvlXjnC1qNX518FA+WPuenyXryEpzGLrP0Tv+bzy8C8b/NPaHSnvmhiF39Y7vYNsWcVJvkGt508gJj99UhQ1o6Ko3KmNnLvEMzoLMpxyenzfEbFrVEJv0M7t3pXWEyncO9rIOTOGgvSfrQimjKXIx17agHIJtbKZq/Bpdhlq6NqSXKKacoQnFgwNIpnWtolXyACD0cpqj+pwaHkAxWssLMwDagXTh+pn0d59CkaTPQiSYSloWn7i2HIDmoc3oAk+1pqsUPe7fjMPaejtdBzTcIsVgI+H3q+O01zxxJ727SPOQhTvpc91cI3JTg32b0jZArulK89PoD2PP92xBG/LylbQJ5ZHvfvR6OtC9Je0gj9S9YxIA9vy1k+ns/GRU4N+xZzzj9ABO7Uunjqep0PV1PiqpxV7HnPji0OZ07fpYWmYfGQP0A6Ej2hbyXfY2d2/EZpSWsMWWlpzuu/vp3Ydb5mc4oBXzVwesDTxQ2ZT6+2K9hJnPi6JEL0rKR6TGsP59riHrp9NlIa51GcGQZpvleUMFJELWuelDpOxE8WIWbHd/zU53JV/H32Q0Z224IeDlQlTBcF0o52faTeR9h2qBecnm95Jnz/yVmZGwCoWRyi6ZqGi9w6xtPrk2naNC0JXCpJXgM+6/wih1/BV7jxjMfYxj9UJYeL/aKPWHjRHGuFVg8x7wXn22gPk6o1meWvnbpwHQlUv4rwVC697tfWzCfV+qbxAhoMNN7yVxe53C2kzuG4iAuwuOkmujlzIbosqld3rWMwzAH7tP9npMBo4qdIetQT7k6rbYGcomEJOwCo01NrQspBt5F5V3VK6xsTnGU86fLf1ewzQKmK12dhVWkzyIx4aHn5OX1eCSGVPjL6rnDBMA8tbBRnZSsKM3q9beanJCbqClaPWtBtHwQGzmgmQnc2wymTVxESyZpF6NsgyA+oaiBmUhQuKhuu5WwJxhd/+bo/K9FRRqSvsoE9kjCEy6ubaOZltPkhcC0JvHOJkTo/SQXpn3uIZrVXLJ4wuiDNUYzJR9XkdI3uG9gXyT19mNB6xEjRJGLsi5SqpiC2zhP/3H/xAR8wHkhi6lf/udP0R78wpSNV3p8YMPkzw/kn7zC0+nnbt35IpPjPi5kyfSH37/x+SjIjfCOVooGGrluIMAqClyJGUkLWR4D8P3IsCWwHeAvjXmKuk1MmoK/HY3t6Wh9f0RTvmYIp9RnJ6Qv+GeNBytHKObnFeLHwxTdfDa5wCgX376UEi1/P6f/SSdnUQMvwKhUZQjCLESmbCNQMzF7JjeYfz2EQI/e/VyusozdR232kc7DHBm56wC9+HGvNPRYWKbktF04GkKk54CXBMOY1MbofXnbf6tg6luw0gO7d2X1hOGH2UD2kTF75IqABx/gdSIuSsX07WzxyMdoYX77yL85tcWujeNAc43bRyIEM+R914j55AcTxyFNpwMDaJz20prmUE7qxiy88COYTvPsI9nt2E9RT58fpQ5cU1xcA2rAIj5ZVtL22mGEQ5ZmpyyELJPocGZw5lzjG8wf6ZsCHYKgNSYVzM61q7vrvKj8k6XZa6yUfNn7UEuRiph7LAP8Z7q9cKKVD5rrO1S9erc9cEUZ0TXzCIZPu+xtSrBWAtAZSyjwCA7crH+BdXc60ywHLbkzDmJUVygY4cD4Dq8xZpvbKxxOqsIs2mKfOK4z7vVvpGSFJuXa43ZHE6mgQ3tjKDVzbxKIM+GJ2yOdjDaBZbihrjKnJdmdXwrTHZpoxkWrWzKMbY5pB3FG/yL1ARZRY4gO2QxoFJspgRdr/ReQzovo+t8f9VzrB/b4zRy92OuVDY7Pli+Sm5Zdbiq7ta5kFUCMggN+x7A22vPny+AN+d38wxUTnWjZ+4eHlyTfu3gDmzqRBonzUUpo5BUIx3ChhcC0OvkYd5uJa2IgsqSd+8Gk3U31e2dj3Qb9XLBcJGvasRmgPzvZ3cNpX5YhG6En/tgJ7txEAWL2ksWUrDHLqEPz5Lzfoscws716SP0ds+Q2NmJjTL20MPa68UBNDqwDjbyIo6cSVmrsQOzRHe+9RxNM7qGI1oo0PnwEuQB73kI+amTV+axDXNp/1AHShzmni+Q95rSPgT65xfXpBdP3kkvDpNyxQV/nur3AXRslyg82LdlI4Vw3enEh5fYD7gXZOVGAbCbqMr//tHXkbwjHYiImM7qZZolvDV6MQ23LtPi1AgSBVSqCMCAnoE5nrFGzykQDUJQgsA2fvPwg9i9kTTJ+Fq5fxGFhmk3CvvQFyevWs9l7vgsYxuumMnCZsYWxnub3M+q/dyKcTFBOLR2dwon1HoL112OMkUOZRTNxR8bs62a8nHNse87dwVivHcQ+72Iwx8pSq6BSJ/JChPaMKM92jYL+zy2ttw5kouLcne4TgiayPWtpna0cLaWg73aqMcajiEb7zXeDmmuvA9436WRhlrb7bZnZi5ZSBepAkbyTDGQ/bQdL2tSAJp3kPwVS7HCP7XFlf9WrdEAs45l/J7BeXRylAmu8j51aEN5Q+wRz8n33yX1svWtcJVjWzvn/djXbC2rz6y4sDoe5JD3Z0L/sih25U3/Rb9nLwYBaibzdhbBdisF7cbCxG5hYV6mKMMBsgrb9nST5BxqhCOEF8YpD+zKkMz9ckCC6XJjqR5S2XTq93Y/76E8PL+vfG85b8bDd0N+9RCDJ7SatJlrZg4HAxl5ICHGnQt1fE09tSUA0DASOLIKa2Qeq/sLTUHuP6pt9cy4F0PZIc4tzc+GnnNd8+TSKLsAZSnKxCsekt2HthO2WQbYyGKeBjC4tFsIxyjJ0wp7thavfRIZIgtVbiMF4jFsaTlCdwzPJ8g3BC4juoC3tgpwJ1iNKlbBDOe1QtwOUIasZU29Zo23LMV67v23v/Y1qt+fSifJUfo3//Hb6QJ5Wp2cb++ePaRlTKa/9exTdFXal9o5xjTG8RLh9f/l//njNMZ1ZV3FqbSR4xxCa7VzeTZtJQdp6tbq9P3zV9JxpEuAqDDqghtzNdVe0wFoS3voRPT4vofS1qGh9M7xD9P3X3kBwi9vnj639TgBj+7dn06TA3XDjj6Ah0d3bEzPPbwb7ce16ff++MV0coJKd9xHC3BCe07ZJYyvKQnrqCrU4I/gSLkBHUI26iohq6uAvTXMg2nBYsgQZe23mMeFsmKMmlex8HHDZzftTls+97civDs7M5lu2KVpkXUxfoN8rw2pp78fwXqrfhkHmJvbsJPrkLa5RAX98MkP0vD5j2PczVrfw/04h2ZI+bA4KYT0cRBef+2ldP36SICN6FJUzfHCmoUAN5/zONFsgPfoKXfCztqxqYlnPa6cU+UgFokeK3gFL0UL1bCvx1Emahi91GJQPa+AyJQc13WAJ51J2UcBVcz/vLqcPwV0NEC7+1AA9wxPSr6gRiPeTzpG3noc42yiBWK5IEhJrqojmaAoWMzwHrmWDD4jzcbUlWDOlb/xNfKRSatRO7UNh8wWkR2EOCcABc0UGS7Q1MGowZwbI0y8+dyrARiOpfcaRXFVWD+Ymrg97+3uLqKTmoFyzvOy7WAGclEGEPeRQ+WZ+QzAKbPoxhE92S084uq5TyMgam+V+/XcrucSave6vKaVzFQUlvHcZDY7iFAYrSoSN3aMCvmYanOs2/nCnhbR8VKgVuxnpFk1tsz8ydjQGk5A3qw8r3Y+9Hp9LLE5CiZkmt3MSTVx867AfO5AFel8OW8AB7uF5/jkzq707ABC80gwfXiJRgkqlfBMdyD/dvbcuXSbUPgoUkoTgCWdTB1Z00vUzFWVQ6Yrqua1wZGfnoumPNcuoi9bSevduaEn9dMsYwFnbmgLhYM4pTOQCm7cl5CBmocFm0PebW4eJhVbdIPiyzNoyd7mdZtP9HK5z23dTWtJgB3g5dz4LClMo4Da9Th5w+kbj91O+7fjtEVF9qr01rEbaQN56AM9a+jehuRZcx85nuTxk695YngmnbjcwTW1pcN7BgjXz6XfOzKaJgDAz8Bi7kJm6TztS//uV/4GLX5H2Iya00cfnowKeRleO8C9evpDuiL100aZdJ8dNBXh+k5dOp+uAYh/cupomm5vStuRfRMxvovDe8sICmNyiyRUC3h6OM4//+Y30nd+8EMc3qF06ur5dB57fXs16iqVk1SiimV+lDXvnC9Mfjg1Qbbo1VU2OtZx1s/UKQw/0yqa6FWPc8ba115Nq4RhBMf5VjmjZS+v7/MCrwBlHNeajW6BJs9ZrWE7kynsr/JCAM8ouiQdoVIC8dq04ZHjru3mXO2s/ZBpqhaFpJrXoC3MeaB8RoAaADDrG69m3/Dzartqm0tuufMwpxTlfTzkyILcynu7IFYLF+oUdRzkuJULqC/O6udSTLSSQPQZdnj9FUYxEhRrsHIWSupRrNlgdDOAbmCq+5yrvPRpigTFLtQw3F8MQu9BrX/OSVf+qe7l1yeBjkg7m+4BwgHdTCo19AzHt5OfY5WWE92HMwNYsqXlHID1OqLEOTdSvSzgl8wAg2FuowOyFJT/3a9See8rRUMvb2p3K7vCmFfs1ErQXUJl9RypxtHDlXCjyK+UwSzHd5dxci/D+JjP02knFt7v5JRlWothGaAD0VSE4gmNMOlv64W7CXBoJ0x4dRp9rs98MmVMGgUS0RXDzQp7UmkrVug1OIPy5YbkAm0O0Wl76a5OD+D1nqXYZQpPrQnw5cTupWrTTa8JkOT2Nk/+j+LuVkhaYe21G+Y27BwbiguJ09ibu9N+2TyzSbvIcD1tsJQlAT0zt1ljcR9h+N/9zd+A5etDa3E8/cs/+HY6hbSSLS7bZD451+9+5ZfTM48dSmsAVhY4nT1zJv3+nzyfLtxAp5L80iUr7bmnLz6wJT002IMo/M70C/RBv/PuR+kWof9thI2bAEtHEXcnw4ne6gDWzdvTQ7t2p30HDoQM0ks/fzW9efx9ulbpbRKG4drJ2EmfOXQYOZdj6QZAy37sz+7dmr762UcIsU+lH7z+YXod9rakPBTpDaVMvGmNxmYM+jChcwsDPv/Us+kDQlZnrl2J1Aa11wSs5mvFAoxJk392U1+NZMySsaCdtNnc+ViM91Z0Pc9cPJcWb15La+dpEsC19hF+792E3idhtzlA6r49O9PHaKl2sYmeP/pWmh29Es9H5ns9zt0cxnI/oPUmLLMhxi4Ym5df+n7ukhKAJzNyzt+SS1kAixuxht6+x3r5dg3SEDbj0Q9fJ2wZHX2ohNXRKooV3Fjk09lXPXpZMx+qavMCUApDpnGPsFgNiOQ1mBnPEKWv1lZZg2V9aSsiQpBJsQqI5nEtoNpfcvTCH/IbSx5SI8VG1qPKmbwNmAhhaMG5Rt9UGtiuvCkiIO+xKm1Qi5q2EsI8feYsRQswFxSgzWJxm8wLswd9pNoQnRBAVjbH85cK35gDAYIrg57RciMMHqCyUixQxsX1H9cvWBYSw+jJ0ASjoxOKB57zmvN4RCW6Ib2Q3IKVtjgOmxP3UjkPn9iMBMfaFNMGOKYMnGBWcW3tgLYrwGB1zbKhEUovz6DaELMz7jVkXdJiC+p2t2xisQ7CCcikguA+QK7gQNDNvwzIM7sV7xGfWoTpMwK4h80UxOB8+Jya+du29rn0rc8cJLdxLL11mkpwo03YpQ1ETiZx+NvYZ24gVTRtYYY5+DoQtgNlbusUReqV5+Kchq0FPnkeLVOYRDemnTKhRBmohB9BUqlrLfMDm7wRubjhkcu0NO1PYxx/dLaJ9rdX0zUKUK+wx00xhksqpXCOTbCKT27YQvoAERb+vpr1eRXwuRZHf4rCwyc3XUvPPNxGd7QB1CyG0/BEMxEh8s3X0zYZcHnyzGh6ZD+h8yYq+Am7n7/K/jBNiH1rEzmsHenfvz2frszeTl/csCltXrue6xpN+wc2pW6c+TtU5M9g11XNsNDUcT169RzESDPh/p3x7C3SWk+u65h551Mj6RdX6BsP699O8dQJnONZ08cYEjiAcKp6ltek/+E3vp7+5Pnvc/0WM9Jdi+YaHxHJkT7yfyUNxPEt8nTBaLufmMcZa/5uWlme9LJ2NhRgHnBOAa/pboKl1ZAhrTy7iKgwb8QFAaB4FsXp8xD1uo84Zti+PJfMyO82mgMrZNvmYnOUTlPiLvY7Q+b8a7Ql5vPmbZpHvmyrWeaODGI45DKbZa9mb4sCIyvsdTZiWmVb63ElpnJEKUciMujMzviiYLQq9Iy1yrHUaA1wy/mVSSvrptjyP09+8n5dIz1uYKPwCNkvbULB8w6nUt/PdenftU3VOq/5zZ/KvmYrdPcz5ff69xV4+S+fE7rSkNxz0NpmsvL1solUcyq69BjiOkByb7dJ+hhIe4w7OWSazHVcJBwbsgVMUMPEeqY+oAk8EoHpFFS5QMh+sBE6q9yA7DTxQM2/EmBWNH/d6NY3vpX5DsVQ12VOhch28wAAIABJREFU/Gy9Ii9PYhdINurlb6W4IKQkeKotLAg3L3Ns3Fg05Ho6dk7aRNGH3U8uA7DG8MrNDzXk7SJ0Y3cCqg2X+8JyLDYjZSGK9l9uwZf7BPsVuZ8C3zDoWQC7AbpxD4PeB8x3criHCOkqFfIuuYG32WTWG3YE++sEqAlqeE89QgFuEd6VIeoFmMqItCq5w8ZrkYaL2JAESw2QZUenu3m0OUHckIRdNdrTt8gJPfTwAfqXX0z/8YfPp7dPniQ9ILM7Jlf/7eeeTl949kkqz/sCCB8/dSr92z/6YboK46TRWOIe2rjuXs6xEWO9GUZ0ilyojyk02EGo6TOEyZq4tm//9A0MMNfJew8N7Uxf+dwXopr/o7Pn02lSAK7BLBqqd1zdvFv48cFtO9LpS2fJl6Ui2A1i72D60uP7qVhtT9/5Ca1CzwjwZGJIbYCd93n6eduzmecnE+gc1cseACQauzt75RJOCP3S2cSdMNGnXFASUzTnGvlzMwZ8AVA61b8jrX/8V9IDhN3t42tqRtP0jbSA7uc2NqM7ilBzDV0UPnUD3HcP0UWKc86Rt3r8jZ+lS6eOBWNs6OYAfePFLu0wIeoTWmCzwJh+9OHb0ZYvHAv1Xp1nbBjeT/H8y3p1056m8Mxcxm7GtRfDbK/jSTZU+3KPknYxR/qCX6UIKeaieZ8VwOyhp3T0i3eOcD86N2MUSOT3ZN3QWEoVS1B+X2Zhxlp0g3E9V4BH0BxgKJiQwhZkrdXSWcnVGaOc7XR1/Ls1ng2mzg0wWBEBmD3iKagipGr6hB80JeWO8mCwTbbglF3UqXRt6zNoewxrXrh+Fd1ECg2nuM8ILSKJFGoVMMOxCeU1EbbeiA4/GFnMNiSnNOg8hnMT6yezHo378K/B2uQ0IBn+aDTAGMuUai/zBiaoyiLX4cDKJBX7VKHFYi/i+bMZhgi3zJ8bonnc2KQ2bI3FdHZI0+m3kUZ0FQvKsWIwufoirxT2VHAV43nXsSg2t05A5OdRPVPHoLqPnFIQO181MIwRoD/y8arQapF5Kk5EVAw7mPxbDUBTx9VUlK0dC+l36Hj24enz6Z1hHGlz87CVio4LAC1+jX3DXHvHMIAzdprx8PJksCwK9TUlcfLfMZDMyU5+PoBaxY61bekBbI6yUNt2bQ4Grae7n1zwM9EBaonozQ0Yy5++fzqdRsfzBmDW0XOvsoJ/CHsxhL0VNHcDnkdYkwscv5V5PEdu6K8/0ZQO7/SZADJnb6WbZA3o4Axtooc7WqOoTlEpj87pMgw190PEPLUCIrhi1lt/+lc/m0At5E76xs59qXdxdTpP7uduQGgvOb4mBFyAANiKlrBNFgYHBtMFwPQ6Ih7bewfw99EZpXtON1XznTDi88yrn5z/AA3QG9igpnQRhvOW7LG5jG5PzM9WyJR/8uUvpeMfvANwv42sHlXkXM11AFo4ZbFe77LfJb8z5gZviLgEP5cCx2A9jWppp3Gy2B3znkZKyirW4TrsmvquRu7Mzw75PR9e5cQUVjD27gZHmW1BmY9Ot2aeZyfn6iVKtMRY57SVTPDo5xTAOIlWssouOvPjgPCY26wXbYT7upGdQkZFyhosvGvIRh6mbIlrSgFn5JQTTXLttpHe4T4r2WMaWoT5sdPOQVOZJBIiF1VkEKlCqIOpMOIq4jgFuEZkqLKTxYbWC7LrOdp1m2veiHPdvHHtetj+GOfKcHoel1gByRXO86+flgKw8vzl9/r3vzYIvd/BVnrU9Ycc5qbsArUPa0gNw+6nC84eNNdOkPvXjKdqFwHDRNLT6hxqdMbIf1tPcYReuQxOKx7INV5T3032aBzQNAEoLZWtTjCNUxnCmOO1SRgPzRfLV/VzAaMr7/F+1+979JgEIMXb97Xi6TmDFS+2m0oXHtIt9Td90OSCWsQhS7oeVkpmA2I/DY8j5RO+v7qdWXsspITCayacLzvMl2BP4Kehz2A0G3wnemzuMJPFg88FWmqWsoxtJ5eTVkPOoRnjvptcr2sAM9mAPgzoApWcbS1U5TFWepp6lx57LbmFtrtUOzI8P95vl5FOjJnySII4r8uuIuYFdlFp6aQ2JB8hX4yY/as3UrD03/6Db6V+RJnnYID/p3/1b9IlxyIYD9mnlH6VLkDf+PIXAOcAJ37/6NTJ9Ht/9EK6xuJo4VnbgtD8rjVqVbKLb+ilWh4UMEP/z3Xo6n3p0X14pF3pR28fp90mC4r7GCQcPITxtXXlIqvyBue8xcZfWh4GCGXVbSb5f5YeyKP8fR2h11954kB6Dq3BCUSnv/vy24S4CCnLFLNYlTDSWOU2bYri27vc5PLcV13gqXescenEEPneSKPg85llyXPH8dXorKJS12Kk0T50Qr/82zkvh03r0lmY0BtXyIFdhsEZS0O798E8tFBE0Zf2DG1HX3CKLiv96QrvO/Hmz9Lc2LU0a/4ep9i6A0aDsWiHDXP2KHul/NY7R17Nc1AGMHLgcs/r4pkHG2GIiXU4i6MRBtCQL/e8BXZ2wfalvP8COWMm2vMwYo17jyUHMIwwa9XXrb4t4MT3+LfICw1RaUudspC/743rEKA592VdDYcpUK5Go8CvSvqPFJvCGjD20Q89QJUOoTJIWRNXlmSGDdNzatCnAZhx35WBzWoFagKSswVz2cwGt3RrLnq/W4y3iusbJATaRyiyH/mywV5y8Drp0054rh2napJCtGUY+tml1endMzcIt86mScK7F65ci7a38pTBajo2cU+mdAF8ZDksgDDsX4Ueo8d0sFKC6dLlKacnZDsqQyfgNLfRDbLSnBWTA3bdoHQ+otkAG940ay7an7L2bVYQdlAHiH8l9cLjFkkqHaglPrMBB8ccN/N2Zcls42eXsejs5FOoHIOi01lAbhQ5FAaKwXduhXPa6ARl2DyD5GConfsyzAq7K/MmmSUjxlyLVA7eux6bNsHm77OMexHI83c7VfnMzRHMDSBw8lyT2AaeZCJtMv3ag4M4lSPpDUDolI06BM0CEnNtiWAYZQvSgDnms1nJyAvso7gU4GpuoMWd1vb3Mac+s2eIiNK61EPMuoWipA2kOskgNbeuTTdgM+3LPk605+rYXDpxYyJdMjdSnRIiHuYdtpI6dBDg109Ie5p730jO6Dw26QrpUn2dgEzyyb/6xKr09H4L4CjvaelE8m0kbR0gda1lFR1zEIy/MsuzInWKz1nEabpA9wauhep88GP6396g5S5z4um29emJgR20Yh6NvWX74DYZi1BNCaUS3tyPDblGzqqSco/tfyj10hL4LdoAXyXvfsemLaEv/IdvvZJOTd5Is8zb6wCo28wpAXqInrs2mb+Pc317+7rScUL/V1FVuWWxJqkqd6ItbeV0VyCmpK9Fmg52UXssgaIdDQffL0kCHRtbz7qXqkWMusEzz3wmrm/BQl69uXDqcotbvxfAVc5RB6ElylLYPVPmesEiwQkHN5avcw37lrrZJTXJyIjRyHEist02J+F6nNtLsPc9YBVBpe91TLWvLQr7c6wOyJIclcgNQXyPpITXmNNo3J8r6TrZ1krqzuOZSxpyjXxJxkWHLn62W5lRzjqQ837q3SBXhsIbkLLa12PvqWTcYk1zMAuf/Arlk7sYNBfWVjazYY+0ScWRrmxU+VbW0sprqK+xFR/5yzOhKz5YGccqF6uaXL5YP9n9QGq0G+NBrwNMbCdfpQNvYBJA1EsY1pCXC3otXtl6WlzO4I1P8VC3w5paqHEDWZ99CBDfZDK0mw9HjsssG88w+XfBHmCUlU0o+WU+aDfaujdeJme5nzrQrIPR+mdWDnA8dAXpKy+6vDeqZ30zD3L7IIwji/bm6HU8oe6YwF0wa3pIAiQZolkM1IwtNXlienKCmNIpxU1bqR3zlMLYV2GMkmcmExrVtoLSKuzpxF0sVXWyJozzLUPtpCsBP8NzjYpAFp0LWBHmdYQdNRLdGEAlKdZQ3ViKkGJx8WxLL22vf4Rw7EbuTW81ekZzbZN4foazJqIYpyk2kFG1RNGzG2Mj2US+1T/+7W8SxtwUIvj/+j99Ox3FAApBzUKTQf3K4wfT177wbIA1Q91HP/44/a//1/fTOAZW0XyZYTdXmXND5r0k5d+4McWGspx2bB8g7MTmxT535NSlGFO39VZAUgiFc422uyTeSsgmMzslt7DNjkIkp1+BDbAQgczS9PVnHkm/8tR+jP219BMkVl49fobFL0DIhkqg4rwJAGRrzioNQmAVm5fgtjI8ReNtyTxVmesKhDpNnAvzE7DPSL3MbNyVmvY9RdtSqtl5Lqs4z+iJY0g0UWWPIdswtDu0Srdu3khoroM81FUAw4Eo4nr9R3+SFseHkQ2h2Isc642E7bcO7QrHbhrtPtMdlvCwj77/RhSaxHVkai5Anx5+0fwsGncFrAignd9KkUT7Rq55aAeFHzACF1EBiEIj5mBsRlUINnf9ANSQuyrzqXHWuYwwP18CQ+W+fD3aenItbtBuOCHkvxqnTYeMNVA2JT/rdcybm8oz66G9qGC3hPhDUkXm0TlfSSJ1MF9NKYguPEZVOO88Oboae5+P87uduTZvvnEXucsd5BEDPAZ6yb9b10G3s+Y0tHkTG347/9CDJBdQndwmcue4UgDmTJq+MUo7yJH0ozfOU5k8THoNoV2A4QLdIDojjxt2SmYe5yIY4Eze5XaOzBVD7upVWhAQ9ypDwjUJJscortEhbIH5MTrgGNkcwfuziMZWklPcjzanE4AEyooCxxnYKLPo7qhUUbFVJVLjsypssKyv6VA+/1vYmbU4+Q/u2w+QvhhgerWKEUZEAJg+20gJEvBXElMlvO9z9B4DVHi9UcQSSVExzgtKmbFZT6KhGdX4gkefkaCba9a+LGIXLLKMimQ3Pea8bVSNKmhDtI3zOHc21BAkZkBN9EW5O5yjUA9jfW9uu5W+spcc+Jbu9PbNW+kYkRf/GBut695UEsZSaRyvMYpAQybHhSmIcYZa8OJzqtJmBKGs8z7AxcH+temRnYPpFnvOLlKCrpPedAEQd354DB6SkDV33cU1b965m+JLZK1wcs5Q6xB5/9jcR0lDa8GBGaQA6MTZ02lX35Z0i5SoMxIurJtZ0ly+/ERLenDzIs7sWIz5JIVU27cPAW6RYUNmaXhkLg1QFLUIUGqmXfC1G9Np80A7qTm3YX43pf/5e1fSCHZx13JrembX/nTy4vloB6we5CBr8uPTp9KATCh57O4ZG9ZvSO+fPYHDvjnNYS/GKFZd6sAG8QyUIuoCmJpzOa3Tii3PbJwrwPQx6x+a0md3bU1rAOHXw4dck26SMjRHlGeS5ySALwx2iTY67sE02tQkjpPHOljQasOV2V6+PZs+9+SjgPDB9GcvvkLxMpsZ4wScqzqRZXsbxECV1tbI1fFSKoa+sKLRmtP1JxMqCOVYTbCr5veHFJOkSjVflV6ShDFFR8cxopw823CmuXYLisUhXnrYEp13vq+HpHFOa/NcL3a2ct6X2pBpAL9zXSZ3CnvmsZxzOlTa13meuRKJPvuYoxFhkX0G+DpWK0BoFBnVUGkJpxdcUpjLlZgnSBG/qqiJ4+Y41TsmRQe36vW/DAitYyV/Xinp5DFqGNe3/H8DoeWEn/Z9JQgNwKcFBki4yUYBD56vqNx8lW6MmSyXVd0bMFoCt2ZbQQrAmGAau6geZcNZB9CRQZhgA7mp+Dv/DLGM8uCn2dgEdYINPRFd7dhzC61c5V4I7ApojgdVMbcF5Zff68A68jacMpbn+fwqIBqmSzrb3DHviT93U9FtuECHrTCYc3iubjaQv8FmzsLk3Ta8LlMkCJWKVw5Jj8eNqTL4MmRRIMA1ZgCoK4KHX+V7RcGMf5G1cOJG3g6G2lAjeUDqWM7z82orgfkuVu1gvHq79dYUHc9VoL3k/y0aQo1wACAZA78Rb3nR6mZTJSy4qPTObFHnuNrFQSPe6SKstF9jw4o+yrJrGGYG9QufezZNkS/18w8+xkjCIsrTRYFPU/oCXZC++vnPxDnUaxthA/53330hwvFZUIjrt8867E6I7LMZTyN7MmPubUdT2rYe0ADzd5lK9rPkg2kcNQ7xDMMDzD+b9xWsZbBidnYixK9KA1JJE9x3O3Py6595OD3xwGAslx+8diy9QiL/MiHXkMsyD40J4GfD8Ak4K9Bl7mwnYC2MT1hUE9EzuDAcXzTsBP1+qcdqKz4LpeY370nrHv9y2kmh1tFjH7AuYG6PvR3V8b2wue0UWPVR5d7Dpi5Y20xbTcH56Y8+Tqfeper92oXIxVN7tIdQ+sDgUIjVWzEsEzo7PZZe+ekLUZgUEYMaoxhhz2ruuzEIDDWoevthlAx5Mow93Juesc8oitiYZzIicb8Yqga4cZPQ6HI93ntdlqWEVeNZ8M9wluvevEyZ+hbGcBFgJUD3mYXQe6wJqlRlEHhgq+PcADCMeTCnMiCMp0y1BjsE9QUX/K2fVqamUHgkQats2JYtmwGns5H3pcRON3kev/rMobRvqC+K6zx+G5GLNmxSFyHK1p4BJHcA/PT6XrbbSTBrpiXyTBfRiLz4UfrpCy+l90+jHKDYNFI9V+mglTelWaTJNsWGYirEMOB9GibO69DG9ZJ7d52Nzju4AUiwTeY28n99ltfpaCPovcaaUcJozxY62hBF4aTh9DV3dJN/fC6XbfD+jRxrHKbt4s0ZWH8Am2x1BQbLhlQvEDFlKRgmHNMNMDxw0fH+WZ7pTaIZi5UjKxAtzytY0GojL+xq5Lwx3ubyqxnZzcZsP3fzhrW62iudIwY99AhnGAtDmAFmcabXcQ3L2AodE22gjK9gNrOn5KtxX1euXCFkvDbA7I3hkWCkxin2oRwlnGAlbQT1W3iW/9XnD6ZXXns3HRln3odgOmuN4y/r1ASznp1Rt2Al20L4InbHyqb7bAXUUWjmHiF7C9vI557e2g/jSI52dzvSbF2hI3n8/KX0Jp3gDFPvgDjYs3UwfXz+LCw5d45k0znbnXIoNSM3AHg34zDsIBr1Hk0m9sFUDqPYocXqxemZIbL36J6UDm4nT5TPRaoLdm0ex2IEoGrjiLEJHWFbJCM/hQ28iAD9VhhZGimlcyPzMMBtaQKh/LXm3HNbk4z7enLmlf6zUNICHuXZZmWqjXzwvjHC/WsAhEYp/fsc96tj45oxVSBGJiJReTztTZ/3RbVom9IuogRDrFH1VyNnk+jaKI77tWBeM9vsV27QUeUuy85nxNQoSHMdawcMPh8+uJ/UPLSgKfaaxmmzF98qWMqcemNhXlXgV4GkHOXM6Ts+zwaR5HVK5LgWjHJUIHS16ibMxyb2P4GyLLtrIooyI4JiS9kcmTRFLpxJXtPGih2mmd+F1WzkfFfn8jjuMVlGjWgEl+TeGbmd4Sgrg6i94swVueHcNDTu/lC60+We8jL+Wf9UJrRUxxd8dT8Qeg9gdGpX+18jHaGKLoQ6hJCMcwe7W0WmCgZqvL8eoq+Olze5e79WMp6fYETDet7z9fKqoUOHwQ8rXr7f0f+ar628KCTHQsIhXncSyiO5q1dFQq0wpE7TLhZAD0ZHcCoDsAHQKSuoELrCsZEfJTOAcSshdkGoRUxzGFH7XY+xuK0kWxQkxTkzMDHX0jykJRLaDesUORBDNlHFFoNcSYM43aXYfM0cUyc3n1G6yPc12FAO7YZ5x5CClcdV8YSTrLCJC5HrweauvEMYJYTqCTFEBa8bhmMQC1uU40L0eNn7EphGxS2MQTAQAd7MTXQSG65yA8naY3ofhqec+YYZzCfzWq3Njhfc8tit17Gg1lLha75bvj81QZFzirBzLiyI1xmTtWhgTljh6TXp3fK3Dq7J8LxC7lOEh62YzyUlOTRhtx1ztaYiFKskhDk+AC7HnGuPBPGQqqDoiMT3wd6eOKb5ST6HXxw7TYK/eTF2bTJkwrVyn7etOrYQAYOkwPOD2/vSZqpV2/DSj5y5jO6yfbLjhqoCjjx56/PcOeCCN49zrYAHT/gmzEArz/GX9g4hir8jKspfeuODdOwaubts7o6pcyEMTySbk1NEeNaN2bnp82yHfZvQEcJA6QzI6Pklu1yMhnl9jm07gGMZMD7HcUa7h9KBb/6jNAW7vw7liItXL6TlsZupl8KkNnISOyh+sgPHoQf3RQFZM2D88gUqVdXaJZ/1ChXyTgE95ocfeyLt2LMPHdFxnL07AVxukgf205/9mCKMLL3lZMn5iHkO+3s883iGHienGQSDxs8CQXMRTcuwoncdIEAHy8dtla2MqKyXxtf3hlZoANMcjjKnucwpc6Tc1ryHOZiDYLyYdxt7WNcwv4f37Y7NbWFumlDhKOkVs6Ry9KdtGxDyZ7ObpRDuJoL9I6OTHH8p7du5FUDXmS4jqH+D1oG2ltU2PPLgXjMGwqkxBDuNWsA6xrKrE5k0ALV5zDdhsh7aN5Qee/azaS3FJc1re5lnRCvYpJthvuyCo6pEeB4yZrIGMg+u6whHsiVMXEinX38hjZAacYf3T06RtsD8GKVYzXFYD+u1jrSis+QlX4EVa8em3QBgrGd+HTy0PzbZi7BmM9xXN0yXrWOHtgzSpWoknbt6HYH10bSVHMQDu7ciWt6Lo0j+H2zTxWt0DKP5g+f7pee+CKhYSj986ZX0xsnL6TLjIwhXditsgk+4smnFlBdAaQewRY6xBx3ISYDgOGB50kIL8YGOteu9Yk1iDWFLDUkaxRCARGqH+e7Y5UGiH7J5hrKXOG9hwHu5/0nGIyRrWCPjpuzwuQFULgQa85xD+xiaiYBZdYhNM9JWzsBcOq86WGumMMiaRkoGr00DyBd0yMNhWaaH+ur0tx8dorDvavpgqiWdJTQ+z7Ubjg4mNGxOlrlxPkebSfaHSEEK2lgm3nkrQ+oeoD3LUZ8uHP5f3rM9da2mOA0ptXb3AJbODcbu+OWr7FVt6cCO7Th844D4qTQ6xjOAzVuNw+C1yWTNY+83AgjtC4/RJo812/ozpDcNUcxzgmhGd6/snGwjDhnXYf5lFEjx+22ueWISIMmJ7XLjHrCgfec+OsiNnSEHlQQwpZ8jf9hnx6hCPrje8rkil7gKX8feyTpoIg3J8XTv0OkPXWP3AaNrkW7kZ1QcQZIKJzWK1dwPJUI49o61gHI0jedut6QebMR6nLHjc6Pp5h3IExVCJIQy3qzmU97/A27GcXgm3Gcn9utXfunzsX5fe+c1xhYHN1RbXH5ZLrGwqLnAzzWYIzGBtIL5zOkd0YsQ56SDMVJ95wZzW7UE7ZvP26hgr/m/OsCMnXt2sJ6OM/a6TRUJoxce3dQZUz4cD2xJaEtLJlm8x3rJija05mbvWvJ5cfxob2zKledi7Gw+43zLRbvazUyQ5ecRCsDByC7AcPs+7alRsJyXrAQhDqLXwxh9guCLWVp9Beni+ObfA2PFODX8rAZr7No1WhctpX0Ovt/nVB2q2IxIK6+OF4SdSy6e573FZAXvRWQhzpyf9z0EX8yBcrH/hZnQxmlqP8TN1S48mL0qcbncWHZj2OBZvHcAMgqaK48Smo54nyFsrCcCS6aWndI8bmZuihquqKhjhMYR8TaEIEuqZy87uqBCseifRWKjwjsagcZG7OTMYSQ12xwpDWUXIR830Qg78s8OBpFTVrwu3l9yT2xz6Wci1FmxEDERYn1ktih6HnPPUvxOPVlQDWAsD8dCQ1AxwK6+BRa9YajgOqvqeCvvvINgRIsnGF5XbtmnN2vOYge5nvN6X1YARnFBBmYC+3bOuY6FJiCemCRsytgagtCDMydGRkyPzLQAE8WXOE54bcxm+4/3AB7UNLxO1ambuiBsijxKGUK7Thh6XyBvZjbiCXcdHccgUiX47mYaPXSVfRL0Mv4CRN8dn3PjZ/BK8UuEbx1PxqUdlmjLJqpEl6bToT1b6dbUk777o5+iD+jHMtPpV0lxEDj7esi7BAiqMmn4PTrnkMOISaeFXW/6+1/7AizfbHrr/XPpzQvXI8Qvc+ZXCVGXvt8b0e30bwGeGVtBqLk/xYssjkrJZSzLoQVpLPMsb+lM7H0yrX/qV1Ib43yLhzdGAVXT1Fj6td3bYt5fACBfpAvJLjY5tWdvAfp1TCZIexi7fDZ9/PZrOG0oEbLptTEue/cfRNqJ8BqA4DpFUoKXN99+PV25fMnZHgZCJsE5HPm7zMlSVVqY0cJ0RYvOqjDFjcmx2syavOUcZGMeJVzaLjPNGnTDUluv3HM5ruDYCkxDXYIMN/p+OjHNc497d+9Od+h7v4Huh4+gTNBPqN1ikLGRq0hfTaX3zl+PvNSHkc46tH9PeuedIwCLNemD0xfSwEak3vq70gPbNqYzFxAAh32ZJrqwjNajags9FJEoE+XMP3PiHKz+QBoaGojzT5GH5/xtpcJ5/2d/NTVvBLS29DL/4Y+aZCpyPmGs0lCgN2ymdXC157VkkcvyzIX0wQvfTtOXLlDAtSnCwzqjjp/zYjPyNjplXsdNwp0fnKB9JGkKX/llcqB59Ka43KT/9wXaOI6SFvL1L3+R8y0h/s0mTtXzBYDolsH+tHsbqQHkOW+CETXsfhWQeurUGTq40EVsbV/kZL/wi1fT80fP0b6RXE6eWVQiC0Si6CKHLqOAyA3VwlBtDWMxiKLCOMyrzq2A0K23hE6zyb6behU5xGyo9iJ3TTXjQJu/64bcG+lGFlCglcjrFjj1K6emTJhheyIqwWPFNbFpM4dtHTgPWJARlg1eA6OmfEzZ5M2xLra3VFY3wroyVQES/beYdkMHfuvpB4I9/Fd/9noaJ2/3FvM3mnWwF9jiM5qBVKY260WTpxyFXZlBi2SGAr4re6mNVGv581uJSOCpqhO6dXBjzP2R0YkANxGG7weET96MHuM6MWpxWvCmQLl2rYsc0BMnLkTO9i0YXEG1zPsYrP7atp70JioXZxdznUOk69gkoHJazTWUnY4ZKHCplCmiR7rPlM/p8n0pAAAgAElEQVRYue14hYh8CVOrFeha5z06xYJTf45jCw4rkJDzpHMhXQAn90HzHKr90QJV9+hohFKBI+eC72vj+X55//Y0Nb6UzgPC7S2/imU0Rse7OfO0I1WJyIcFQL6/knkKO835ZWwP7NhDnvuG9PaHH5B7OhFqHALwiHC4N9SiLfasj1zoCFWzDqt9O/YGCRq1l3mOFPSn9dj1OzDilwifC/xXmf7mcmZ9rGMBtkFytLjWzYf0XmFv1cCWBa4412AxPVkvc9lc5UglqKCa6T1l/I0eaguti/D56YAbco/8ZfazItkmkJcksQhYHFNAmt0VC6u6SNGy5JlYRiLKKvkZjn9Lcsnn8ynkYcFUjeeqFXPSVHuwnytFn5E6Y9S1Sj25XyFXvL8A2hqgLPtY/XsjBUAncQW3WcBr/f289l82HH+/i6wB6hwWrLGgIdHgJNIhVYKjosV1bQzHm5NmCKSfvLk+POtlJoZetwivg/CZLSQNZ52/cIGcsd7wJNz8LrLxzlvMxPuu4w0Znlgy8RkDFdEAPWL74Mb2nI2REzUGTU+Pn0oYNn4HmEX4u/ZAysPzOcsIxmLweAV8xUMs1eP4uPwumxaGArBmr2IZyCnCMeEhGTaocjWcMC7CCP1a1cqGovh9yAwB4kpbSCd86VqTc0ezjEQbDMJ1k/w5qeMoO+XNGY634vcOG3Z3N3l7vMcx9HzrYVvGkSiSzYhWolbQ8t80IEJZEzcuq7EFkM2ACjt66OnL9OaWmZzH4itAqPp4CzzLwqiU6si4d/6uNy/DKNAVALtRGVLVUy5ebywEGeBq3CMR3U1F9QE+tx4QbCfdUdiuGVkZALGGtoTMI5+nCsnksDyV8Mwlr9Xr9t7akdxpIs/vi4d2p6cf3MHG3plefvvj9PKxM7CVmRUquZIe28/K6lnVGXpvDOpWmjBovEYV9/Z8jF8Bd5GuIRtVgWM3FzdB5aNu7XsyPfCrv00OMRsxQN70h68d3pOeoayhE4t5hU36InleOkAee5kQ82H6YR879l76+MhrafTCSTYxu5vQLQmFgQcPHETQf0OwABMAmw42xZ/9/CcUI1zKz1NtyWzBPzGXy7otxXaRa2Xyv7mkfDlfHTuvfX0l7ZFhLQCQ9dguY+XzqRoceM/mIEcLU8YjWHJA9cEHtqVtFHlMIYDfSlTiYQDoZoobBCtKmNlO7iqh6GOA0G6OuZEOMX1d5B4z1p29GwlFXwzG8UFygvcC0C5fu0o6znx6/6MTaZAq5gMP7GQTysVIY7D4V2EUuwif7ty+mXuej2ItgdgkjOtTv/yV1LV1X2ruGSQq0R3FBYZwQ3lUo+/6XaV3k3kFAahRgTWsnYmzr6aPXv1T7sH8Y3Pcp8nnJMQue8a9tPFclLy5ibN2BfbywuVrkYL0wJ5dnB8mjbzSKyNjhK/N+7xDaLWfVpk4EGyGr775bkQULLJbRxrKoUcfSd2kDISqCKD/Kgzcpm0U5cngLkymV498kP6PF99GNgqggQ3InEa2Rw0mnucoCI10FP6+jrFVtFzwcgEmzvsyLyxr4eZNqmx6ER2RlcQGRD6teeQ4kMrydHKf5n9aLW6LQfO4SyV/sxGYcHryhhrqD6zDkH5jbOcBkL63hD5DtUH7yNwLXzRTaI2Uj9gndKaNkrhJh9YrhAU57b9+aBOM7kx64exEGqatpaNg6o/Ml2ort0Leh/nJnrAWsGFRpy5FtuESCNkZDgY0KKBwN6IN80OkKx3YsYXe8TTtIKUj0smYK2dgszfQfW730CYYbvrAM0+m2Gv66W5m9A4zCZHQil1am06eusw+RatkZYc4/iKyRqZvrF+3Mb107Xx6f54Iho6p6QjaDC2baTI4tuay5jC07mMWNI+OZzE+RVYs61DG/iRB4TEiipPfX4oIS75kITGK01kHN3WmywI554uvRaStsmeujU6e39cf2IVaxBh5oLDo9LPfSSHUOziGI4yVjLz71h1D1O6RwcrbJnlV+tLhz6SnDj+W/vf/8z+EnNVCVbTnszdFLGZvgOXKEQrXOYupu39H9Mb7L+QK721jX4TcJMeS81ooybhfUpM79vYI5seYDRB5WOCc7j069wVseY0SOYvMFdPOdK6d90W83ktyjmrTdKxjHTBfXQs6V7FmmOf+XdDqd4t0/fJn10a08ow0vCyIH3sd3o5OulGaeSOJRHpkgo3uuuepnx5taqs9pNjq+ndnrPfRSEfghZyqdK+U5T1avBXm8DgF13iMAiTrILTsY/c79/1eK2o9cV13+dpsk/7/BqFxFdWmHIArKOOsU5UxWzaevh7cFS/abUnPqQuwpCZbq54NXvl62JPbbKzmNSidYJWXlX8jsEf99EcVaF4ll6gTptTe3hr2UQCfYC5aOerR+eD8TxRf8cWltVxZjAWUNh5wNerxsGJhyZ7mxWKYPML7EaHm4BEKr1HYGLvQOxWcGjpmQrppyZycRMIoJpIAmQtbjcGyy5EsqsVHbp5eq7R96PtVAKHk3DVXlcsml3sdZsX5/ty+M7JKoyOOLUTXYMhlHvxLC8cREEfBDTdl3lCu7M4V0IYE2gAgcSeVVl90ruBzAjKLKbwGBb7nOeYSNz+tR1djUsokjzG1QErmE2OpFxjFG3y+dIooIdzwuGW49dr8uywO1yvz7KI0b9H4gMDBsJ5t0EoRRslV9PMF1Br60TuNzYz/sowWiencWC9aO3u39ceiPwrQubng57IBzzx5XqhRiKZRMw7OVzhNMslVUnrdmIfDVbFQZQ74fFcL0PlhYe+jdEx6jvlLERLM4PCp0+mp/jXp7+3qTWsBlkdgqd4j96uLAjLN8mr1XGGixxD9f/e1l9MawvZdbIarOtamvRSX9BHSF6Q4J2Vx5gGt773zKrl1FIRV17ygWHc1b+oebNxL5fTE67L2VrlWbIvMqIyoUQeTUtwEDQ+OIenkig1mtaZxGUarCssL2AWZTcyrtWtupwcpaFhNRy9zlbdsWk/bVLc55ivKB2cvklqBPs1VireWAEgP79zMWOSQ1zkKZ05dHI7w9UHC8V3kim5wvRN+FZTcoJCxj05Papx2MhfNKZ2aoYiRcZyGfT14YG/0/daJmZmdJN9umLaxh9OGXftSx8Y9jONWCoJ687OubEKxRW52q7jm5fmRdOXU22nszNHUih1p/X+Je/MfO9Przu8p1r4Xq4rFnSzuZO+tbsmyZdmWbFjjWBrNWBkHgwDZ/oXkD8hvRhAg+SFBkAUZBPFkJpgktmPLM4LHliVZltRaulvdzd6470WyWMXaV5L5fr7nOfe+Vd0KjEGQKblN8ta9733f5znPOd/zPdsAFd3LCrvfNKNEP9H9ygcll4zvnRcrODNzX3sj1lJgeFT/zahV2owASLeKnZDjEQEYHLFtnb1bYjrFd5WPr1wppyUTOHzkQ772mVf99z4x6ZyT8anjigLsLe/9/M3yviqpf3RFbaMo0ASwGETXnqWE22r/Uo/zpOpXe3lwnJzvdXUbWXNfZqa6OCiDLq7AJR3I1H/j2sODasHVJ9kfUYrD7fsP3ToPBxAmk/xOO/c2muiSSGNwgI5zjJ9dU2voIuGJWjUFKBtjp+FzZX7Vm01QZBBF6NO6O8bpjj1dV4umE16Xv/xgpswwmU7PTFoKupOctxH1+4R9IofUhW269prDrgAs2G1Io2h7BSPvoK/kk1z/V9QmaUi6UafBjCCdWvrEagJIxlTYRgHbfhwr5cbPislmISfEnt3QvtO6Z1hTjG7cmpGzPmJAMydH65AKCR9LRpjaeGlBjealpGFWIUoiGaCGV43DA0wahLCfOp87WvIlQ1adjNRVTfv1i17j9bRjtrU4K9UO8juA+7YcUKbEPdbzRWP2AOndsg+/pAr5h0qfObpf88gFvLvFQH6k87ikgqk9corQdTzNEzlu3VrDz7+q86b3fHjzRrn2YEYAi2dBtwDicT5UVEiKAKtgYiq+y2DZ2WcVaJMqQARS1x6UY9Qp4LZXKWJEIzr1O/QN3Qfua42pI8dOEP6HDR/SOvbJoYPEIlWiW7oCBylrMejKYtnD4Za+26Bbgq6fjPyAiJgFnWs6+jykY4ycBxMVtRAxwWWyoJwHomTJNts2aV1yrdlX9xQ3y0laBDUYRDYreOcMVdDdJMG8MPmDranOwu6aFVfcW470JzLi75GshwnbAUB3XFP/yKb3+XoWcn+a87L7s5/27ypb//8zobtvJifXOE8T4WIhcpEsMiF4sGqRQ4IywzDGQWTG8bA8hQNK5h+ACSTEIMEblXGCJofYXFZuaHp9hDBG1XqIPmMLT9bKHbUguav8rDUdLuhu8m5g/3rFoHiTa0gjmYDmxu/wEmtKAYCZNic8B54rioKDzeu7qe6G1Pi5aB6LBiRsQfidBGlPC8KTQ9HCWtVDwfuimpRJHZFzwX8Yef4kNEpREP1Kh1QgdVcG+JkOvhxPunTY+NKXbliHbkvTdwCQ9GdlXQ8ewHtfsCc2KINPXqcrmfSzT6HnGYUPV6RkAP2EJxj3Cfh6rFAjbGwUt6i9jhTMknIpN82kBXjLNUtQFs3fg+XMXEUMlvNvdE2cgTSAHHRXKxIKkREdYoSmCtNQXGsCuj3aM8KYFGHlPnF91iQZUe4h+yOiAHKetkNV8kA9ggXGBAZB0iAixZOC1rU2eLkZFmyxmYii9s6VlQ71tcc15uE0A4uyqd5rKvYYOqA9lTFePf182f8rX9f6aN9VLPPo1q3yVQHhf6SeM1tSfDAKS6OTCmdtl5vKLTyhwiTyWal2v3XlA/W7Uz9BAZSzp886Z+u4WqAdU44fihHmkLzbjz54q1y5fNmsFScNWc9zkYaNP1NBthSYvieBNvvHM/IeO4ICchTM4fwROlvRvSKXVHfDDpNDxTn0pBGtPXsH+OnRdU6JwRyRF3Tm5Inygx/8rUDkpJjgBwoNaya95BU5fShmG3aXYrRxGecjapU0r1zZDRSzCoVoDXZALZRGFE47IAYRx2lJ4fCbWr/j6qV6UNOmDskoYnDmNfnq4vsfCgAOqJH/yXJUYW0zVlrDd9+/LLC4WI4eGSlHzl0oR1767dIxMh3TTXB0VbGPk9G1pUKNxzfLw1sXy+PrHymdQq2yxH739Y+JdR4u7731M+kPGSqBx/1KFaKKH8ADCL0r4IyMATJ7xcixlgBUOl30Krz+QPmiB7QGnKkrN24JtOo6eg8N8YmoAEypxiXUB2C9JWf6iBzW5y5ccM/S7/3k5xpGsVQeag86nM+rSIPOAk6mmU1C5+SA4QxpD0e1R7Qom5I+BDQu6+ys8p6aD5ytpVp57wAe9K7O5mEB6eckYyekd/ulaz+8cbN8dEvrUgua3JHA5FSwVLvBY9MRbUYX8v15ZtKRs9w1rtW2tzybdAhV1kREFO798gkKmEbKv37vruacq5G41uqJHK5ugUj0Bk4ufSHpHrFFuya9vmlHSwDEBZUKJdupbXe+QCfAte6TlzooG8I420XpOAphcbAp8KK1GjnuThRlnTUyGCYPUIPu4JlhzWisz/e5OwJsuyJz2+wJDDTrZjZWRCjYywxG8NmG8Lq2x9r61XDMm0AxIy1NO5XOYwInPrmDCKi6OT+LrrSOrXorARKt+livIdmkFQFq22n+g7+QjTg6vEctpzQ0RE9yV/noED6zShuatwGUvZIMj0hXH1akZvqo2jNevaoi0sc635ITGG1ki3urBZZbtZaBJXB0kCeukRsiQgEGYfN1bQ2sGWJiHPIrfTqgtV9bFSFCapjY7geqLVgmfG9bBjEUhNE+uvLI/sHwQDRQXIujRioJz8nzzmn0cZf0D/qOCCDrhM6ImgAiQtFf1s4KxASTx9hPvY/eyjEFToCXCJBsOeF5xkjjmJMe6I4ktF2rBYCkhjAm2WIEa6zfBTEXtSx2gg0ef8FPxQOc9VYudyBPX7A1ZZFrJOaqzozXuLKoKVtN5jMdnip94VjyfSGQLceoeWc72fR0qOr9P3v2bx+E+mYrcveCIa8UTKTCCYLL7EaA9ur9WLHhocJi6nWAlaR1VF71Z158Xn0Wb8j47Feek6pUVVG4T8bolgwT/b4GpfCPH5tW2P66Z37jBa/ovwcCUbNSooTuaUjtNmR4hBJIj7CrwLfpXeRit1ok6H4AoYSvXR1e2QQrCkIKDQWQnw3hjRCFn0f/IEzFRKGjCpO9eP658oM3f6I2QqqWJHfS+jGVe+ToGNTpgBIq5ceglWR8hUK+8MufLd/84ZsG8niG2wpddcs7pb8bvUwZv9kvMEqWC44tvU3RLCNiOmaVu8b9kOPEtferUvu2+m7CtKLMx9RbcFFeJoK9jpHWgZqUgXoocE/bmeGxSc+Wh23eTeNbOPWMDu8QlqBQiK1MT5/Va3jiCUY54KREoKwIo8Awu08gYRgBuJz01A5ZhBEcUeh4SWydq5bdtSBGVNIyo0/PR+4fITryhciFJd3DzfvJRdJ9bGGIACS6FoYT4I1nTHiR1/L5fP8+4LHD/Dt6GkZenoEsOc8CQwsCGhi/B/sUiv6t33f6wq0rHyt/cqh8/dTx8pXxrnJQLNctORU/V0HCY90fFz44PlJW1Ki+R/dxWsMPujfEPMDswjLoO1xdrnfSqJveuh+qH++8eonyc/GDjyyLrBmpGQaGdX8y9NpUIq5QJ3Fdn7EhQ0njwEipDuhsEIoiiX9BDexJ1QD0IvcTqtInFMV7B8U0wJyi2K9du6ZFeVKOKYTem63OJJPX7txyLvSY+rauME8b4057LnXjnlDIeEDvPUC/Tr32kSqLL7z4GbWdelepGAqdw8R89hV/H63BZuWskDc3OaHiRhkQ2EecpWsCS+RpPnf+vH63144Drb/ui1FeUP7eERWHdIuR339SLKaKu/aIEX2itB1ySDufLpfVWY0zVDubbbEmN27cKV1PJDfq0nLy/FkxMCrCUG71w9l7+nO9HGBKDcZG/1vVd1zCARAYgj05cVp9aCWLj3W+yA99pP/GxTBRzd+rsPYNscAbigneUCsz7h1Qz6SfYRU53RCYpX/lIXVLIAUD9/aRvKU3Ll51j9xnOkedYpE8VxuHTDKc4UGYLPLAYHr6JNfnTp4SG6fey3SkUB7eemVHPA5RQJlzYttSIxGOTMiwnjx4WP2GD0pPPiszyuN8X7p0TecGg5nRi9R9TYMZ8h/hY59/h5YjAma9xTmqxIMZUPRaEhQNHcJ1fJ5w1kkg4Do6h8PSCb91QqNmJW9/e3VBLFy3C1J6dF+A0D4BCZwCfdD6FjmEtV9nYg6pTbBxhJxgQX3S/PT6C84yefzSncAsciJJN4JRI5JlZ5n+u1G0acLANh9gGdfmaqgFwKYLegBXct5grEEZbtOHw84QA0fO9Fkbhmq4gSGO/NRRzaSM+YJxly2nt9qZeNG/iPdV5jTfm2vt35kYC8eBv+f4VD6be+8xzewFJAGhclLC6ohe4hcvHD1c7t26LZuidDWt4zIMuNZpVTI4qjN1RmkwE5LfH/3szbIopl6H3UXKJmq05BSfAsrXFWWIxQlmlkdwURX3wr8qq94nG9Sr902poHVBjils5ZicD4B+v6JCi4p4UNy8oWb69zRMYl4gk5Q+P6TRrqIniphtClCO6Ro4IBRRDeusDamWgpx31mZBmGBChZFM3OK2SMGguwPjoSnUTHDHuQZgIv+cG4qm6ajC/XgghP7HfHjsD63reuhHCktPTrI7QcgppbMPOpG6FeQK16cCxODFvaFN9fypf2cbkRPILLAI6RAGnMi8UzTqnldyxGk2VT7Sjvl8og+cNsZAgShcyx8XTttxaNs+y2ADH9uuVFY2SMZ2VMPn/d9GOD4fwJVVibj1YjxQ5O3Z620+ST1NGdINtRChHeozUbLOk7Ay8Fr6v2EJ2D55rGdOKGGaSlW9SA7Qkgw6G7+k0DG9BMlFAgjQnHxVSmxJhmJRSn5eRpWD9gzBNWCqB70+RNMXsfeQSpQNi5hOeC4o3Pp7Vt2hfiPq+Knqt+Xt4vM56wxMTi6e3v8lVe/en5kRU/RIRQzqi2pNwVQcFbdIcAFH0WpBBlMKglwSbmFUeWxf+c0vln/6re/Js4ZNlmIT3OxVmwL5+14TFCfeOHleHDI3hKaXHgrXoELGT4VGjB1FWRAa2IYZ1X3FKDVyhMhfidwx+g5yYGFRhUvLgnNbgkltMhsWUBvKEE1Ys8gNDeHOZPosnMlQfFRx436HEnbObGV+YBk4dIT6HG6vSjRzSbkm4JN7ROmgHLx2KDm2BMMmIORRfkpmJ7cNsE5lJntmdiC98rqHrRC/K2p3JoxziPOZ815iHWwHtaYyfHrexfHDZeDLX/eoz2U1rCZN5JdUjPLvXzhcjklmb6sC81+r4ndPr/otKu9yoFsgT0DzqEDIUV1nQoxirwwvBWX0K6VRPf0Yl5hNLYb0b994o1y/9A5mUCEeVeMLAFHQgMOX7G6y08lcJfsEaOEn82qtTGp4nbG0tKkBzM8L3JGvSmsjxrVioHBc6L03KXaTYQdUmwJOV8UgOke05u/euXvfRniWHsB0SGAaiULOKL4BGRsKGzB0Rw+Maz90Te3v4IjC5dqPpfmHWrdlGbnj7mdKoc+kANK8+lKOqVDloIAdDahhEElfmRN4pwhtUuHDKeVa0tmAzgjzcqY6xZwdVqEMLbJQJkMyTpH+Fs3OyS8jD/vR/JI6cEiWZIj6+uT8KBe9S+zLpibeLOiM0peWWeA4k6wN+aAAUQMWWtQpfQDWC6aF3L9tnZ9ZfW4v1eUyZADRRUURyA1ERmdU+T+h4iFyVFcVYh7TeqIXyPskZPjxjBqjz6obiJyQVQyHQTNnKAyOnWjOa80HpYBlnwwifVcHtH8Ubs5LxjB+HINkNtIgJcDh7HGGmHzHfkxoss6qIj7zMuTrRDVgdSro8WfSoeReqxFFc1uvkd4ipGbAVnW/Ba064i78tM4KfWqsZNIhjHEkFVUNSmoQ0RHdw1fPq2BIk6w+nJeco0y1hnRdgRIgFw+bYdOJI0/qkJwUj0C2SoUljkLJQXWVoBiT/7hfoPKI0kWYF05x+0Plcj7S7ygUYfoRBbI477bTnuYXcsNdEpVyb2nn2hrlOa3MRbboAtg5ybl1vow+cuF2dbqm7Vx9Zqc16O/hnIeuSTvqaVuSI69PTebzPqID2fdqv3yuLSO6R/q11igUb81iW+tfvcA1Uw/slZwQAUNfburz6CgMhvupav0OSmYZ/tAhgmNZ9QT0xz6nLg8HD2l4gKY2faBRxMtE8qT4TNpwXx4/hqmUTkc3SQ58n5aRwIssp9PcsFdat1HZon7OJ89qQBqpTuztpLqILD1WKyvJ57qKZ6Mw8pkcLLXzY89Zt9Z1ZQdw2JVmAOKFxPCYbGECmE4ibZPKq7+pGhNS0DYAlqoTYD1oF4juwe6Q8hbfIzmpRWTOaZYOJlWJ2gyiq2m/onB3SGIph0gO3ZrOt+fB46CxB3omD93xS7G+bKeHzkDGeenaFec+Art+El2wzgaBuqZbKNI0v8qDU21qilgWJvkyFYy2QGiVt4RkmSfqKDXnEQmvpJjzuiUXWQuT32+gXuU1x/D65P5/yYTmQ4ds1QX6lIVqYnhPAvFBjA7+/TJ2eA1s5HZVTp7KgMKqBr9mh0bleZXQSFIOZB8PG5tH6KJTlq2HIhopFTy0cydPWnGjGGgDAkXu8IPZNU3IkOEblAczI0ZlVX+/qITzTRkdQtl7+E7SAvi0/m4qunqs+fxxH7Ex6d27+KkhJL7D+jxtpi9AbpyQeHNN07BqICeUMWovnFVLF+ULurpO3uWSQEefDkD0oowOYhQjwQoAxo72PSlf/dKvlP/pr34sxUnhBAVCcXdOZdC6BD8bz9dHfzSHpRRWldCuC4xPHz2qGeT33UQX47igfCDrdir1CRPq+5yoLuPqKnbyeXQvFBQQWqA6ldC+n48144+6Rt4v7qcKfjgaMXLVyqmuXDgmcTiDMecOeG+sWawvC03QjJnS9Xt8PYt/zUnj3MRniXegZKOhPCALEO2bq3Ik5k9MGUDKrHsFmBmydrN6/Tj/kefnm1Hq5Fly+7pP2N2cyuI2JdWI8DXdakulXAXlhCon7YBy/l76NTf579bcZ1qA/erUQPkH56TEZQzvqEr6A+GVBd3ampwjnJtJ5ZRNaX1fIpdSju4gbK4BOZM/dJYkG1tajx99eKn8/O03y/Vr75d19Y+kYAlHZsnOC8YZliGiEFlMBeOZ1f8Zfk+QyhlFRni+PskP7MKU2DoUN7lFGPg17bdZGylfiunIEabQhGvRBgigR79fWD6KpXBYHgnAelSizqNHzTo0Sd6v9kH/0Y9VdSduKM9kGudxcQ2xH4DUR0qreeG5C+ptKzBpOdAa7VWDecnlipwKcsTZ51WxmDSABxRO7ZtyezFCdkLtkuOQnsdiHWEsqIimbUow4N1Kb5hT2H+q3FZuLRXqpCHAnMBq4LjB2JC/aoCl+9/Q33keN+y3YYvinQHt6aJYU84e55QIzV0VVg3ofbQzuifQCZj/+PJVDR/YHwwd7Bs5ZQqF0qtwROkpD3Q/T8QoXXso1k9nldxfF1VIzugkwjncYEoLOhWHSmeTQosByeU+RTqYEz4nh4AeuR59KPlBTg1SDHwiP9hgsjKSGEuHEPU7jKwdQgMunTpAC9oEh5QzZ1IhHO8si+B8u7OHjWG0eOL6MOU4CmY4accGzhAoCT+eq4VObUYcGLghyioAgb53RIz437+wr4xKz128vVDmaJOj5yWETugW2aUPqUOpcjY79L5R0nq0TuQM03+VEO6Afkef1WUREvKmHAlaUYrSuFh3WOIuTTL6mboZXFsHkMT41Tg/oYlyqlQUNtkw6RliPSMcGh1SAFBpM80ykQNZgSVpLUzE45p0HnD6ENGZCiCdBiBHjl60XkeDIoHpCiBZs2ZeZxaNc3MAACAASURBVEZwzIRxR5UEaOtUvYrDwn5bL9e8d13X8k+YXC8fUITxviIN5P8GIAkwPab2ZNvKTacB/De+/DtOv7x47ZLa5l1R6htDTkkBo3MGLRMjssQzsJ7GseEFVBCPWQA0UoAbtQxUQUyoKPmp1qRX+4auI5ITaVWRt86T0SprxT09paOoY9CN3JpbLWswzvHg1v+s/aDkWOWcApnaXzHkdHih8wMRDMgdt6YCNOdz6jtxsPeYtFLUQddiiAt7i/3AErEPRBGQNYpnx6TjyJcHiPp7JbMMqoketehdrS1fwPNU/FJ3yHbMLRGRkoAWLVKjWjzL1Kf9IG2BVQKPIFs4QulgtvJ/G+ly/o4qv5EeV79P1/DrnGX2yIqhYq1qfeubrXczrzuuoPc7kk3KRbvtYyVnok9oPkAzbPILn+zTfrELbCYIbaL1BFtG4VYoeiC8PINQ4SmKZAhT6ne0OIhWPMptpEccD1EZUhovVNwShw7AUhfLrme9lwQMzrCJVRX4VChMSma/DNPpY9MO0xGCw+vES9gQi7BHeYWjGIGbGpl44mj5V9/XlBl8MHJIDF4CBLWq2WooM0PFLRZJ39kqYgFg+WnaP61F37WeNX0m9rPxu3iGCDvtVT/Mr33ld8qMJtZ8/40fmgnp1iEiHA7T+5T8J90XI01PDXeW189Olz9586Oyop5tXUoKZf0MDmTMe/SZAdpCMLtWX0hhEn9nUgYN63kzAIC1pep1jKR0tRzhgAEE2TsYLyrpYRMw3O4DKSeCoQHk7hEexLhb6AGTnDd7UPGTnnbLuNQ9zEOQspOJ0K20iOYC/QKBjc8E22d50Z/NAiFCbP7BIFTGLxU3SggDFh0H4vN5nbbzkA5PGMfsTpAy2TSY9iztfcrA6ms91EDr/VDAYePI2TLyK18t8zSQlueOkn69a7t8aXKonNOkqZ9dvaFRfIPlhgoZ+jWffl1sza+dO1N6HtwpJ4Z61Kh8VBW7gAxEVMZpWLmImuqyJNbsktIhvvvtvyjXrn5kEAobPqBw/2PGfJJLR9FbnsV6lrLQjeVxz0A7J8rtzBZZdY8I0T0vx2hBIVkiD+Q1zehMOU8XsEr6i+RhQmfuIU27ZeBhoZkwQoED5wjwQQcLgNuSG8vLsAu8oZcBdDQpJzQ2qo4N4yqCIZ90SUZwWDJPiBVockKjTO+q+OOg2M1ZNeR/9dVXy6WPP3RONQalV4aJ+yFE5j69Ao0of4pwSFkgjtKrSVSUq3f3DLi3o5kLjLr/VPN9WFyxqozqu6/8TXr7MVr4oCZXAZ7ImWOPB6W/KIwiLYd0Ap51cWE+mGQMikK75KmTDjAn9pNRoB99+FGZVm4sbZxwEugyQXHLsgBGl9ZwXkwqjNI777xbnnvuOeWPPiiHNUXrZ2+/XToHx8rHaphuFouoTg0H9gg8eTsJb+iHPVzT9Sa0hkxHwjDM0+JLIHQP+cwYGv7Lc4qsVuCUZ9Tt53B0ACQ1NcVjaWs0wQyW/kde6Y486IZCS+adc5BHeJuCUukOh2ZxYgS07RsBQmqbtlYYGvtRGTqc3w7ldxKd4b6Glef/FeWEat6ezllvGRHrflOpAhMC9yta84NHDpU7iiicPn+hzCllqEeODBVB97W+h5Xjuqw8wvuaQMRcb3LQCcXul8N0U+kRCwIpoyoGe6L3n5g+Wf7vH79fbjzVmF7aJfEkZgXDWUXu00n1uQdwkK9o5yR0EOvmPHII66qfHGnR+zyFil6ttfhzh+7RM6NnU3dybYd79Wfm1/LvHBLBtckzJkc7gWgC1AzDcq2017lvZjx1HTph8EP+/bjYzQNy5m7KPiwL8BMpMiOm+3xNrc/+w698UQ7VcPnWt98u3/n4okPW66J31bff5ARkijnlSjqEjTQ3XqE6baAi7I5DR7IFXQn6dNbc1Vj6hvzbLorDGOGse0SGCY/vVyoNDgTOw2ORSM7vJFdTzPUHKmJ8qu4nmzgsAEHWXNfrw5lXBT3RI3QTI37d/k+fxYnGtnHOZ3Uu2RN0pWtGdGbRn8gwTrbbOWmdWXMiH+EwwDKTKubmVqh1R1bJEQ603Q61p4w0zdin4THbncQ7cZXWviWmyDOV++kqd55Zz8saQvjB4HodbBM58yGjrZC8QXrN02Ufar9Y7xfRU6BQtd0GyjU66ChmgubGw2RKze5nkj1UTui/YbP6HSAq0XtjcTJHMr+0abSTLYRettKCfkaB0BPLpyGWcVxeDwIGkKT5boSE+H14k9nLrckZ8rmki+Ng1Upr8lfwOPi8BISZykxnOabE+hEp5zEpIwz4kvoVsqCHDhxV7tWt8o7yvtbEgKAQUY80H2ZLf1F+aEuYvLGxC/YKmtJVhaf50i/6ve1B/SV/WNAlRCRI71NBwenDR8otVRc+UOiRNcL765WBgeVdFxP2jc+dLdOa2f5nP7ta3tUkIUVKdC8m/R2O4tmH5PVDoTMukGKoDjFHFJlwkAAQT8iNwdNkDCZFV1o7xqli29xGCWNFm6XKwiHYtJ1gYgqiTtUjRSb2si25sYdtprd9kAzaKrW/O/c282UN+AGyVd6aTk8ejObaEmJD01sBM60I79teNJxXzIlugsvcw6aidh+6hoNjFqGCTvLrWoew4T2aUYB1yAOO/tDnbLytSzRfXqAI1uem2gJd+Np/JOVQynsq8Him3x2XQfxH509qhORI+c6l6+WeFnzv1KHy12++Kxl4Ur6oHKzPqVr3RTXOdiWoZJNCs3Ul2vdI4XbpEK6oYOtjeeF//s0/Lo9m7tphoRgGo/RIRUso/6eE0FDJdV1Zf5SO19epCMFamdll4gkpDZUtQWYAHEeV/9gNyNIVlyVLdwVK2XM+gwytySHiTwwvSpqRlowRhBn1DHMXZoQxRfE7H8vrJQOqZurcD2PtJvR3plwtS97PnDmj+5Dx5V5gRrWW99ViaHp62usRYcbiFBbCdDgUo0rPwWAA7vbr7PfQXF5hb+5nUaDvgOZlU/nbp3C9W2vp81HxypjckKFZAU8q3xnZ6BZdMlywu3ToIJSOPKwrj5V8T9aN0ZwUZ+HYHVC1/CO1zOJ9DDqY1TUA5bCzVP1fvXatHFJ7pg2BMNKGKFoij5EJRCMaB8ifRDrIwx5SX9yHj+a11nNqnRb5azgBAB33/yMyYlAXCsTFc7B6OJ/aM8AiQz22JCdU4Drvrr6Pz2GQzcRV/dMMzYduDdCao1UD3Iuv4nUZ8owEcK2YEBP3lOch84t5H7npR7Q29GN+qPVFl1EZTMpKVFUHI8t/2TbK59FdMmDuIpdyQCHY3z0zXoY2H5TT6qk7p73kGbakr2DvhwTA2dSNjafeh3GlTEyOTpT7kkUct1UREZQgrevcwLyNibFmJOz9RwtlU/1jhwRCIyraWd66u1A+WBQ4M/kRBjuLfyIaEd1QvFaVWU6SIp/H4L5C8SQ3Uq94vWuv1+b1siUf5y5lMp2EzO+OSGEA4nxPy/mu6Q6+sUbo1fdkljaa+qcuzX0mZE2uJAWR5DCuAuhIIeDx9XwHFCbfJ97ipvZvpUMFO2I1euXksaJPMRbSBwxOIVoC42dpg520Ua9DMog46qvZ8RFFLvlzWHswL101IaeA6BvPuKC0nQFFM1x0CrCjoEw/yAr2jYhBD4Be53ZDsjG7oWIinPuausd9cAPdet4JBrbAzms9kWH6GUf0q6aqkaqha1NMBKFBGz2a1zMAA51ikKfvS/ICP83yLkcShwqQR2tDmE8DSM4Z7C+PX9e/JSjISvMfLQGqrzYwlm1Q49+WM0t3/ATOYmkjguuoEmur74bZX6sto0g3TODI3rs+o0atEsNEt4KaN4pDUX9heU58Up8PTJdpHS3b3Kg9aNp1Xeq7HdMvvfqJZ24ymJ+2Hvmw+bt8aMu017mi6vrG5u9b17PBg7aNz3Bc90kpkyMRB5VRa/SXVC6YlBfGlHA5i+5Fcj8uASUt8BPyaSoo4PpuN1DvwXlTMJgu3uG7snIa2SfMr9e0uMMSphOaE71X98C94K0Mqvn39966qNFwMWfY6lx5goQI8nC31mCXMOww3lUWmmvZXJOmd7NbsAxCI7XLgD29IEwIVcaER5QeWM4emzaAZpY0n2G2NDky/9nXP+/ZuH/60+vlnTsPVIUpdqR6KhzXfbTLkWFDwGByWN8VGUhyZmkzAfDDgMKGAl7wmGgdQiUoRgsfD2NlRkKKhpA9YdcNMXCkVZA7tIUA667Yq5aDUEGohbXKTBusfXq+yw6An2GvaggzdGiRazhFxrs1gR+xkBlrHXKH4TO533LSPgpN5e3DDOtbZWrHIaqvWWE1jLWLMur1eDn3lfsJBa/xtBRSiGVYUxhwad/hcuQ3v+42P5eU3L+qSu2vvXC2PK+G+RsKE/8Pf/Oj0qXm7sfVJP49FauMiXV8XcV25wa7ynEx2SMyACMyolvafxjuzg7laqpqfFH9Nt9UPtYPvv+dcleM0EPlPtL2ZFDhIqIChJScnIJ8VaOVEQUb0YYzlc+fjI5DhJIt8rc5N6NaT6alLEppL0j2HimkTbI+53RbYNEhXJ/tynqgHOu5zUhHMEZR9MV6johJJNxISJ2WRkxRQi8g/7CmLhQhP1RhSU/aqb1bAXiMKN2vbg4UULEHFAPAcOxTHuhtgVVedH6qQmPcJ4DPxoYw9wNNNHLnh2g+DZsJ4JwVE01Yn+IWQktLNGMXc8k4Sr57VsbS8q8ekkz2wUjSMsxhVKIJukc6GgAAeY1QOT8LiiQAxOl2sU+A2WF9GXoMRaSnoCjR/tEonhQYyAdC9vfE6HEGsw8gQM/MJGdOnyVlgXZAdu50z8y27tUa0slgifnUdq5xOIKlt7MGAKzOGYbSDB3n12A1wFXTKWNtYIOdIVXPM0DYgx30P1hu3g/zR6eJVh4251fXnJThp50Wa8TcemWpuKekc71rJIP7Yj1hc/Pe3L4O51aP8Ez0zKCe9zeODJRTg+E0MOd8UGeli8XCqRabPqpo0Y2rNz1Qo4OZ4XLWuYctjeZ996bmqQtoDSvv44CmcD3RuNspyYgSrtUSbKbm6Amk6dk+mF0rV1akL1lvDzAJgJ1gMvUQ/+aspIy7Qr4Cfv9ZGbEEe/k77wH6sZ4Z21enqsX3sL6crTyXlrUKxrLrR7Kaec7sFFWnmX2JST+0vGsDZn9P3XvAB/fP+eGsozO2aLnHfZs0AoEGeO1VpG1COdiPV6NNGtEVgy2Yt8CZZt/dDIv0Jn7tCCNTmsQ+ai8Ij5NnjhMJo4kTSjSB3GXOAekSAEXOD04Fz4/MZc5/5q/ThWJVaUuegKSWXFdmNC4XBsSZR/GdYA+6x+xVdJACJuSfdkuD6vZAFxbGIjsSpO9gMApA0zIvuaQAiS4KJmrkJKIfOJuQMaQVAIKdN6sHjwgFObno2TZr6M5AqXOb4GDX320tqp2LfOg20Gy91fY0+OS0YpYLPZP3EidJv8HmA0KHifwywYnrmq1th8mbssIeOzWn2ginD6APbNQC67FGLRKHe0BXNJwgy1OFxnkm/AyBmT4dhP6/rEdL+aC0Ekhx4WyltOOz3GR9wQ9WH8SGjZtgpB7CCMsmYR8T6KFSmSbzeDD8kMPA4aIlRLZzivyICPc4UZ4QBzkn5H/Ye1aCXP3izBtFf3sBGvdEWBLPiHxPLwjFFhKsAXlgx8QuDSoJ+Z2PrqnPXGwr7yObidyYZAX8egO85OKaokYgvMnV6DYEbjcwzzSFvF4qFqcusMmfhuQRPPJmUBJEo+iPpkN6VEbx8dxDVRlulf/4N19TsvfT8n987+cKdw2VDxSm8JHnQEtY9sl4q7tNndscYxkB4AEYIxeIdkXPzKo4KC2jFgJLGjWMLICVnLq7MuwwShiaDTEzCDjj5phaRUsS7zkHz5gu1jTTD/J5LdS/YE1TtrymbSH+xPrn+6qQa/1Ckfo7KqOZ74EJzT2zs1IVftPJiP2Nw9wEuK3vaQh904FrOhf5lghdRRHWKC073ORYRTPiXR5pzvRnvvBF91q9rWT4F9QX8ysvntU+dpb//Ts/MGD89V/9YvmJwlxHDh4qh/S55w9OlJfVgmhlftaV5+SIYVwZ2dmjdjJzGt94WWzQN//sj1ww4xGF2A890j51NqBl2T0BJ1qFuPqRe+NMVc+Vfqo4gWnsck1j/wlXqb2UgNqQlD7tV0aYray8uXuSs8di6zxAwco7BNjgEiUl2czza9aghnYt/6w2eWPVeGN8SAUB9BEao9l4NH9WqFqAm/DSpu6BhuvzYkgAgdwvYx49FUZXpPKcynl6CAMOKeCA2T8gUH/92lXv+0ExoxSkxferabyiDHcE4DN8StoAQJaw3EOBUQwOE4yYNEYVO1X3/A4wSyjP41wFANMoDcm4kWPNGlMYRbiO/EscN9YIcEDYn76bGEHnc4VCcGj/scLJI9qzHB+IFSWH3ZXvug6DJtxnV/cO28u/GZ/J9bm2EkQNhpzvC5tEBwLtD9dAx9DpYVKAi/cDskljMFDWv9n3fq25jT2GrDoU3B5rnBXxrb6+6D/dB/oD4A8oQpa4Du/364xz1X3y92mxoNvks8L80kBe60a+K8/AevG9PCfvzQ4OdpIqyxq9nVXwoddeG9X4zu6lclztq65oXzi+jNzcL6eNXOsJpbPMkONOL1Ux4Q+VxnHs0P5yU3nX76/0aOTn/TLe31GOjaqoTb1mKUyaEzjBQSENbmhkr6YkzZcZTQPSHYogIR2gjmqWbGeaQjhUAVzofZngMXVRAnfOV7KfrF907Ii55DChCWqRf+fFu34h1iGLIhOo5vnkM7lOPqsVVFrn6neZ72111NBfLUe/8Vp+3uMj+f7sVsBnw7A6Gtaj+/ud118t33/rnbKyrXQD5wbhHSAzdGYhx1MvKZjCc1GNQAYUOcoQIdPar0XpIjP1FFVKb+HgkbqSxFMX06V0jilixqngcjChrNmU3jsr5xFwSiuzJ5IhEyWE4+/KHqrLBUM6vFYVkA5KB3SrgwyA02QYjhPEl/aBYl2cN+sp6do8V579rsfqkSNP7qnHVuj9FMWuyk4iV86dtNGmcBryKoiyJCasDQOEtX5atqPat2aP8t17GGohUg3TVmHP0Y/+HsBnBYcBCiFgIgeZzFnqS3B6l0kjkA1H/6TstFLIfNIjFc9pODh72AjdtnM86z00IyW2Iby+C6/sqO3AIfTjm5j6bsfJFz/JhO6Sv0/8M4FV/qJVZPIpH8wbbL23LryvAcXHvzmkFCbpganqpmrXSbTQ5VKYeCIWZ908rWAQChLvqWbbpDpRgu4KailaJvP4AJp2h4VDOQQDnsA0cjvZFC0kXhHK3isb3gIh/F4dnH4M7DZtMqIxOoL/VGiP+2qGppoAKoXDz13ZOh+VXQK3G1MaVNVFSkbN1yKclgCqgl07mBZAvDkHo+zVMZ0NVrRTgP1zz51SQ/DF8vox5XCq4dwffu9DJY4PletbS2pSr4Ol/5FnMyzhIhS2rWfepMiJHEjWV9fHk+PZXPCiu2NG7jPGh0qi2RfySwYU/qXVDExzr/YGjxDFOKJUAaqlObwrOAdZ0FXXwgeuHsRPADeerQK+JuhpitduD3K3I9B8b4xcjB/LXP3x96MYQwRbB6cNgv23CnhDnjKk1byvBM67xd+HsToe4QDVDg56crdsIuRHc2SxhLSQIY9ym7ZeFEjBDkiev/DFX9aYyp8JgKrtyMEj5fUv/IZ6SF4VYDpUnqhl037lg/76qely/vhRFU6oawKV1lK0TyS38hzEBD0t76lH5Z9+84/UNkggFIBEMRJpAoTedFucKfIi+SybwnOmHCd749AqIRr+rGwZjATtcdC1GBIaRB8Qe8jkomUBGxhz5745ByqqbJ2qoesAdGh14k4DODySNeew1cruCD9WzhjDxxACgRfmrjObGZAKUwnoJJXHhhHnBvbPObzBGvFvmoXPzir/T3plXQw9RorJJBQwMSyhX0CHQgLkGAAIwCUlYFZV9uyFJ6Ho3zBYkWcXTAexEU/toq8kURsZPYpJyL4iauDOD7oPt/LSehAyHlAeK9wI/QMj909NtfX8w3J45wVs3JhFz+0oD4ZB+xM9GymIgFWk/2RXTCujEEnfCTikwIgfvot15jMAGaZXrciY41z3C+zkMIU5gWn3pbTj4d2OMbaAOWSefa5MJr91/+GqfybFLpNawF7CJD9SKJsf7zU5zVofr6GuRarBjPLp2GcAO3mJnAU7CRQEyQgapAqAHtV1me/+UNOt1jGQ9JwFNKM7LDvqDECxR3WUzCJDZMA2ae87xYQyKedC72r5zL5n5YDSI9bI5ZXTfP706XLlymXryRHNbqe3LRGfw3I06E4xq7Zzd9eele9dXy2LCruPiog4uV95lKq07hWIcZqTwNF9ycQm+k9r+WBJzoN0queeaw1hqHnefEbWJAFkyn+zw4TD3g1wyDPye9Y0wT862cbaQAiypR1mB7z6DGptM9e0pZe0B4DcFphl7zgflsnQRYATzlEWnOVnd7NVCXLyfp0PnF01bJiRSrovbJYvnT1T7tzTiGHlnlOQSsP5AGDaPy2SgZVSieh4Ma59p1G8/s+gdEH6yyFvogAUJwo0wlCyBpw95BWSg8IgcoiZKndQzgtODfdMzjpheyI96IkDaqvE1DVVIZZLDx5r9HKYYZe4cTAhuPRvmFC65KyKAPMZgkTRNTkrOLecoXXVWeDcIsfI+Zg6VVxXHjtDY3gNuYebgfABjFaYFbiFizbSuZp2YocDsNuAVPvhs1XRQRMnWMeZ7Qx7ucdyEM5JRkLMYnPe0FnGRMI10t/d2g/ew7hcF8JVOWxG+ZATCujCK4/0Qkf4gEo6A2nbMjJiea8g1JHjBuYJDNYmg1qPSnX8vwkI9Zc1UJTDL40FzM76kdO183eE4JNDhVfkg+SYkKPUS14GBwsWhIeE6qaNCDPPvPoRNsQIoJxcjYZQyJJ6EclDMviT0tJ/DgU5KR8vmUv4FIbnZ2FsAw9vpO8sQIc3wPNpRa8z0QC21LlHQK+dRjofvbmBGQpL5s+gyY8QK9UUvno73tSWsFWFzwGuzuaOzwTLxvrS5D56zNH2g/QC5xEJVE7vHSi/92vPq4hjqfxv331Pv+gvs5oGpBITKQfYK4XZYZUUziW9YU0hROA24bdOgUeSvbnfzEHF+JFDVluaubfooiqax1TIBaNHD7THCoEQ5u7SQSQpm16ha4TktZ/BRFbmmL8Dyhzuqc9SF5JDsXuFmkD1U85q60DsOOB1DXeA0Ppavo+Cs1S6MRlqJ+NpZ8kKO3bMI+K81G1g22JcG1+e+9s8FwlCORNeI/7TgjxVMdyqwuhdBgAAVOXi0T9Q7GSfCgE2tFdP9d7J0y+WI5oJT54bSnRCivbgSE/5vIotBnVWyPNZUvEAhpDWN52iO3Ggfnj1evne33xbfXEv6TsAuayuwBXVwdqXYYUaN/XdMIuuXqxGzxXeTlmhg4BCNrRTEmBDOeNsuOkOhSMOQenE6LPjCmWvLslZ0f1tiW5wpwD90O0iKyO9jhIiGrYnk+UpY5IDM0c4mDU86AhBdUgwmFTzw5qyPugZs0LV88eRijZf5CiTV0rYsoaKKBpBV7hqPpQ3ysnhfJ1vM3ySe76XiArXpQMFBX4+w9X4Gwjo+6IbBYCf0XtRkBejdWFEyClc87xwmL4E3tk6jK+mwAFRjBw+2KKoPieiQ0/QFRy+6sCg5F1IwDpURgUmOypy4xndzqe220GDOW8ScI8x0Hf1yNIPK63Azo++AxaUM4lHbRnX2sKSItwbIgK832ZQo7gJfcsP+4RTEdX/wbbBEAN2PJBA1wO8RgFep1MX7tMzWJ8ZEAud0SxAOnIKeOa96Kx+Pdt+Cmj0u8d6XvIOsQ29tIOSXWDf2HeYKMA3LP6G8p/pwWnDKHnrVOfzV0aelt88PeR+suv6xcfqGb25LoZZ136msDn5tKsbPK8cGTnLV+6r2wQOk8Dp23cEVmpgk7oBUrXssMF+sU+0BXJKk0KtgA6TEtJvOVGtgpQsUGTNoqVcssc5JhfAIIeeTgCODLSLlpo6jFx0A0X0jRag6Qx6lG4N5duGcG7zvTXS1AQCQfz4ja0wsP+5y0bbPjX0ZEu/6X0mVOzAVvtpO0TuNZOntsrxfhwZjU+Wo7iuCQo0oWf++bYSxLvZSw8MYFqfcj31/FJBlu1xpYjgaN7X5C1aJBEqHlH+9hIhdclUTrejVgH7QOTUjKfsFgMh6LCBk8l5heR0TQNnkzZ82s9ZHR/6lbbID86flnRI3yl+323TOPM4uAwxCJ215cjDAxVUukOBXo8CReRfaQE+wN0qAJYzhF1rbVyAi5hO1Lb3aQt22IRdxswpChWD2AWv+o+3ueOErxfpigbTAMh6jcjWCR0SthUCKxxK7IcxAgQbOk/ngijVIt070D1gptT7+n3mkSO3ECLGRujQBghtOjxJ0HAzLnDk/hog1OmJ9d9NnKTXAKGfCZsfklc3qSbN+vX2kjk3yTAtFHgTlefiBcgLkOZxjHqrvb9qjDz/FSHWTbknpDYfBN8nwWW8IFcNwEYz33ZBBAqV0XsAz8w1ilwHFHgc8DRYVsz1s+SG0AcwxkDqsxgGGQiDCb3HwSU9CFXKvu16+LINQQgWhy7+Ft4BhtVvNooNP7D2W6urwnPjfSDpmQpgg1gFrMkmR4uk9sFuht9DScTvc8UtS7mGeDf6N0Jiah5QA5TRl3WSp9OxXl47ebz81q99ufx3/+sflrtSFp3b9L9Uvhp99fS+foEgBbtcGY+RQZGhNJ6whoAywqESWHoh0u+QgohFhURgBgBOEVJkhFs08WXf6VMI8KCygN6rhC8IfWeIweytPsvkJit3+vPBvHIgJBPkarK+CfV4JjfssdPBlSLX5olAlg/JnshNjIPJwYvD6mbYgCX6JlK8UDWFDhI9jwAAIABJREFU31NZ0cDzIdc8L0LrA9NQIl79PB/5+3pwDK4T8FqE4ktYy6dmYb0xkUfDYXQ6FcAu+tq6hxxpDXYA6B/IGdFbBW7w7jG4e+QUdGti0pmXXiqPZVCZ2a4Akdo39ZXn1GaIZu7kpLFK22sKdclBGB5WOLZbldcKUf3pv/qTcv3GDQMm2O4tNYRmnwdVCT7iwhexpnJImDwFkCK0CUCJPo2h6KKohLaLAjhusiy2BRaOylw9l6d36Tn7da8sLfIDA+g+lSw88sS51kUoFonK4AqU2qrU8uszU71vszdmGKLQIEfSEeL1uWcGt1v6tFkiK15/ZXj8sCPuicp9IxnsGU3B0Qswpxg2sTMujKrsRvTBowVX9LN0np3CgeSnouizQjwUcABZ73sFyWZSYIF9H8F6RRQnAEiAi+hR61x3eg7qvVy3t0754j6dRylAbDDuMxAObchjsGC0quHHVemVEfEcdq0ZssbZdmGYrkO4kBAmv4/3cu+0qYsRlciFWw7VdYrQre5b3wEjCjtkucxUAM6xAGEaMlgrPs8AiAxBw2wBFqhadpGDjP2oOjSwPjz7pP5+kp6tcm72HTtavvWDH+k+0M/KCZS8jZKTJzm8p37P6Idw8llY5IR8dBhqAVO99MJQR/niCY1TVCrKA/XhvfGYNkfqDEChGXsrGd8jO7Ci1lw4qCuyzhSYUOm9js7y6Lpo2Ye8hcMSeW4RT4YB575FTghUsaYw4WFk4/cJBvxn1QdN/9eXrCCBzfSnbCAw1m0dkmRPK/JWjXk4xu00r90FKkQSm9Gkln5Cv/vbwmbYATLArTaoPkOovrD9YXeqvAHWW+/3y46CcU7Qx8M6KxTs2D6lrfdZ1sx0XXREKUKrmig2oPWecq9MdAEwMc4HupACRM4udQdIITm93MuYWNLHTOTywA4xmHJ4V+geQQhQP6TYkN89LPtE+tiU0i9g7OldcGtejoeZ/ggv+9n0f10CZZMDigzBFOr+3EYPMksGi1RAFx7p+vTKhqQgX5R+4tQ4LNJzE4xjtrCuUd3LWLUGdrJU7PqpTubul/1v9J0+4HQ79tkOH5gF2QqqyvuHnrNNlG6r0V8Aup9P7+XcEmXGNgDy6eXtNCft2V4a+mvN6O9rWQGzuD0eujTu1vmstqnxb3Sge876/iJSFdgPKBR/cTSqYpBsT+l3VqKvTUR5hYIJxSBXKasHo1KpzTBmReRpiHnAFOyM9/sa1bDngeI9KCgUKzdtmhYhNnMCHxNtAwZV8INy57owEfnQmftiZqK2fIEW5ycTvO0NGDxFyDCNQVQnR/UdIURXr+lzrgDU3xec7BwAFtCS6D8ASOREAgCbDce5P7eJIpiPHONdIQwyyK7chHnVZ4JR0714phk/et2A0ae7JXeptrivBFyZLxn5NglC4yNZgZfhXd4TyjhAaOaBcP8cGt2Snk85ZWpdckwtLN5TeKJbwA1vrldGd0RePV0CuuWaLqsBt/s+uu9lUcN+hYAFUMiBdTPnBhBL1pCpFbCvVOXSQ5SE7QGKJLSHnsWu3Lc5sToOx0u4eR0nwmDPiiqYRac++1DGOtKixsoROdHrvHZYOUNXr151MQ8iu7Ip5rZDLTV4/i5CtCgQXayLa+qgsqcAE+9VKEX3okNMI5kmFjXiJS3ZbW0OrwJWIom1HpG2R2cjUhVJkznIPF47de4BFwDUMqFLAcKcsiAAB4P2aFb5f7Rr0lpTZe2CH8AFubZirzCGFH4NK69xRD3nFsQ0HlV19n7lLQ/pPZN6z6aY1AEV0hGuvKE85pc/87KqrdWEXFW9D2TY3734Vnn/w4tae3nwYvAUPDKT1CGjS35QdydhdZhuRk4i0W1AZ6apsnUxNrAWqgBiANPAZxw6IhheSQEnlKJUNWHZZTG3OBzRLg1lBLCL0C/r0Awncp3mYIOWN12ZyD7JmCMc3r5oR5SeNZ0PfAYw/MiNt9awN14jD7Q6w2wmeWycuWg7FKDXgIyhA+jTCgZS2eJUorto60VrKgApPznmEBlwypD2EYPhtAMZqiya4NrR1Fpsjt5r9pR8abefUohY+0RP0khFaIfVmqwa54A1hWFN3ZX70QKqurY7EshAuzG+7nG/c+uWo4CCPpnsDuw5fRHrwIbML0wGlj8TRBKWa1X/wgLqM81CsxyLy/MDWjNfketzfw6Z+qAHe42MPxWQo+gR9nlaodPXTp6STI+Xn3/0cfnxx1fVNknDBQQID2jKDs3gyVvekjrnjCBHUbMcjgZjmBnZ2629me7cKt/4/Nly7dbd8raKh24oDsvYVbQC7KpcJBduki+Lc5JMvmWgnueUqZYs1dezGTkOYj6/B5pU+5i6oxlm9z6RLlKBStNpbZIR1lGcn2qOuZbPDHpQP00n2Neq+ss2pHFtrwny2wA5u3+f99liRk02NIBnvV6LIdOeO28ZewqY4DxVcMp9swb5XK0zW/Wn70e6ZVRM9eGJoXJbc+Lpq3scp0NMNtO/xqXXstUXOaBm0JXGQbHhpnQazg97sk89SsnLpn3WjIa3EHYntYcfzgRDZwyidMaOaGwv7yGaOSdbNLOCs4Bd8I0ZgJOLekzt7Zg8R0oSjhJYgSI7UkXYCsApfYV1mNTObMWtEF2YVaf9+dzvQpiNLWztXa55vvXTwtMBL8O5RMnl3meIvSU76CrIniTq9DE7SZwvNF5l7i1TldwhQrEG4AS0689Xj58u7169XJ7I/qPjcrQvtj3lxQ6I16raTf5ev8tFa+S1Z4oHxk0/lEQ66qV/u6C6yr/lOp0oriHiQ7YSEPqy7ANGtuL2Nh7Vp9shxzwEKWBW7mnEK3hoLXJFww6E855q+G3nMdzcLK9hWCTTLNqINnmNalfCaJVOzsbZzveU8rbHhLFDSevPbNXB7xwigkY2+IsD7xylyi4YiBKigtLW78kBY9oJn0Mmoard+iI3HhnIQ95akwB7ISYVqNfKfBYYZrA/q891H2zqKpOLqCJkjXKBWnCzgsawy6GAqkLJsHwKd0soUhlaYQVDa+XE/ec1EBgLgMRBMyif6fAf0Rq9cPBY+c6dq9qDSNAmb3xQB2tQlaCrmvSyR5tBU3GKJ2yMqwDyTBSfwMiQs3Nf4QkYbd5DU2dAFw7EnHJA4S4NPKRImDKxrFAFxVwb2mvGYfq+qCaFF8UYGjXm/cYCZQcDqrzTsAPRE4yG10aIS3k6uDBafAVelIIgRcWzy3BxjZBr9gEHiGkkMuyYXzOv8eOwgfcX1yKYLH4CntT3sObS0K0wgoGOhTkOZ8Op4BPsYdMI5BngvmE/QfgcevLfULLI8xI5T04qD1Bk1hfmHsCOodQ+DaiwjDUfVcum119/rcyoYTrFRavKZdyv3KgFtS0iTHpPfRBH1IMSwLF//2FXQF9+/+cK488LmJBjpv2gqt299vSdUtAnNJBgXekYjwVcmBa2ISNNONIRC7Ml4eiFIWwbXXdoMMCrjIodwnDEWFuuH62O9A9ySVGI+p8yUOOcViZuSwDD43qro4NMmJtG0dbX2CdafwHweC/9SxM4OAxv5Bj319QB7AnnHscsIiShI/wae5V5T3W/UaCEn8OxBXDCDiBzKP1anew7jROdAMRMjgGmcmTlGDjvUWfBzGAFv8mE8jkAWgLHyA9V4VIFramrkA0MLgbRRqTmpSb4NtijKltLTo4o10hgCxjMpv8HNeLzkdo5ddIrVGfZxRfk+Jp50vPp/nK0bD5P3ns8Y3X09X5k3/KvnwTYrFUwqm0A3QRBBsparwS1UUSnPFPtP8WQp1UUdlK5kCemj5XratT/rZ/8tNy6rxZisg9MtNmrtBQc51kB6djnenaRK+2nTa/0HGfq3MCe8hvnJqnDKj+6/rBceizHSiCU8OkmURPeX5n5bC4fubGh6JNpb8t76FjbHpx7rVXL2ee8u1dd5G02AWYTjDXz/Jt6Jb6wpkTwHSHQLd0T8tkGsK3PsifVwO8Gf7sBaMoof7bsd+Ozfr3a6HR+DD75jgbzmsx+tEujdoOczzhDWbuQjkp+p0GQnTZ1nZBW26vpYqRWsOdDkr/HtS9wr0DpQi3s68Jx0hLA4hNeJ9eWJWGX10j5aLF26mqjlA5+yMNN2w9LP6Zz8Fj6kHzpZTntyzKkgFDaCPre4gZdLX5A+diMsF1Wjnif3k9eOGcFxpWR3Uqrl+yJ9NC52SOSBrvo5apnorIY7evu2L36j117mvvQlIs2ngJbxL63QBt4RtjInQH0yywOa+0tuArZBBBWBykBIDnV5DRzvSXpd2MjXfqI+gvPMumM/amkos8sUcmKo5qTlKwPOf/knbJ26H165Dr3N0Cn5TUoDP898Uu04YznSTkMQu5JgNBcM4OgNlLiX/Er6/b4+24Q6oNrdmSnF+VKM1gSELYUU5OxcC4LLAZ0MbBF1xhm3rreB2gkPzHyq0Lh+8GS3UiQ2NrbUA4JQBN88jkUub1U9+/gIFSmtF7b84YxlCTzyxAti7FDoRBqpLdXEGR1DRzbqwJs0FiznAV2YAJ7+DX3yUbp8xghGFuKefA8mNgSPTKrIcczzmdg0zJc2171CN/6uz7501TwJAlzbw5x6609HA79e1PGGM54TELzaxeeU3HGXHlDTbYx64w0o1hhUnlasAcrAqEUTvDD1CQrGr2OR0guGeu7onxDmDTWjJxRDj5TSKjKY1wi1dsOTQBedPMUMBH8XNKMO8IXPJBX1fsRYAWgTEifamnAOoCgQx5BmPhgm9M4RPgo2GTC3KQNupmzwQrNjGsbDCtz/VSBd9iV/C6txrbYEv5rtWZqLG02rjef12rlZUip261jR/WvVNQtg/NpINRbF4Y3wStApkc3zWQOFDrN6mlUzjo9JkcvlRtHzikGcXPOx9H/mNyB93vw8JSZM0DHlkDJ+dOn3LydNdsUs7CkIibFW/TBTiliKj/VvknPfGr6kMKhmm0+p8IPOWAAlks3b2kevVrbSHFPjFGtv6ZZ2yvaexpBa72oaKYlmSFh5vWmyxTGJQwNMhdhVsI+nAM6J8A8eqoOMorcAOTYl9oRJvIKg4E0KMwQEoCc86rXCYtxhvs8Xi9YtQxFEr5zuF9njkpqmHOcpWTiuKfoX1lD+sgcLGnqK8kKbP2qDBBtnRyidsgcwBtTbQi9DsrY0YtzS8wxqQvoE8u6fiKvM1jDthFvM7R5VqNyPpqKN9lfngemhx/YoMz7SxYqq88pXuPZcvZ09uQk/5Q8OgwyLBE/3AfMJ04Mn8FgUAlrlULhE84f+8BzVJ2UeV0JuJrV1ZyvPIdhwgOYNZ8jbUPKQ9NxNhtS9ziN6H6NHt3Ws48pxElnhX/81a+ZHfn4xs3yL3/8Ew896NC+9etZ+j0OUrl90kFOE8LucD7wffRHtASK1KFXNODh5X1yrNV79eZqR7m9oWbjAiJ8zskc2nsbU2wK+rVGWzxi0/omna1Ym93A0s+MQa0/eY3m87fXKt6UPY6b18v3ONBS98Bh9QwXWw+092f3vbS+X/fTBLwmeiqI8HfXa+f77UhCBiDkyG99Ftvr6jR6vKtte3zesk1+J10zSNuozG6CD6IXKa9cswmjHT3Rmo5ofyYEQgcG1EFD55hJf/OKnKGb6VhBoRr6g+4e5Hc+Uc9WOhNw5gGTpKtQLJs2YF3glKgDrHqeIc7AuqJCNK0nTYBUm6VFjcHVdLCPZx5IBuiJzEOFo8zY1gNy6imM49+9+p5FDWMZEtmypD+JfqxbXwQw9lqip8mBNXGn/3YBzFznhFI7nLG6t2Ey4gz5p4lrDMAjEtK6VrUxWfDjMwpcBCM1WWiOBf9hPCqWiX/DARBRi7aOrOUYKSramzWeo3l9nxEOgu8w5LcpQ8iOZYNnD/1nnFbxkZ2XeuOt+qAKQpPlt3yadNlVHV8zTHZ86Y4DiJGvi1YxabzXxim+lfdjdJzQz51AG1eGki8GkdM3zwUSTvKOPn/dNUmeXKjoU1mTiEH9dUN4UBRwhONiA51/VRlSDLNHZVWQibcGCEURp8qIKsMoQKFnHt+3Zk8rlpvCB363pQWl0p7Cpmb7qWgpFErYnoHOMbmXh5REvSjPiy6dlExQFd4pNgkF2kFCpLy7VW08NH4cIilAzgFLpP+/I6XBa/p3+/EaGKmGp8SajyjXA8V+T83JATvPa5rMtYe3y0OxkwosmOFaU0U2e9GvBziiMYT3VD0MGILp6ZWyIUy7DXjT56lEGlOvNQAM4Q/WYJVm2gKdY3s1oYm+rRh7nZl+VUgvk+ZAuE/3QmutThXaOOhOJatBDQWLUji6d5RKFwngjGCUPPi0qJG0C8p08OmM4HxK5EjXYL8A7GsCW10UBSBbsGu6/AYMF/ICm86hqMnXm54hrNCoQISjSTV3Jj4bir6mwDWUQkgMMuSkeBcIRLFFnoH0DH1gE4hVhZIhK+euSeb2avDCmsdJxr/d/oNiEeUvEU5yFa/uw03Dq8JrhbsAdzAPsKduIkx6SRQ2jQo40cB5+vAhzWtWWybyGvV7Es5hVx+o0nhEiv8LJ4+Vz0wfkIKdK+Nq77SqWcq07PrJ5evljRv3NMZT/S5HBzWNS21zFO6cPjFdrqpN1KIqRnkGimU4Zy60URia/MwMX3NyJsS80jPzmNIEZpSHReUyVffr2n/aI93VhB/WAJCAUty3b6LcvXtXr6l7gxgQh9tyGgmV2FpS1ouZ86RfUOUKu35C98U9PNaznr9wvtzRNfg7VbPbMmTLYn/JFTuk1I3r169bjwyTxyW2mJ6bJ0+ccHslHF0GLizLyQJ8Tqk3p9Me9Iz35KjhMIzqfpfFntBn9PqtW6WzX62TVPWLwU2nOo19GvQAClFsl8wiOsuhQulEfnhvCwBUAItOy7zK1GmO8NBFACAuASUKgbE1CK8KN/Vzhvijkj9aVEXD6W1VpUcFu9veIIOcDwMDGJF2S5f8XJMNSyAKXmmFZt0PM/STW3DVlIqWs1V1coZQM0QP+wrI5zowlnTymFL4c48+/9LJs+VXX3vNaRofaTrYH3//bwQcxW4JLJ/cf7B06Jlpr3X53h3pWPwrUryihyiHOOb2KP1Hz/zccE95Xb1C0TPv3Vkol8WEPpG+gQWiyNRjoT09w75wI+QZY49pgN8EkTtsYDKDDebIYACAW4uCEpxnKJXvScarCUgS7LciLP72uKf8SYaSfzeB5idAbsMRThDq722wqE1A2wwfP6tsFpOItqiXIGWhTnzKNJGIJERBMJECivZ6SAMida4Rds37boJQ21Sd7VENpxrqkD7VdehYsaRq+D6GoQAsZSMtX/og1fBMSSNShwwxLOKmnOUDBw+6hdqQoj/XVWyWk4lo25RRCOeZSy4Y2PJQnQ32yi6vaRjFHv37ioqeNlyYCHjku9Bhyh0V84mj6a4WyKij2tgmQSgTJe21bw1M+QXk0CesdsVLbQxRn5N9rg6G5avm8HIG0RX0HmXNnVIIOKaVmnQqDn6rzZPWKh33dFDMkLr1W0SB7cTzmtOTgljrMK4p5bnp0+W6CrqWKPZDnqtDRurEbtlsyo4Z+GrnEpjnWbKc8svq5OSwFoASr0edEJHhcJx0XZjQ14x340Tyi/h7Cu9uLyoPjGFTCx1HXl+9CLLqnEuHihv0qxcKhlFv7nYDYhhHCbwWdlAHn7YZGIcEhFwvlWDMk6d5L4n6MSc9c3Kyjx33nKwEN+GQgRQus50XZIzd8oVQp74TwcdgU/G2KOPJZyM8GFTytt4LiIKp3Q0IOyM6GcYGhkZ/P6Ocpk15U/cFdJZI9sXY6v7d3EkCgKHjcPPdPriwERw+f296HTtF+O8KRL3xgDQZFKa1dCi0CT07IMFdoZ0NVbymaUMQXTQCDNZ+jEpIj2o29a2ZO3qFClQJsIwMc6VX1D8NdpKxdtC43DsV8HiYD8VSOISokJpzUPQcaySSO+GfcD4hZat0T87p1J7tnZxyisOCipt6KHAQECN3Z0TXPXd0f+mWh/zxx5f13Zpgoj6nPWoe3dul/pOaknPvlu6PlAAxPptSHKu6jhk8XX9MWmNQjdzndL/rz7q9/rC6XWLzesTwEY7fFsPiUK+dIlrqwJBlbiF4F8arFrhVJ8Z5q9Xjc7pK9Z79WgWdrL1H0DW8WrMZhNCdCI+jwji4mEFPIQ/TgPDQSYOAYdyQt78B42Zmpu46xi4VVa3sdhEJoUBm4Jk9lDxrf4aVC0qiP8B070j0w2TcLXOvVwRiplRB/43PvlSOao2oCF7Smq+vbpWTAq6PdU//5/d+XC4+XFILp8Vy9tBUOXdovOwf6VX7kym1W7mvNR8xcMMpwMEkSf+xQN0LL7xY3n33vTIh2QcMMod9TEr/8rUrZVJ/J9WlR42/KTBw3z7SC/SMzE7vpzJeP4BDwr6cW3pj0nKFxH/Oqmeq04tPYIS1HJOTSbsfQJ2VtQwSk5CYLHRC4HJejfg5wzw/ijqYebWCEZCdU89JWFvYAMLbAGDC2AcFmh/omp4ipS4PfO+iQlToGBwomJZwMroFitaUR74pB45Cy8okmTEIhzTZAcSDyvjMteSeXDneAAR50ptAxYoeWapAJ/Jwk2mOKIsr6OvrjBDluXgOwAHylSwwwsN7YV+5N9YERpkUhqbj6yK/TJnQTXlMo9kkmvRHyzX2hghF6v4Y+RcRqDR+LVtQ2RP2i9GrrJ87PeT3YFSlGbp1TwwIOaiq6GNKFXjx3PPWQyvry+XjyzfKv/jOtx0mhC37/Nlz5cj4mKMyP/rgouaQo45osI3xhDGPygKq1DFfr+0fLb9+TjpNfYuvPNood1EzWosVMaPkaBMhossJNoC0LNpluXC2rhkpQq1ULCiWmr5jh7+yhlncY9mA1anMYJMc2anNq7PLGa8MZILFJrhErzRB6C8K4+8AMJVFy/1pXj9l7tNAa6voiVGaRBJkC3skIzgrq9p3WMFoLWZ1VwvWIq+ZkPqG9PCiziq22fDB5FgQUsYAyYxJdmA0h9SZZUxNqY9xZlX1Pr8454gOdhE2lBA9tqFfjjA6gf7VDKoYlYzwk2k91B8gxNFxQZPOGJlLxw45lUOS3QGB41URS51KLduv3sG3b9wSgNsu9wXuljDqqWOdR4wjFrYTPUVuPoDZe8OX6L5MT+k7IUbijAYD6LQHyUdLZ2OHd286ZteQKpyeLMx13YD+o8LfjiZ6vRIWfh/Eg6O50V/WjKdBcXxBOr+ZNhGF1tHFIwqR5OzRAo9WNpB/1HkArOnDC5mhgla6Tsxr/5hm5dZK3rcIxzedpfyufC16hUZaIhudBJpBLCfRnl3oxwTwkEgZGWSohNeXYPKeWh0frF5cMEFoW2jjqfOgtJjQyi0aMSfHWsGsvQxfb+eCcX3AZxQoxPflxKR+LQStmVx5VZG/w1D8W291qFmvp1cNo5YKPF9P781tGrQJeEqrmrBC+CAVpgW55rf11AbCPvhxaiTosdGe81o9h0+RqxYFz2OqGFMgdNJ9Et+6dlOzcqmMr89vcBGcVvRTVY5TLQbge6MBcRXmsDhtJcQ/P+3L62upoBwOYm3taZji9rO4EhiFgfHRc/ehDBBwr2f0PZ1UKHJYLZrmdJA39OB9ElahhDIlQ/1Y1aPkyk7KOPdprRihyn6RwE34C5A2DLhGsGmhonVdUR9GvEfSEEblsdLTjbZOZ19+RdXdauUiZYBBPCHjvzynSvtnG+WMwi9TfXh4W1IoK6VfwHNhfdF7T37qmADM9XcvFg24FEBmCoVyw3qGy4+WFsohfe9r8tz08TIjUHmze7hcFcjp2KPE9yOnxQbP6JBpwtO2DhvpCUpSp1H4Br00pVhoOxQ6KUIrrmjnQPtwxfpTqMW9kEDvIgjo77rmNuD1AMe741BilJBvkgUc1vU5IWws58lhLzFBtDAChEpY6L+6ThcBG704hy6BQyyr4SOEQg9drur+AC6uiApz2Ph+T8VhDKZCtnIOlsRurug5j4/3l3/n/HR5Wb1jHz28V67cmVULHCm1tcVy9PDBcvPRavnJldsGWIOqVn3p2ET57ddfUHheVaYCX0uL85qn/dA5iQA7WjmRlD8rAKRC/fJIrzHqkt6wTC/rk2G4TzN3rRVnr1dGYV6OHkzWU0Ljeg1gkkrt2HHNfb9zx2zrAzURHx7TpKIKgpCvRQFVClg4w/Ni4zEyFJRk2xbCcuzjiJ55RI3OAaU4DBQQEGlhgzPXkj3kPfQXJY8WxxdguqnX0R/smaedcJ/0sZQ8P9W+DOpsL8rBXCAFwjkIsT8JOtJwJBjjLe7+QfqBWTMuHfmE/NClIJnRwDE1JxG8m0aynvMmWMkWR00jYTZThjPz8VphdbOxUbXufpLoWwOWUM3cH39p5tbnzPGce55FRqRMJLOL88PP7nChCQO9jpzk82RDdn8H7bxsXDVUQ6zuCL1lxWK9eu6CZLevHD9+xGf7/Q+vlO9cfKfcJ6dPAOfLcnY+9/xz6vN5qfxcI22vPVpUnjNRJabloc/Qmc449d+fH+0vnzumEa7SaTMre8r1BZ11F6REweK69MyWFDx606kX6DLWvbLCERFs/zQBXGtvqmPIu5IdI7/WoUkGe2gPXWldL5XjGVvyUR2X5r/9jQCBao8MehsWINkpa6v6+bzL1j1WQiPBTr7Xl67XzZy9BBLoGNzhAXUzoMstvW7NrOszkETIjSfq1Q4QtN3jzABC3eZL30kqlEc/Wr52FmER/eC7pSk1FbG77O0VS40dUQ46LZZWFfaeUOEcYJKUGlKzXLjJrHbdB+CSwQmQBvzJtTj/RJDCQWQMKz16dX71dxxl+gFvIO8wjBAPuu6C9ueRWFG7QdhKQnNsEDmRTjmKELbPT3U+nLaQ59Cb0w5dh9WIn5adznC717vxDn+u6vIqFEmYsf4mzCowzWdqpYyQNqjPWLbqWua++j65X+yQIwKBsXi/cZaumTXRJooAAAAgAElEQVS40V5QqXO0ZlL63YDOHJXx4HK3zmzJXexfCzA39tMOTobj9aftU7VZprj0jIbTnK0mCI1lrt6JKZs4Gx2d3+049dIr+r7GwlZF5dYs1aXJ37cBKEvQzolphuP5jZGzkXLkxCV693WMyqPhM6zIMy2+vRHmlRvNU7wRStNKD6PNxJbqDXizuDf+F9rb34UAZjVbq2qRsL82J1qc0E8uqmQBfijKZtWqNwiQgAHS554yEg0PO+O0VdhS6HJNEHD4wykZy1UBr8ewm6bwab8Tz79HcQV7BXVtWXxXS7KKbHy9drQAifXK33nTq1HK/UjFY1+keiV4Mg5zCVw87cJTxPDpuymKgoHVdnUTftCHKf6ibRWGfUh5dpMKV84KZHS6IbUEmkp3AZkVmEIrD0uUITnj6kg1WFRYz50I5D3CwNGsHOGkSXm3DAvhGsB1MCHb5dTzz5fJU6c0R1hdCVTY9Nlzz6mgRuzUwmx5ft+omhdr5rBCngCUaYGSXs3znVXTc0IQvYBoMaSbVxWSUYiU3M3LT7rLP9cYvRNCn7+nptJjOg3rXQPln2ns3ttCzk8FZE8cOydWS+HV2Xtai1XdCyzZcpmaOuDq2GVyXJm4I0Z8WewepfVjWsNRKWPyn+4LOI2o8OrAuBTkilpSkXskmSC/TG0GBXxl0GrBFfsMs45MpTNkbxbHij3VYtQcGM9DxkGYUFsaGLi9YuruzM5baVKx7RYolS2xX8L6W/+FIloTg9yr3FzYLyeqc17qVBwMKWeMsCbKhnDTyLP18juvnihnjk6W73/3b8v9TU1JUne8ew/nVJB0xA7IM113doGelqW8cmxf+d3XL4ixmFTlpBhHMYPkaBFe30PbIYCYnvPytWsewXhXwLFX8n9nZtYtszZl3VfEwtLy6JEiEFyDVA3uH+fmiRQg6QV9/eoTKbaRxqUwdF1K9SDvkv6lMJGPxLbvFSBFl9OYGh2xRYNynR3mRg8qZPdQctujvdrSfTCO86GAsZlS2Bm9b1msPOMv+clG4nvFIC6LAUBG+W9KTdJxfpfkHBF6ZwAGhmeOkaYqZuP4Re5VtHGx7iRFBF1ipyO8fH4TfW8BR+18yWgh1kj2r/lznphUWaRwX2JkKT8OiVedlOe+BS6rHmnl79Esv8pH5SesdwCg6BoAb1PHpx7HSW9W1DvkJ71g7a5nc8Sprh3fnTmolnFSbCpYsISSt6tV65NuiOIJDPyTckztli5fvuLet+u019Je0XuToQZ75Oy+eu68wGhfOX/+eQMGQvZvvf++nPnLqo6f96SoX5qeVrh+mrq28sP33i8fP1yQXhAIEagBHFNgh+7pYpsFTM+NKCQ/0lHuavLYgy05Tk/QR9EOkHZbNDrv0H0SgWCoCUCW/D5SxBw2BDzaSAawbzKLMY4wdGi2+2rZAssAhEDYMfe1JeLXAA4GDwYDjVzTGtpvAdzqdKa9tC1IFq6meiAvkdsIkA4WjJ/oXxzy6O+qgKfFVNfX2F8HKVEtOn/7NAWqlxzCGo5ndCzO35yIh2GlTNApZURkAKwxdmxV+oauAox2pkd0pEQhB8HC2Tkz6CL3U7ZUMjEkhvOF6akyL2KAc4Psjeva6C76gr4oG3H58uVKHq3IqexXd5BBjd/V0Ahdj5nuQ3oNsL/MlCrsmv5OJf0dDRuwjAl8DioH/rH0DqF+2Ny7inSQ27ksJbTminYAUS3u4aziPLEHdY29jl5FH/TWP1pAs/4u9qBynBVDGfB55S0IOkc1zU/r7fZpfBc2FezD//yeKJLkNQ/xqGk7GWVIR9d1MuxvxQOsLalB2GqnuQEKnWIWzlD0To814p4MemX36L/erb1Av0C2gYd8l8YM/qMC0tbT+XEyCtMCq/5MxTCA74ZjlrjPuNOLWcmZlEt/1gLYro5vCmsKrxdhlyDH2vpY5FJbIbdcvsYGJQrPeakWSsL0Uor20HWdUdp5YFj0b3oUQiEjsChE7gnK3a2KGocnhZzXWNhecrlqIVLmW9kQaLGh+BMY8P7MzUIB8zoHISfBpNLBMG1zmCxg3hEj/iz8yTVx8ZXBnQCJE6nltUGD67NU1XFPLdrcglMT4dmQ2rDSiqfxfLuVRT57a7HrX6ygDPJRwhEyAnT2KMy0R1VSkcLT9m6an09mBY4ZpmFYioRcIK4zRP6jBJvwRY8YSkA/e4HX9OjRQwNK8hhJKfA0UxmaEYW0SCx3yxnJAo2bASe0bIqxhWLpFFL5zJe+XK7cvaf554fKZ0+d04FQXunta+WlQ+QTPirXNM95evqIw6fkdt27fqVcuXmjvPbyC2Xr4sVy+4c/Kic1NWhYB+jas97yT67fL/u3Vss/nBosp/aNiKHtKv/kxmL5tvpkPukZFBs4qbGMx/QcGtv24Ztq88KIQzG7CtF4vKH+Dru4oWfvVQFExzO1sZKSf35qXNdaKW/fvFOeP3m0LBlkRch7TR+6LCZmWa2hevWsqzp8G1ZiWgqtDXlVrmRGMdiQRf4fIMRVyFpvJtcMu/XVlkZN7itXrl0vTxW+XSZtQgYBByWZpGa4lj0M+YiWSLwnc1bzfHiko0SqS/I9gFMi2TrYs12+/NzBcmjfkI7ZYPnjv/15eW9+WxNf1K+P/o5iwje9Bkp/0NqOdG6WMdb1K192WseGQC/J7DTDX1e+1ipgTbLRJ+BJ311yvgjPT2iKCH383nrvHa2B2g5N7icPo7x36arDPjSBPnrgiNIQBsvxCxpHqtxfWoAdVD+/N974YbmhCSQ3JB/IEMYf54ZGMPS0I+2DcDP5YMtyDvolW8xrpwhhU4z9hAwUCvzw8VPlynXli8n4kGvKxtD6yiF9gWLCy2Y8CcvCDhKi197BwqIv6FMpc+G55XM4JrQS0h7C6GY+o1kGnDIUvoFA6Ad+2HOMDcrf+g9HpOYfNhmi3L8s1kn9m3mZzchTjW5VFr49Xo/P5PvTkHEPFBwmcCLdCDY2m+Zz3ZjgFDmomc/J5z2djr6mVc5Sd6WcsSesHX8yXabF5GBQJXPZrgyWHh0+rjSaQekE8nQJj5KjxmdpSv/K8xfKisDFSeXuTopB3ydHAAcY5vnbP3mjfPzgXhhYXfgFgdCD5J7rbFy6dbvclBO4oq4bAKBtAYsnmsBDi7w+/e+JIisXxvrKixO9Yurny201TH+ksbd7OobEntIqTnsJoBYbR6U1Oo/hYoaF7Jf+zO4ZSUoke816O0qi/wEGdrOarXntlVZIPdsqFKk2bMfnEB+niUUEJHU23+NJNBXEwtTlvgT5EgWaTaCy+xqpE3br/jaZRHEnek86HH1BnrmuCUGDkwEnwjNxDoigwWrPK1xOIe8q5APkDra7Olj+nqqXfC8VjZF7yeAXClBP7lfutuSBkPqQOh6wp4zMvKt9JTRPD2Pu777ysk8ePeR0LOT3sUgP7Au2CawBSUTVO3UJ/QKdpER10wO8jsXluxkdzY4SWZmVznise13HZvNqeAutvFLbA1LPGj/ei8oChr0NmxoAnrBzALCg+IJ8M0jUj/cOnKTXOG/Z1YK/59jaZsG29xuCQWCfdW4SZFzPTK/Ju3Z7tJQX5DMdVadSyP64ty86SPfDs0E4bekMujUazq7+c1EnuMXOLs5RRoRzHXiWmjvdcGZyiXIt/GcFl606hgpmvS5cm/XybtTvyLNAn9BTqo5vXmwH+kYZNQ5O68v9WnvDInQYP16Y+rk81Pm6aVwOTqWsoemHJGDjMiCLCpuTeghbBBOZCtyTj2izBKVePYSdVZsZvgzlmu1Qmp5/bnBUycIaxN3y/1MQUolb8WhTVgnT6O/0Cm2GvVvPor+4lYeeYZhJCmIAaVfEgaRx+wahVT4PO9I6mBitAJ15CILC5johyLn+LQNQmc5c++YeuIk4k5xcyR3KEaOLUkF55eFIpdNKX7CDQ0rE0zKgNWV6xRMBwv4BBbxtCKSsMc6E5muVOGAASXU4WQoKxg0lDggdUnjUUxo4LGIZYKVXxUDZE7OPpfwvAZQJjc7r0FSSwxP7lXd4pKwpMX1oc6k8t1eN1RWmmbn7QPl68l4FMPjMohhMik5oZL30kx+Xp0p1mBQA3tZaPxgYK//9lXvl/HBf+R2lqR4dFUh42lv+6b3N8pebAhsdAs79kypsOVS6BKzmFu6W5dm7vn+OVY/2jLyw/r4hFceMlGvXPhTe2irnJX+/deG0GDmBqRu3y6QSfvcJs2zI655Wztpj5ay9c1fh6Q0Bdork9IwzAlxsH/PNGe8YRSIxj5e9daUnjCnlEzgosNb6wICAL71Cae68KkT/WOwhTIK7OVTHpLnvbaci5LfJ0lgu9R9M9VMBaHL4YO00EbkcG9pT/v4rx8q0cj3vP5grF2fXy7cu3iqryp/FEXmC/EmOeigskwx3yava2y8GWModru/2nMLhWkOm2WytLmvO9gF9TiFqKbRjKhYAEK4sK21CITUmjvT098TscTUYf/asR/nDj8vNmZulQ2t+4NCpcvDY2TKw75Blo1d5W4To79y4Wr733b8oFz96ryw7P42COF1LenCCgibJ27ymc00fO1J6dL+LApiEdYclG6NiLw8fOlR++vbbYjtkRGXcZpWKgHwy3501XRXrjfySa4bhsuHUgo0qNI+8816DDdYe6Kv1Z89hUNx+KhWG1zlSNcxkoGD9iQi97qHBuYFK22hlT91WfnvVP7l/Tccz9xUZaump+v4ElikTeZ6br/Oa7003k0arXVwU8ocexKCngTKwqt+RuoLPom8xaMnAph7zn7X4gXvxdXSuCONuCkTGOislRGtMCzG+/6Z6Q3ZU/TyuvL0pvT4ieTistkxH1PuRr18XsOXM/ODdt5UiIvaL3pLSSYKaOstyQpyPvFxmFU53cZ7+h44m5YWz1S15Jl/v1OCe8vrBUXf9uCtH6+MHC5pjzoz3cAIjzR0iRIZaW6urRe9HnD/2tjoUu5moXCMDEMBJI2/be1LPrNs4OUUiukp4aRvrm69l7u/utTd4tRPjqeTW7eTzVolrANYaDUSd29FtF/N+GiBNuUlwjBT7luUMD2kvDmkv9shuYSNJmfLoYIAPedLKzSQHm4JSQvHLtPrBjmk9YZQtNwDPhsJqgWRdh4EogKBxOcQH1feVln8cQGMP3cOg9hfniULBKDgSSJVuGFIaDI4itRk4kKTSkDe6hLzBZjOZTA7xsvDDpll7AL1smgApkQuiSzOKfjnkrPvIsLMpIc5rZSHTVjX1rY98dQ4S+Mchj+e0/fcHQj/4mtozMAWpC+xXnpl0YNKhydez5y+fT/2ehYGJyzIs733DAc60HuoOanpPAtLme80+VuxBmhkFyf4e3SgOHlE3VixTRdLW+/m8kSFzVXTjsw2c0vx78JCxNv5kA4S6/RN4o15xh5BQmHRa4fjmQueF/YV5G7tQ8CeYUL+zkVPgzQjtzJ8uKMJzZEEIY1lzw9hEYQxhAKq1t9zTMjxqd+TX+xH4JvOZvcrMMACIoJ0bgpJNlPmdKW5tkr+7oQQyB8ph/KoYed48xKMKGd6Z1TzkWpy0uzreqL7m/LGtveTE6LVu3Tv5UoT/9tCeyXO6pYwIJ8tjBxQ4TOccmjaIb/YCzddbjgGWsr51RzK8t7r+eLyO8nRQWqS14NGwHzXMsxuEIiiEQ0mHGBRoAgw9EdsllaP7V8sk/XtBo+0GVBGf3QZ6NUvZz622DjaQOmQwHOMCCCSx01+UrgcIXJ+q8yMHT+tP+Navd5UptYkaVqh9alwthgRkt5S+cOjZSvncgSEpHDkbAq6DYi075P0SZltbfuw96ZPRWXrjx2VeRTCdaikAc/be0mb5w/tL5ZTu9WujHeXEJLmRfeV/vrlS/qXasmyrknl0eL+6BOwTMFkr88savSZw9nRjWXuDc6A1etJVzp5+ToUpd+Q4CNRIXvbrv+enVPCh3MNH8qrPje0pL0716T6kWLSmPQI9F6/dL4tyyEkduLssZlSgl2w0gGWPWEX8vRV91myo5NiViaydhyxE+BaGckAIa0yzw1cIC8t2z4ndQTl4+kU9qS3DV4GCryPmkT+brYiQdVivbQuTimAIw/jgCwgMdpSvnp0qZw6OqEBopPzVO1fLGzOr5R7hd/0emQEs90srM7WMwi0855FeyYfk4bqM+KpzWUlB0POpMm9ADsqQmMX+pyvlGIyFZJyUDIobzkyfcQK8OxmQGqFrMxjiaa9my596qUwcnHYXhWcCu1RqYyFWVIj2F3/2L8rbP/2+C6qmFDKHoSSsRtEWucYjAi/9YrMn5TSQr8r9wMSMKmcZhv6D63c0UWdJ4JrQOeMnY0AGucChuNmbcDzdTL6yLrA3uc7WNTjLjmjQVzgMpfWrFWw1s3oBx5FQMAreb9D/uR+wmYlgqu2IyygmkMuWcwkE3FRe7IdZRYPXABSpj/gzixIsS7p+VuaHLATDnq/RMYHXmw30m9XueU9NuRqXc0Frp3xf5pbmPThvUt/tFlOEQbWWtNHB0YTZ8P1ZF1McpciHcp0pijyiiMNvfO6XzTJ/86//oly9e8s6eRIASmGa5P6oculfOn9eRXHL5d6D2XJNDNiiwMoTObMUL+1VqtAzCvm0tvdVWLQpVnlrQA4W+TCQYpLBp5r+FcANgyoQKq/67710qszp+57JyXzrls6r5pDH2EYMJIxmjIBF1/Mcy9oD2D7antM1JQFoS8Wyr9iyGmqvVrrFAFkykKnGsBRXAyeTxnUrSHPbMqIi2IYKFCx3dlyirRmpDqTbbAg4ky5Etwl3ddF7DKhg3KAqq61tgYB6w7m/ef+ftPFGxjVPnn7R3eWQCgzp2jGo3O0VdYEgsuf2anorY2QHyIuWo8CZJc0FO+KWhjmGDtltfL/NfLWVRH34xukJpcpIlnD63JJJ10dWiIYyv501hBHdVHsmbBFFw+Tw46i7tR3Mvomp6CtsJp89oRBWsWUKeUjJXVDEZknXpONIJ4MKHGr25vsO0/omeOe1xDu5ZnbynIYW8J/0Oo959hmNS3mkKzmljrqKka1nNM8318joQvPcpgOZrSQzv7opd1nXwnsycmHdgl3X8ydoJb3Rrd/qjaeuSV1iDKRfYq/cUouzwruloyD4gBhemoqjmumTXqsmEM/Fae5zPRttksSIvx3WNwj1OJpc/vZVEoQ2EW3z0PFQOQ5sBwJmUz6FCW0CWB+Cip+aAJCPJdAid21CLNqQAA4Vi/OLMHDRTJ6Fox2NQ2RQ0fXveEmEy3OT+ROvPjfftDoIX59LJiAXsRUa1/WjoboaH+u9XDOmlVBNLTbVwhsHyrlN/Fl3OMFBCLIMkN5Eq50+HUwAKaFLrhkJ/XgtAgtMqdH9UFWLqIRP0P7Bi89jEUnEbYDqw1EVVf7p6UVQ/84nC/8CHx5gw9g6hqAlxZ4CmX9yDU+MMuRUf1aFtJ6KCdqrhr2MvlsV00V+HgeciUduE+PpSqQXUN0dlbPk6TIxhuecV1VzKlgqJR2y0/UhkAAJ5ILRj6pTrFmPwm9dUgpTUnjXL18qv6dimV8SgJwaH1YHgyX9TopY6zU2KtZNioSw3vztG2XtzTdLh/qc9pHUrie+LGP0x/Ob5bwYu1/vUL7ntgpWxg6U/2vuWfnulg6lJnDtnzxazpw8X64pzLuytVwW5u4rBC5wrGr5Ht37QNdgObT/iIDOozIzeyueCWUPLoIt0qH97VOjZerpPaU5bAjQKodRB3dpVV66Ks1XlFD/1p31cnF7WJ49+yHGV3lTGAyYFQpmyJ9FdqM9zor/ZI73hsJLE2MDZQKFK8TUO7y3fKC2I0yFiX2OYrr8yVAp+5g5p80zkB4v6RhP+7W71EYwZUZrv2+4s3x2YL189oXTznf86NFa+auP75a1TrHB9L2sxrFTk6ZwTIZ71bxZofkBVe9vyBGgsvWhzgp9MVFWjBh1FSTz4HXvhF2fPRUzouc+c+JYmVUO1ojyOweV10uaxysvvizQOlyOCYA+6R0t44eOyphoTQY0HEHnv0tFZPNq4fTGX/95uXvjg/KR8n8J0QEU0BcLNInW+FH+3iPZx+Eh57Nb8s46c7YGldN28fI1FWIxzxslg+JFu1YjQngMUO4ihGboEyAQUz98pmteU+gvHDkfwFYuVzqqBtcBGWU0lQoiptVnCxKbqlTdU4ar0fv8ZEjNI4Lruc4zna2YeD377vFnRm8ScLaaVVfn2p8HBAIYKhhNYMq1sjAodSS/y8lzPEt2Fkmdk4CS37k1VGVOfb4lT743Jk9J1re196k7HebTs7OWnCPW+b/4z/+gXDh1wfl+f/n9vy7/zf/433pd9sqRQ/dMEa6H4XMOqUKu0isbyD3Pps8c0/Sk/+D3v6F0i9Xywx/8TDL7oYrgVpyfSMs1zhbh2Q4BFpzXLd0fOZ7HNf3rMwdGy7HDB8pP33m3rCg1Z1YO50P65+r6A2L1N3V2nWepNRofm3AvyXmxe9uMMHb3lAhlNs9YAqq0c9lHlnXOs2rWuToK7Em2MYt88HBo+OF92U6L4rgWaEHueCa9D72B8UavH1CniociRtakHygg3cRhwQsLQQpAVJ0By3G1IU32Or+f3+Xz8V7O0X6lS43JWbgpXYm+n2SakVKqcDzohsFds98woY7y6fvJNQ7mKzrL4MRHLmxtv1NBKPfWRbRUf07JIR4X2JxTVINCygl9D+fhvgZvUMx67sxZ1SfMKirXWx7PPSpTBw66Xye6FCKDGg3Y+SOHDirfXPaC1BIdOmz2ktqpMWRj22SX5LVS2p208rNs0vWmgs0KrHKtWkRNw/ayTm78hYMlWcmiVYNVwCcYgcErFJlWMizPrqO5FcckWcafTeIsMUs6I8gD55Ef459GZDcdxEz/QdFYhvS9fI4fHIZ8niiQaxdvc6/k3vbLwcDpggwkxx9dkP2OWzppJ/xogd3EUSF0IWNNOWq+3kwXaXVh0D18IhzPxCSY0F8EQs3D1kOzw5Oy3DfvNIqDdv+E4oIJClqYH+ZCEwSMCnnChQKReLMCH5tKziFYSr4hm59VxU62tvcaTICZTP09w+zZwiDDTtFSRHlQMvqwqpnHlCwpn8trZcUnf3K/CDi5RvRt5KABQtnAlufEs1fWFzOkAJByFMX4MIFEtwnbSW8+7ndSo8io+Bvfqz59Yhrc9JbpQ2KJnPyLjdSfMeu9hvN8/eYPb2p7I66UroTME7GfOoVhCvGctaqvHpkub6rSGO/V993Yl5aToNf4DL36evWXQRSvFAChH4eLpTDp8uT+q5WJdoU4r5MzoRtyewyxFBtieJ3ozAHCq2J1dEAIrSAj7DOhFOG+8kThngOvvuLWSbd1jxtqafUPTx4p/+DFE3ptW4pJuZYKv0+fPGUjs6AWHltiwOZuXitDSjx/IHDyTAAWlvmhFOaf3HhULqgw6Wv7lEOzcL90ju0vf77UUd5a7xToGSyvv/x6OXX2vBTrXTfn/uDKR+X63etmxPaN7dOoWDWLpx+ejNgNFUGtbikEJW3FUYbdPiAl+fnx7XJmfLMc3jtkT3xGVdXT0+fVKuimDcEHS/3lBzMCe1pwmDvkDm8cFtzVtigHrZXnkZMfCiOnV4cIa4l7OXPyhMfTPVJ+02PlRKNQKcbIiVQGNtUgprecHid72/So49/hZCgxWAVm6hChPRvq3C6fOzpajo8K8Okm37+vVIMHy/q+yHV0A2jOqhisTj3TsAAoEQiK+QiL98qzoTkzAGDNSldsuf7zHHc8cz+R1ZL2mb6BsI5SN/RpFdspF7F8+fNf0L2IUab1isD8cYETckxJ3ehRqPTR/Xvl3tVL5eK7P3WobnVlETdG1bDDBoa31VKJ+1yVd9gvuXukfRiVo2KwL5C8JgcJ5w4AiotFZT6pIk7/d0oJoXIco2BH0UYwmxRIYrBwiCOFIRqL7dGftDAZoeBQxjgNBWFCCnZowURRGYCL7DzklbOwh9xp3RtKPoFjDkZwwQDnqzJgGSFKMJh6K/c1f5/73sr90h02c8Y4p4BN3pc6EECaY0HTYKTOyzxU3rNfoXB6iPIaZ5jrPFTh4AFNMGLuNj82clrDdO67VdxDpTKFXpnrxlQbtAottZ7Rn1Br/V/+wX+lVIopt0Z68603yv/yz//Q7a9QTOTqM7iBnOReWCzlbtIb4smT1fLSmdPlP/n3/nE5cuQYY6VKp1qvvfFn3y5/8Ef/rMyyXyRxSsYJt0/JIZkWa07btqt37pdNUfnnRofLwT0bZa/+nJMMr4gFfaDrP5TzuCQmF9bt+KHDKmJ75HAyBTfopAUZ5EdyDklPaUUi0JRV+bMvXTDjNZ1sUI4Wzio2DraXYk2HpxUFYR0zpSKNvcEi165gFBDsfXS7Qtp+RY7mtsACEQfXTWgq3LjkfU3kAKFoimfuaRTvKs6XncK2tfi7MlZ8V/bDZn+xA3QqGNXzcL7nJL8T0tXL6j6SsooNhunmDC5Lb7sbAZE3U4JN4Nl28CKsG+CT1k90cBgSYXBI0TNsqIkNyWAwoHIkIZO0r7Qd64dJ174+kN2kd/KmCtFGZEdnlXs+8+ChSAw5DoocQYgzldAt7ry2kRLT4QhGFGyZkXXaWtA1BuO7wIqhdHXGm2tq+dfZIGWolzNS+3QC+JjyZEabtATC+mZla54u/9Yz8bODwKuEEq+3UgG470pcZeG1sVKNiDT1/A4GXZ/DCSS9yGxnw7nN+0GPI3cZuaX4m4Jr9iz0AIM32mkc/k6zuzvxXNMZy6XLNMImyejf8XkKBitOaoLQxCTtNVY4npzQ5n7sYC1tVtpAJm8kPtAoTPKXxVV2L7gXEOPE5rCwdh/4v1gYTWSVJ6a/ixlZl0RFOCsaxIPk+TwHAKXValLf2MAmS5ihd28+nmSlqZuMUjMPK8eDplHPAwfTuAmd7FBKpZBdShigsZX3gLnTy0MySp3V4JGWQkskcsixkmIAACAASURBVJhWpJQIbdKyA2C3LWWzjEcnxtHhl1wzD7ON9eRems1xrbhYuapsXG1fQblfpjUGq0noUSzff/rVf7f819/6pntOJnhNj6XtHYdzgLc9zsQkjL3Ca4sCWeSzunhMIUS+h7AyCpVKchTkMJ6U8rIIs3PENgQSATLkgzFxqpdiAT0vVfOEdAltEhbpUWukLhUk9agNy8OZOXvaj9Ug//fVOuh3nzuqQodFFRIslauXPiovvfxy2ScluKHZ8O++9U4RkVeeXLpUegTStgSQlnRPb+vgfbCtRvwqwvrdqRFpouUiGFr+auX/Ye7Ng/TMrvO+i0Z3o/e9G1tjXwaYfSfF4ZCjISlRFEntq2k5SkVyZalK+f/8k6rEroorjjfZiV1J5Fi29kgiJZGUuI04wxly9hnMYB0AjbXR+76iG/n9zn3v1x9A2o6jKld6CgN09/e93/ve5dxznvOc52xL71E5P9jSnX7hJ386DQzvTtevjVIl2Zn+5JtfS+dHzhD0tKUj+w6lp0+eBL3zUGxI3/ru6+nqzM2Q42nm+TuYkwGcqWd2b0+HhkyPUR1KCf840XljI5/H3tYBmtqxL/3RO6M4PzpmmSkoAr4tkONshDIihlOvhEagHDgrGPPezrZw8iy4scBplvWvkddJ1jnyK9Z/FbXXo1TFQBWHYsuRYS2aDuU+nj18OD361GOMF9q11y6m9YWxqFg/Nz6XzsInWJIPZ+QdXURyIq3H6lOrhu2O4r0H0u8elidptftkamMd/+znPhtohYL2b596L1QRLGYzKFJyyuBFONYDuwMHbRfIcbvOC8/XSfp3z669sUYWWUtHjh4jKzGfFmYm0vjNa/SR7g1uaSeH7pWREYTn90QDC5tKCL5cYd2I3hoCBtrOXjJ4jcO94nrK1a6wTeHNqAAuHXGyzFHmvnkcRf9wAybtRgTLhGP8++BAH+voDve6OzhykS2peOnhZLCul3G4bkU7TIT5efsCh+U8aIwuWXH6TMdnp31L5L44qPXOZATH4UJnw1CQkS06Ub5m4YEVNK2ky4st3HKYt9DYsg7r03++PjsBiI5XPNGQsHMERLUKWhSGaqsYzgAj+nyzlkJ2zKyTFfqMeSt/PvzoA+nTn/pkOnbsBAL/yOwwRlcunE1fZ/+99tY7YVuVImvhd2ajLEZZY/8+cuJ4+tnP/DhB3nDaTiGaQV4HtJpNqFrXv/bd9N/91r9I19g7myxZZeV2grQ/un93GiRdOwt48DoFfuOswZNUdu8m298PQv0OvbHvWMnf0J5GZhfTPPPeEYghU01XsZDoYg0MoE08Q6r5Dij2LOssUpYF0asDYgLVYw1EkUcl6SU/VgcyxOp1BGKOsk1csh2vO4lnLgWwBTQRbIm5daVmzcJw0JuxRwZAKltYZqBCx/Y7SJDZ9EBZIoLjGTjYY9CASrW+n19swr1OVLH7W8jbVnGj92KgZcfCduZByTeDKM9GHWxbUSv55j6RUuZZPIedF2wxWxZrRNtg4Fs52LGAfJrqfItCPQJ9C5H6mzgv2MTtaBvP42AaxCndZkDn/nA8fBb59kf3DmOvL4VzuQTvvqNnAJrcOBlFOLyhuc1nu68iDIwhjq5yWTc2A2XVMRhOaNhTEdHKrsZ+0XGpP2MDFMpfZdx8DJsCNwagZbo/p7AboaZJOcuNOyp9zgh6s1SViHqLY8e/y/4qSGcZo3rEulAMy+8KyFbmM76vMiBlf5Z9HfuxCm6LPxP3IKDnz3mv3P0l5lRKiVbGsYmdLc5VAqTKCS33EPNYHOtiD+rmtziV9Q5zAGwGAf7tmoghzoVJ3++EVoVJ5YP8uz4FsTURmRMVAybSkL/Zus/gpmyRYMt14m8P0cqoOhBxQ/kDI3XcJqoi9cL/TKdUXJ0y4H6Mi3iJQ2hHdEsiTYrRNCVc0pIF4fSyppLlegU3iu9vW+UtuZrDv3AsFOAN5BNnUeTT/t06iSXV5dN4oJhuUw/T5JmFG8Hmc4HJ6SQVydlCJC/Uz72TOm7mvu4AIRrZr7KpgvguL9JORlbwuwFwShfkTZkm5Hlj4YUU1FbVWP0GiA1Sh2iWsXRIvS/vaQPOpJH8Tkjfj+0/mr589lykJHxtTH4YC8GDjJLVnBp+KM+xpw3tTAydiI+6b53wpKaQxzGidLxb2Hh2lDDtaHGIh6rPVDabDrQC4HOKgzsHbgg2qJ8VPZkZu3XGsXXfwdRz4GC6dhPNSUeXKOzjPa3pZz78aFTK+/migg8+SNoWI7i0QLeTM+dTI1zOocWZtAYCcHOWhgagHZMdA+lro5Ppo/1d6UM7TGFvpksUIbywQKqeUoYe+IefeOaZ9MDDD0Ul5wQV7S+8+UY6ffEUldbtiOPToeWRh6L4yYPjK998EekitEm5Th9G+Q5E9104nUebFXBvIrWHwDJi6NtZg82grKPwSHWIRta609cv4SAxBh6m9ixeBCmYR4/Oje44+SxZvUGEM3NE/bJ+/hjSMyLnY6SWlhijGbhYzqrzpSOa0bqM0pU0q/NXgqmSHo41EwYlayc+CsT96899PB399I+kNigHyuJcxQF///0z6RuvfDddvDWTboAqcFMELKwPjJMOaD/FSG2kNkdxtm060AI1QgrDUHs3TQS60lNPPZE+9vxzqY+DHosY3CTR/lHS6adOv59eePGldBWU2zHfhqOmfIsp/gHGxS4gFgzNW4nv2gvHRc6kgvsdkcK1EGkvsi3qw+7jEJrA4bR4qJX0/AyH1jjyLoM4peepgFfXtBM6w5iNE/gMKTRKSJn+tTAguFisQwNfOayBREbYxlxIXVFqDMdjh/xE0IBuit7mV5gHbE0vN/LowZ1piGqtHu5tjO5jQ6CGzuP+/ftjrGcokLg6eov+1wQP7L87cKHP3ZxJl6cWQvfVdSViqP2KBhEa+8omFocxrIzoSsU9C11RA/BAlLNcXRwkVSapzLcohD830AvEtLLHwbELkfEsju/aqaXrKqqS6Iljo3NolsZ0Z+hA6lSxJtexj6JeQV/QbrHQ5Y2OUSyknNgM4y1fcYXX6SyodmL/7c/92CfScx/7aNhz7yvWL+vfe5cu5OFtQ4hpHPoRigxdMy99+9tQfNrTL/3yz9PsYDAObbnES9hTU62mpBvITky9cib9D//yn6eLSzNUyqPJzLWP7N0Jyk5WCZvLSk7X2HMfsD52Mp+f+fBj6fL5M6lveDi9euo0Y8Q+Ylwug/L2dfVnlRQriVlnzop0gg0CSW3zkhmrSDOLquWQwDqGoIVhv/UZa8GhDmcFClhpHJI4ergVeKIjqkSe+tMZyc77ugA6eX/nYFUUNbjIONrdgQ5ydhFQ4qHjQOAkMtZDiPb7NUeziUUoLlJ4LLKLZgIBC/A0yvBUKFQBYEqaONZdhJwVlMTnR+cqWleqQjEDN3fZsVf+jazXyfvuSyMEgtJn5ANHStlgj9ea0XN95IfKGZsoHuZb0UvBGs9QGyZvozp+E6ragQ7oWmbeWF+bzFdXH7JP1hawj2dnyH6IBBvEc3/2c29WFoqD0yB/jP12W6UHK/ItOKwQ2PrzshY4xUjk+pKYvzgPDa4qx9MxID0HzhDOmIFVS+whucN2TOTOeSYr4B0rKRG2s5arbKZq3gYH7k+zrlXAoqqA/osOvF8WTmZgws/IXM4ciGaaoT8rdBdnQ6kl92tRUYnMg4irUorYzykly9gbfq4KLLWMCdcqjqY6q+5993OhA8X98B7trUHRRjVHyktGB8jKP6uGbCv4rH5QnNDy+/L3XQhnNQYRiFRrq35eYgwqT7BcLxBpOaEFCS1GsUR/xYDlC8X/881VZfyFdBwHX/y+QgojQioDnyOEko4PpyWivbxoTTmYDrYn9BrRbvQajwO64uIweDvUDJSgzeTnyGALYSoIgItA0rbfa4BNixSESM3KTTmJfjbvl1Bf2t4Vh6xwN0okYoSq02SRh2lIDahDK7k5BrPmmNrzXifa1BCvlz8pX5KXeQgWR0GEsJ0iHzUQvZLaXHJgRWhMXYdBqozGD1oI9Rur/DvmyTSAnrBlMXTR+cQDB9N5UtaXdUwdw4j0/LuC9nWeMR4lreai0InuoADlNmkrCeBuLuVtbMtZ4x/iNNiWUyaAB4QHia05Qyycz2gCaXC8RYs8NAKx05BgVPNBTJEB0W7L/kOpb++BtOfQ4XQVhGI7ju2znU202OPwkf+2IumdSnlFz5nLqekxjDCu2hzR76k30viZi+ib9XJf6+ni9vb0F6Pj6UnQxE/uxoFh491a2kh/Mks1LAVKe/t3pc88/6nowCUPsgVH5isvfhsn9D2Q0JZ0BCH74zgzVoG7Dr793VfT1Vm0Uk3zEbXrkPVw3pzoWErU9CCl1AnfszNdofWbnJq+/u7gaL01mtI7CxDnGWMP0Ebu2zjTQqUNKn7U9MzdWGKnxF+RtuF13aA9Ot+DHOyLLIobONk6L7dtIVcX5OW0TV2lI9e7V+Mxt31zf+KwsG6fY07/889+Jh34/E+kpeis5DolIsdhWAVRfv2tt9MXv/yVdIlOVBaCbHLINbLHjsK1ao401vZ0g+fzMDm6qz994Rd/gQPpWGhziv5tB9n28DUgizRWfH5GyGZBNe2kdOqds+mtU29xDZ0oihk41OZ4dtvE6QSanjOtfZtDJVr3ihhjB5TQsWre6+8EEZczaGX+be5zeQkpKJwVg83h4X3p0uUrqZE5XsbBWiDtOwOirtNk15B2kLYJ6B2iplZD225U/pk6pbYFnMDxl49rmt6UfRQg89oeuIoD+GAP7OlJe7saOSDJBBCADNHZZ5F94vrvxunyeW9QTHN25HpqxbG5OT2fLkwspwmkwuawAx7CgTaYVWG7y6fTkXHuiwSdHEoDtexcSqvJSIr3Wb8GKoNds63aiUC2uN9QEuGPe6ak7CPTUiF4NeeA9/h7Bb/dqyH6L2+R/5RrsSDFeZQLqJ1Sr9V7MKDfcN3gdLiG3etsmwgOn3rwZPrln9OB3B1V5trrem5qRt9cT5q7rFPoMIdKSTwwaE1UpufnCefb9eQBxc8EHiz2m3/3UvrX/+a306mJKyCZjekYHbncVgvRfrg9naWg6Rrjv8xz9INufPKxh7AbU/BMcSqrdrCjODEzcgaxKaZ/PZy16Z4Z4dCj5jBJYKbMnrbL+4j70SVSsUFJsOCvbtnrLTFwu1FVhbJxzmUHKHidflYVeOaAstKFrJAri10MgsKxFdWTg8+ebaWA0gYM/Z1QVnjtNLqn7ezrTpz2O2RzTl0bT1PMiVzYKDpRcN1rWJVXpYgLQlVoZ7FubGJitjGoNNB/eK8OnwVji2ZNQKU9N81w2fZSXr8AwyAZCs9fdYUNkKYJ4HRElFtS0UTakXMZCD7PkLMKGVVXw3eRvTmIuuvwEA4nGbQNPmuRQMYuclaVSUPQVmpz+uiudw0JLwPkOdLuAjiNFjDFkilV8BUgFtu2yrbG366wjCwXZz+yB9V+MOh37TvO7nnPxwaixNbgNVOUy56ww2AUqAk8Cfi4Jz0D+WydUH0UaUN2aNKJLvzp4kRqR6SvOZ/1xYhlf3oroe/K60oKvvheOraR8TB4q2xqAA8i8BYUm4WsUGNfJ93DoCqKf2JOq2DXc7gqsqsePYr3bCseTnnlYNcDhcX/qKGv2eWJr3sd/K3f5DqfksX15+X99TYsgyR3X4ufZU5o/Zt+0AcWJzReV7m/NUpoTKBm7G4ktHx4IfzXHspNVkUnwaeMlLmdaBhwOYfCSxVfQWMdlWdOSKQ04SLyeyOGwpfKAVdebMGJ8rUuOJeJmx0DqHMQsjkchjWIvTrki/NdX03qsy2yUTct8sBRVBzdUyRiSN/H9xGhcJ+9bIzV20SqbM4mEFXTEuscQCU60pjVHGurR9lFppPvYGQ0gLEQHI8q8r53/P99Ex+LTWeZDdTEOJzsRRsPOYoxtUJFgCrU827HNW+qgMtMlXJotOI1N0ZvdCJP0ulzpEjtxV0q442uLLzSGEXbvwifbJ+aIzcJ6y6iwl2MuWbc3KRWhLsxOkAv+h96KDWCqM3jLLR3IKHEGH+Cbj7H+9B85JKT47fi8NtJ2t55n0HMvpvqVlPm0699N82dRxwdGSYPu3Ok3L8Lj/Jh7uuHepkXeUqtfemPqPg+hRPQ296bnnr4iXQcTqhix9tBR147/W56853XMeId6diBo+l+UNkVugFJ1n7x1VfTLYTzbcE6gOFfhZPYT2HOI4Mb6VDPOt2XFMmnGn58MoTXmy3awal65TLUgDmKIkQMGQP7Iqu1Cd2S8ZOrVKETRsGMeUSnrB0j2wYO0FbWgYf0Mk5opOOr/XT3Rq74VxE9V4eVjkeFkum8hZyL+4WZ6MLJ/BsHhtKPfO7HU/+zP5yW5FtLbXEZM+ciczqsdg+6OTaWXvirv0rfee1NnLLJKPqxo8kuCn32g0R+irTqruEhngkDzSRF5TjXkRunRM562PZ8TfepKclQrOA1prjnCcAmKFy7eu1GOnPmQvrGd15hnGdDC9TqfekqIvlZlkqNQgIbaQwusXBMGR81J0EpTZH391Icpsg1yE3WvbMoEBkoEC6ratVZdWyt0tdxF3WTL3YJIf1GHN4V+dggIB5kSrj4syjO0aE2YFDeBdR0T0dTevro7jTcA3+4j0p81tyihSvcpqi/hUgdcPWuX7vOszTFgbzIpL99dTrdXG2CW7gciFGTnFH55XKEoxBG3l8Wra5xsqq9E61da4VpFZmgZEHC7lTprcqhKU6S13MDlvRXvc0oTk85RMq6cu0ozL9MwC71weJJ587gQzpSP4ibiN301CwNA3pxWkE/KfhpIC18DATyM5/6RHr80ccjxWfRYTPo1qZ5cqhGFiwWpznbZW26CztLxGTUxjVTgRU6Dh5Q/LERQhHQ97UGGD1wCJcv3Uh/+q9+O40sT1NENBOFKWevXkojoGcimLbxXYkEw520H7m3nVBBDg3CFWUOpBS5Npf5kIvIhd3Z0ZM7prmOoxhzCZR7AC4knHSC73XPjTpQwHsVReJBwpkMxFIQwDnRWTbIcA9UZ1Spgi4OdQQY1d4t52CZh0CzVCchsImzCFtgG2uF3aXVrKOBu5dsjw5aNw7hOnZOofwFhvSD8YVE4ifGPLL52hgDmqqLUXHACmJWA5gEQqQFRYCBQo08be2GziBzNM+a8F4Ef25jS0RzdRYFV+SS6lyGxiTvVSHFDmI27YhuSZUCRS096zhyc8pteU7sbFpLTx3em65PzlDoyVkAmGH3NEETQR8pa3PsHbmLqnxKlQlUuiocjG5xrpdQgLn7a2tsc7CfU+0lGMsZQRV5oijXZ+fvVgIcqX5KQ9mhicdNN22wEWnG7Ff42ab41SM3Y6jdiYLdSiy/FEAX4K78HVlIvNygb1TUwjIHorhmScvvts7SqlkF7ynKCiWlHrqfOqNV8OLTh82v9lGI2VdgnJ/tHNeoPNqHyGLXyAah2uMz3ouEllGtdyrrncl7hr327b8LMa1/feblbn3VnNB6r7UeKt364Pp0fEXsrfeQq6ijvLeeyxBGqCpmCOPI+8JZ4d9NOpvYoXYWQeam5faSpXo19zXOMkoS2uWmBDtNIxERaq44NNdVQ26r6LUYgjAYTjYTp7C1k507KNkTd6vVXeGPxv0yUVZBW5wTDbyMvIr2JuMXHTr4Ukh5JwfRAi0mdagjBc192TnH6FrZk2acnxWclVwAIaZqlx2c5XDcK16tsL9Ri2kcbUnlaMQ4ueC+b7vlSQyExcXM/eAOppP9Hen8TaJHHDcRlcItLQdCvfB92Yg6QSJPdp0RLTMIMPUi1zMKaRi7Xg7hdYyzlAWLjzQAEQREdX7EN7nqryKalw0ammYaLrEEHJs1KuL3HjoWYvdnPziTToBm/OKJA2mYau5phPDHSG3uBp0UNbYg5frVkTRPV5/tHH6rF06nlhn6St+YSNuIPs9R5vg+acSPkvL9ELDVTRDK1dae9PW55XRpu07tDoTm76dCfmegq5dGr6azVy6C5kCTCP3BrnT/oSNpbnIsquXPw23cxufId+zC2WqUz0NF/LOH29NjR7geCXed0NfeeY/CtbbUw5g0UWhzZrYlffXMJFW1PB9jMMC9Sdy3o4evbyTidq2F317Na66oxCCC6PaA5O6hfeRV5u0WFboaYdNEzm1ZC2WMC9JVAqdwQq2IFmGqDKam+Qjv/cKRvenpX/r51H7/YyBBCLqrkRh8KYOPnKINWZNA00AzSG2/D7dzZORyevDkA/A0KQ6D86lm04bC1OFkZOewrFuLrSKNXO2jcrDWnlNuZRwEPDudh9R2nIfLdhn09VWoEa+9/kaapIf0FAUQtsj0YIsDTtQyDu7cWrZBIxG2wz2W5dC2ibzygT2k6Q3vRYrsvhIHL2MygAMyPjoWB1wz9kX0xgzEcmixmqbOSFukz7gvbVYXVIRFUEDTat1kNw6hPfvRhw+CBiFEi9MiEmoQaSFPO4GKCIjasIqi69wuEETMN/amr7x2Ni1Q8a+jE9zYCiWO/WzAUNF68p7PGZ4sG5ebGhR7HI559RVKGDxbcTDDwXFcK1StVL+XQqEigF5/oPj5RRLKoqJZ5G+i3zT3oH3UnjbjjIrKzaPhq8+o7JcpyC6CrueefjT9+PMfS3sJToKa5FyZhpXvyP2ZutSGlEOzgAFSEixmCr5/1VKwrJnagVoFaKJpKzj7hd/v87ViDzagAHzrN38nvXb9QiIRiVrDfJpCfH6WNLsO3HqFJprK3kfr2b20T+oz0K1kf6KBBE7GCPZhFtsww3pfw8B7UHchk6YSh0GJCiHTqq9UoEDsq7C1Yl8GRlVHIP8dQAZUDz7DtWBK3C8dAfmUhQ4VlfHBSb4bAY394p/4rNzOVOfIgLwdxZh1UPcOqFJDXa1ynKIwSdqX/c1H4NVPEWzjLgZlzLSyQi7Rqc8t7qmhg2FwVRzmajEEylYhg57BFgbbwWojeIXce+yJrMAStBbGSARfvmhB2OX067xLxRGJmwC48PyOIlS3vFQzx41Fqn3dzpi75/obl9KnH30ofQ+aFS4T56w0Dew7UKeB+wYPYcrdADK6ClZrPpzaqrhIelehxn2fc6Q/4L6QDOVYcA9mFcyGWujl97YnzWLynm+eZxmQcd5mQGeX4z6yTch2R/m9jBgH4CZAxTMGAFY5hJEV4gdx9ik/xb7R9sibLmu9oJ4leIwz3Os7f3XzFOd1tb5KlrYAbLEWY93lzEEUHlVfgezz78wTzg508SvUEo975o+dEx2kNZ4l5kjoos6fu9cHLM7+vU5mvTMZa7mCW8v93Rsk3Pv66ra/vzq+OCw5PVQOwlxFGg8eMlMRZtQePsck+aHDe/ZQqrzz2AgVVBscEb+PSIbhMnpkgq3gNcpy8Wedr1zlqWHV+dOwtrDRPZxCjCg2VRVJmPbmzYXPWTqIOPjBxdOZ4Jo5TUw7QYxF6N1Ft5Rs5EsUWzaYaJ9OaBCfcSzV4MxobzUmdU5ol5wpyhC2hyHOPBXRJKtEJd2bih/oH0pjEKpZkYAGIoo4eMx+Se8XiLqMfTHetcOocmDK/d414ToW3E8HhuL5h46nr75zLq16oHjIlkVu6tOFXSK7auZMPStWr0BxK4fEEo5na7RFyzqKWQ7L1GV38BaD5hCyIaaetuQf8h7OhWDFUfJw8iBUzkPOlvSGzvuOp/tAJy3OegtE8gS8wk8joP6R4weimOuFb34rDe8/EJW5HTgXU3QqunZhBOQLJ2V8NDVxaC6DusyBPJ3FqL0NivcpqtYfxw9ZQ27pAun4F9EPvUDE3UTF9VDXYHr4+IOpHeTqhVdfSmN0ZTLFotRGI+jJHooRQuYHncHrOKPb0QLtpvqeBDHOKOgOmpTHO+fS5549iqGGdwZSotagPdJv0YN9jFabZ+Za05uTOO04HRqdPviDrXBK1bqcB5WWq+ia0JA7noEcM/+2Td2308+HfwzdgSRWmrKvsQdZEAgz0pL3VJirOBhKxFz2pyiWkXypmrSq/0le//NP3J8e/sIvp/XencwNSAPX85Dz/V6zSP+EkXW/RvGRNAoMmZaJuVNr1AORmY79rZqFwbNz6++3yXvc8pNq2Yj6lHBO+WVed6EU+BwGpjos1wkeLsBr+9Ov/kW6fEV5GJw5ujWFc8L71kRipH1U5maNamER1kCgRBVBaSykyvQXnBEcZhFRHX+5zFa0RqYElM6MiIemwaydrVzTdv6RY67s2+6dg2lMkW7RHpoSPAyavLfldtq7azANI5EjZ7mZAMQ17glkUDvOGpWDrobpFEHE2xcn01m6UV0FqrK3tvOujSuIRwl2i5Ml8umceHBpl3Kjg8yvqwUbddhBOZSKzFIpbPK1pe2mdtPPcwzuPRzCPnPv/hkk5bnAml5nTOV7i1g7JzoVG6zPHdiHkwf3pC/87E+mE1Ax7Ju5ydjYES1c1oihpQAYsHsi222Na8P1Lhq2GfF1LreAgljXKqT4OxwD11ykM/mpQfwi+zwWfYCn0CrgBdq44NI3vpP+wb/9zTRJkDxNlmHN66jCIXoc1ddyKFM6gvO5qwGZISTQhK7lQx89eiidRsJrjUKnN0dQwlDYHk6wa0WwwPlsxHGINq/V+VboDjqGwqZWc2urnaNs57ZQqaDcVEFUOJ2eYRU/1y2yrDh7ddaUeS1npZ16YizkDTLmFgitsbY8+3QQ7z80nGbh47p+HdvtKjAACtyYxWFyH7C+3BNyQs2FNPLvGl2u2t+FE+r68d/u/0j3WijIWWWBagNjsEBgr52SdmWA63kZ2qhm9CpnqRTHCLRI64ixYB5EULV3Dey7Felzla8QzqzSWwTdva3r6cMnTtKNbhTeOXSYCohxjfg6q7UNjoO2YcDCGnMp1ECm6uyqOaE8dWQUsIOe/ep0q3ShxqkobxR5ce1mrtWCY6/m6ixIQ0ZouAAAIABJREFUp75Iu9x/Lu457d5bJlAfIwByjcdc8See3bCRv71WaIsbxLIk5E3LsfTepBR4Hf8de1z0ndeskV3x+2Kvi39SQLKcis/UPf8ULrfgQD3qGfUAVQpeyp+ZykU7IzHWKtV4LsvZDQCgrkitcE4juDBA4Lq9FOnOc693AlioM+DV2NY79vc6kjWnr+4f3+eM/qAXlWt//+/uTsfXp3Fq3myd4xIooQU5ER1sXS1KgKrvy8aK9HrlsYfzk21KThnVbUY3f1ulsWkU3B6yP1u9jo0gg1gfB2dOIWQDYLo5I4gbIkf83AnUqBihxaQ5wW5Qfhe8h3DmMgcjOHUKipsu9l75ea2lH9/Pyt0SaQXNimpmI6OKa7JB1C2Ur6O3i8PHKu5VUghtLGodbtGGRdIoeaNb/UfHH1Mc3LMSGMrwhJEoSGgMTAX9V2MTbkddxFMcyLKYi4MaaCfXaYMS8PBu2h9OzIchkmzu9gkytEfAXdeP3wTZmuLyaN2pE7JkmzOjJ/60gvSU8cloNlIkRlEcGhYyaID8twVMTRjzuA8+o02ZDwyuqWojyxBfx8jKEe04eCQde/jx9Mo770S18i4Ou587thfn+T66YEylc+fOMU6gmx99JlJ1NylwuUbFK79MHdOTaXMWJxJnbRbNv+9h08/yOR+lG9Bn9/WRoltLFxva0v99czbd4H40YAd2HUx7+3amQ8eOpb946Vvp1hSop0bBOaeK+TgV8v04qKfOvpfm1uGj4vz1whftwJlpsEUkaMrJrsV0fNedtHdnVyBY1+FtmnLq6mZOoQN87dREOgUndIO0rpzDHoy5qL0STab67DayLIqsKLtHdjgwpu5AIOKPqHkLfbLnQ+NSJDSQffdLhWRkUeaMKtajoRZyKGdSom8PlS6M5Wdw4D/3459Ke3/0R9M6TtMqgYSINmBk5uHF7Gd93YzvmOTCiJvyEtniew2W6yC6m4kk8Kqgd/D2ENP2nR62oQWWbUF9kBN7vDLaJUCtXpQD2oqilWVePBNokzkxky5evJhee+N76XXWyKiyZjoWzQZGOc24A6937+69FCNNhbD4vAU2omiBMon2Sn8xcyHvMBcNNDHmh3b20pKWdc6dq0+oAV8hFWinFgXLIyXFw12XhwbCLTd1b2dzeuLIHlKjoBvw5A7QaGGRuSx8xjn0E3dwqGnQdWqnqb6+PLGYXjg9mm5wc1bwqiakE6p9KUFECYCzQ5rtW+ggO8fct4eM9snDJStV2MlKTT+KaThws30B3bZ62cwOr/VeXBtyA50HU+1OjAodOtnatmI7StpYfeawO4zvNAUpds5pQw5hZ1dLeubJJ9JPUqneDvc1bK+HogG53EOUInQqFAfPSIvV5KIy2lLXeaaMFLpIiPxn3lENlYszpHpdXMPr806pJXNwN/NayZSMHTy7++Xqd15Lf++f/7P0AZHbmjqtrJtG+J8WRt0hiI5+4KzcIdLYj+5Bf5JMhp2AcsHNFNmLgXTu6jgFiJtpGjqPMkcWY1lIKeK7zJ5f43xTS9JnLil5Hbxm1pX3Jn9Z+SDHM3iWIoYRxLm2ssaEDlgERe4dfq5Ocqled727N7TLNnTwfUUpJsCQCunXARVtb5D7PJjT8INkjrSTKkCQHE8XRmfSKvepNfeWQ/7NamxVKirgIdK17gHRWe41AA4XVHUm624NcGZaJGoHNNeWEk1R9IsN9/na5E/zuRYrSa/zWsq3OS9mzWyPK1fUsZyBO2qnQLNCmS+qITP1DTINDerwfvROKT69SlZLvqdBbA1xzPAft6YDqnOdaX45Bs+Uk8I/z9nyijvNL9qlhols8hw67u6lVlURGL/gcKpMEtfN76svbrbAzr12m7Urx/YOhlJT6CeHncswWiCnZjxdi46P+qmttCB23UbRGuvBL8c8shusF19balD8Xdl70l7qbXrZK77GOSpgXSki9PfFCQ2b6djwHAbteT2VpPoWN9ZfOA45oM9V6hYjuRVLBkxUIWP9f72vcoX/kNMa58LdH7WFhBYHtN75jLmPSMqpqCDjTHGrLfJYzD4GiydSYQx++ZB67dDy4XEEhkMUCn4BqLoRdrgg+XcMaqAmWWzequzsKFa8iiqlaTReCovi0KnutaS2PLRyxF0O3jjV41k8nMJZZoJyBTspGcj6Oq9xHQzfTFSY6WybPsuFScVpFORVusbPlUPoBtuBg7kdJ1Syc+7Vao9Yuk/glEWvWHk8oGMrCv6KvGDMQv6pukfvNxZflTq5F7X0vsrPar9zk/PZjejg7SSV/MyJo+kP3r8Ym61JJLRyFnQe707JGGVpAGi5qZJARKCgbOreRao4p41MNUYRTaDWjkDuTtESbTWN8nCyXeCMk0T02Ajh7Gcha3e86HYUXeGQtdE3/NDDj6U5xm+U6uZm3vNrT55IT+3bGcb1Ok7nNIUBD1PR3sXhd+ki4uMYuDVS5U2j1zG0HH5AyLNrTelF4LpLq3fSx9qb06eHW9I0Op8j9If+PcTqr4By2O1pN7qhDxw+FtwdGrel96mWnYcDGmuO2zu27zBGnhQxFdHXpka5T2SBmG+wrrSD8etq3kwfOQA/sGuBnuc4uqScpqnAt6pW8+Q4fOfSUnpjgujaboXRMhPn0w4nGMMmUpt+dnTrqIxLLnSwxSfRuTfC+tZJ32xoSRMEMqKOcqg0nKXTRt57OVIuPLPga3Gt2sHCNZ2rg7zmP9s3nO7/sefT7mc/lpax8rcJtpxfUzIxP1GIk1tmZmegdILhIiLFLjaL8nQ4WcdyWIMKzh/L9IKELnqjk2xf6Ir3XAKjUKaIdHeOssPguq415x7C7r0IIHM3o0h9GsfGQYMTzKFgMCLF4q23T6U333wXg4/DiLM1iPN/iGBmiT32Z3/1TRAh9G39LK+Pk6kebbFPWltTxDv43ZHBDri+TSgfoAHMPu8gtdkWGYvmSK/v20PTArIVtwlCbkyjBwvCSXMX0vH30aGpM81AFzlK21nvI3SHGbdJFAQ6WKdTOE2iZXIhXzt9JY0sNaVXL43C+8bO6BQaeLBeSqe24hjkICNqh8Nh66LwbYlDPJDRKlNjV5lYB5EuBIkMGxaDFUV30XDD9BufYGAY3Fwd9squiPCKbM7rMHNdM01xgIJgiUKukt5VgKcFg/bEQw+kz//op9LRAwcjNlEaJw5NT+Sw7aZVXS8eZAGXhz2VY5v3fqYU5BaTlZMQzo/FTzoIuXgufscfaSSalnoHyQBnHqSqcFn9uw36joUjs++fT3//f/mN9MoKVAGsrkhsA/cEzuSGioI7fazddEy6j65ajZugVAYu/o5sh0VwE6hrjEO8HmdK5m0xynt1vJSmcx/IbYzsjQe4P9GZNmh0zUcRG/ftecT3giY+R5wMQWviZ+wfNWtbWAvRXYxxWaqcUJ+7zH05KyNTUM6qcELlQTPWYX9RHSEz1QAnvpdiuVaoPWp3GtzOIN9yeWY1LQRi5p7M7poAhKhfqMRwnzVuZnU2h20W1auKxDq5vkoVFiZ1CMyoZkG6OjSiuZYqGNewrRYkGqRKl9Npz81QcuFptu8ZJIrASHUD5dd8Hc8sSm6wMNjRi6LEFHxLnplnsEQmr4Wcks6qO1WKuPJqttaBdkn6ni1jM7VB+Sj3ljJ3AkV9FlYBABhkqqShdqtntPSaqHCX20qwZQHeckX5KBQVHcJxwJXZGE8QVeY8lF2qxarwvVkzgxGD3TiDtV82bAD0cFzcj8UGhqMOSqoWbvGtCg88sheuH2l53j/7NtLtFbUpFBncexWQVgvofE1kOKsK9LpsdKytyjYUjmjU0lS+lPqyOtA6/cVv0qmW+xr7+x7PsDxHPSpaWdb/qL8KWFmyvT/gzVtIaDEad72ocihyKtffbHnZ5aI1H9oQoxoUo5F7ndrinFg5nFdeRnWsOOvR0JLqaqNyXUkg/RclQHztulV2bnQ3WmxQ+Yp2uygaaTqXeaX4nogOWPyidEYBBZEtKa6QZvJ64Yzm10SqzApuHTL+PUlF7R0WVi4oys8cT+8eYTHaI74BDouHZysHw4GhoaAUXLh+BQfJZ8/36n2ZCvB3s6RmVzTUVWQclaL6aRpzDbs23TSXCyKehi9O0NiEEQi49LIzE78qkDs/sKDiOAflwYOH07eoSF6ror3gqWj+q0nyvXEd781IjZ+3mXoQQTL9bGSPAe6jIlmppKJr2Ak6LXpln16FmC3I8F5Ed3XeS3pvFvkdHTTR7Owg5UBAJQD7+vbsO5IGj56AAwgpHSfx3JnT6e/+0ufTPtLgRuI6olcRlt9DVyVFtJcwCtNjV9MkCOnQ9CjONg7oAk4+c/MnV26kke0d6UfQn/zRnTzD+ny63tCT/o/Li2mECHiwsy89cd9JWtHtTUN7dqZXqdZ+k+vMzI/xDHA3O+APchD/0s/9TPr6S99G+mkKJJLUrKg4qdgBIlxqUtKJvpX07Ikexo1nx0Arhr7BfYhKKfbz1uhmenWcZyT9b1s7U9jrpJ08BETBV5gbo/io6jTlx/qNyJi108JnHUTn0Gh9bHwGLhoouU4aCy2MbTBWKqeDufNQcI5WcBxaQK+ikpRKfvsNrnG9Lt7zdGtnepaK7o//N7+WGg8fB8Faj3ttFoVy1gz+mP7bUjBAWopjG2hqpIaykxhoH3Pnz7yXsn9ds26H7BAVTdMcQJV9Uv4uNqUgcAXJLam1+LkPqQNn0Q7XzenlrLnn9/4RMZolOLk6coWMAw5kRzdp/FvpZbrhvMEaMmsh79Owdo1AL7IjYYBF7mnzynpux2YMGHmszqUnn3gqjXNIbZDBaMFOWKA1iFSR++UigdAi6V0DB5HTgwOkdEHWBqgMjg5v/QNU61IdHIY7YwjSDERFdu3eg8LBUvriy++m8TutISGVJeeUZ8vUo2hHKULioWuWhwNfnvU6qKKOgVQetb90Jq2CniHw6YWvJ1d2RjoKqHYnjq/zYuAXHeKKQ899dHHArjFGA7xnEoqJiI9cR3mvOmFSCIwyVASw+1Qb6+YXf+5n00c+/EQoh2SEpGonKfInT7EquMkZo4y45IxXmMewE6G5SmCY22FuHbw5DZydUN8btvyeFKDOaKEl+Pt5nPpoQazzztrYAWdzh4WRH1xP/9Pf/XvpjQ1SwEgU2dJzoBOUHErFNsZx0paS3APAdXqSTmxjBBJrFrmAah/asytNjI+lnsFd6eyN8bRA4D5N6n0H9mucYkP3ZStInV2TRJlqWahqjp2PCPjcgwaV/NyxFZ1axnY1YN+aCIhdqxbb6WDY/CFS4zps7mcHzjUvOsW4bHKGWKBn0NfLviYuZX0sw23uTjdB5A1K1CZempqIArx+VDSMspaojJxeupOuoeamOkUBGDLKx/QydoWzH/PknOrgmrbmvso8RJth3nQfCL+cWAOTTpxNAyBv1oKwDwALopMcjt0ya9F1JbCgg9WBmsoCAd0CNihLUWWeshlBr6EjqnMvJ/OOSgtxlrEFQRrNLG6nIFGetp4qMvxpBSrUajTbAGXe1HHE6YzXyQP3bMzC+iKcwd9X3YHPcQ8oX+W1F9V69dTj2cxA7Rnem7MAFt9yHytQngJR9FzCbhiAGFQ4szcowluraHLi2h7QYcvs4qcsIfeiCo73kPmXgmjYGsEYxsi5Dxkn/Zpoucr6MtvEfUVdgDYpQJusMmOAWGg5WWbN3gxkYXhe0/yxd9ijeiFbPM/wGuOzA1zyfHAbOvl1XwZQmQi19RVBb5wBWz7nPb7nXa//T/TN96fjy8Hh33ehooHabfFE6z3c+gHIGesCl/6gx8ievAOi0d/GhuzAgHjoGK3GZokoKRuriEaE0U0F+R7BIxadqURTvVF1JsRsxBoHd144xWAWnmKJPEtVfb4zUwtbPIwSddmbd7m6ZhmHcN6qGVNSKkRv+UEYYB9ZlEAhW6uGg6eZOw7FwhU5xXFasX98VP7ySxcQv5Mc7CqytVgNOdLp1HDx83ime8KUmkOgI8MuPsoG6OluSd+hkwRJEtAXon8Xm2Tkygktiy2jqB6g2QkNzgybqoeUjJs1etBWTkh2cujZjaGWS6cLHKn6qOKFL1TprYp6yYd1o3iIiQZkZyJvguaQ4CJFOHw4PfyRj/H5m+k60jbyAh9rWk0fv+9gIFxrOEuTHEC79+zJzjIb/PrV82nq3Pk0NH4NwwQCABdslCDhpUU4YqCHPwwU/YmBrCV4cX1H+tfXFtIV0Ky+5u70DKL3JxHMXsZIXCd9+yIp3pu3RjDotOvsHkz37xlKJ+CKnQNpffXUO1ybw4zPbWf8OpimIaL3/V2z6akTvYwnsk0e8BjnW0gXaaybkYZ5f2Jb+uKpSYolcCBAFVYw1BHJEmw02ZSAMdEhtdCrizG2Z3I4JUptML6tCGbb9nUVVv4M62PJsa9StzlVnvdhrM0KMQsnDSdUI+dB19eGRiuIWCPcvs+19aaffvbJtPvzn0pp555A1nSE1D/VGQ4VCCN2/hPFKxq7BVEth1RxGAs/uexH0b7C4SvrsOzy+r1VHE//LvxGX1ec1dj/1fqq/4xyaOZreoBm6k3YBQ4CUT75kGfOnk/fpZHBH/7Zn9HyFD5XoAsBGDpiuajB/wj9RfxP0gLy6EBH6qfvuMHCrJwo7Q1BgnQSK2MNmq7TuakVJ3cWxMSikPv2DbF+cQBwQmeRyDEYW6YgRlRKhG0J5GXs1kTqGegJjtno1Gp6+9pEep8CujtwJOX4eZCoc2iQvJ2gQB52i+ldnELboZIaAakkJcwBpOO8d2hPWhcVrxxNGQ/uK9OdBuULaNh6kKq7KVVCQ7FmcREIjge0nEJR9nn5elxPyTWTRUNyXtG3beEe7j92MP30T/1UOnL46JaTIr+2sp9+XqBIUqG0lJVtDeUD1qOHagjNc5iK5ESwHvHEFgrqnGX7m6vjS+FlyfgUpC5sN3ObD2/GlD0kx6+oojTjHAfP+oOR9JXf+t302s0PQAehXvGzQaTS1lnj8hBH2eM7cC7N2ET7X+bR6v5+itRWyYBY1KYDN2/mBg75dSrlo6kAa6bJNcaaEQldZnxC+iqCoNxUpUiQee0OnCXnVHRf/rRnVAu21uyXAYWFp65Vxcx99iZoD7dx8lxnUXQnnczMIaPGCowCxd04Q61w0Btw1kYJtLexNlpDo3cuGk/sZv0u214ZsGGS4r6rEyhbIAfgqi9OZdmznhs1Opq2qAoiy7lYbZJApTuYT0/bKNZlTHWOWlBDca1bH7BENs+6BlG27SEbZTc41WysqpfDfJtKfe7XmkLnWw42a9siICvbBSpWHCM0j0JlBtWCzaizMBayScSd9DDaoU899mT6X7/xbSZC6TPoDBYmcW5kWSSaCVB0aEMTg6xpKGB9NJKQA5lT3o1xdulPhP4tQcFuAkL9xynWhOuuQ4fVIkDuTRsc/PzwI6BW8HxzUNHm7C4tF961EC5MBsx0an1+UVD1hkWdo94k0M9cuCf1zAm1U6Dz4Jl5i5oFj0DtlXOkz2Jlvf+O4rWqGK+k78s+0z8QzFF5IFzM8BcKACVKXsl8VX7BD3JCi00uf9cDA39ddPPea/81v9/SCS3IZQy6s1cZnnz46DZWCJ2/04FiEeYmDxmhC9NfIXbhoVXXKQ9ce/DKc4/rV4dFq1yKSPlTsMBBUIqg5FPImQmYmoW7zoGhwxnReJ2xKxpo5fODP1GhOtmZyQhSWTjl/To50baquvcgDXP9SDnURRH1SGhGEnPqIPZUIMB5HDKaI0mc3xn1hD6jjybia+kiVYBsLh0ZI+L4XI2gDmeRhCjjrZEKw2+CZasqtn48XeAtDNsRjN8ujPH3rt1Kc0SZa43y+yS5Zyc0pumulZKjIUX27Y9uZOf91/NNHSs3jVwXN3ZOGWR+TXBcMfyipsHxjXHweUAt5KdVOq2Rhua6Vl1ugGS07T6Qnnr2E1ExePnGzUA8vvDIofQAGpyLoKCmqDNylLlJLrWlhek08uabqfeqEvQcNKAWoh4v0y3kdUTBf2pnZzqhUAme/qWN5vRHUxvpOhqWPXQ1+uXPfz4dQCD/KkLjF2j7+PKpU/CXRjFWO9LDh+9LjxzcH9zUERCTd+lLPYcQtgayAUPZzYcfI1X70B6qbfs30gmqzecwaFMckAscAi2giAI174xtSy/dQmSeYMDxa6/QJuNXD6FCNvcACmPBa5bgU5mGFRHp6sTos06WaSk4x9oPhcYqAMpzvRX4Rbzi/mGvNOJoWzBnx4e2bdwLCGAjaO1/tedgeubTz6eBH3suzZjmg9d1W02pSIzlfRBk+5AO2dKiLI6uy6Sgo8U5vAvZDKQ2awzehdKW9cw915xO7i8cCxxXHe/6PRs85Ujp5eCx7NP8WRkNLg5xvT0KNKHihymmfwZd3BdfeSW9+sab6RapSlG8BqkMQSsASTEoxB7t62tPh/s7cRbkUTJ2Boby1HBgPRCmCSxabL/LvUyB6Jv2GuiHR0rHpEH6ap87d5a0cE9wQkVbjh85xJ6wUIWZjp7aFD3w3ss3ptCspBHADJxTXjtIWlhtySn6WoteDzLfXRC291DoNE1q+M0PbqYJTuluixdJ76tB3ML6N3sSKT27jXFf6jQGTxTUSdtjYGM60KNcKbQo8BEh5x729A+mOZBjxdN1plYIrrrQl9xHSveZDz2ZPvqJ59IOCpFUKwiRdlE7rlmfui0BRkHP/N7DPOSsgqeZC9z8vV8R3MiBrua02P/MbxMYyJ9RbHS9HYvXVEUsrgVRtnXm1tf4O9OcTQQEmyDB3/udP4Q3fJY9it1W2kfuLpmoeSTVpMFsgGrvgGqhzM4ItIpm5mwJlHqIIGEb9mqcjNQqnN8Z0kWTOASWCwnMmmURlVvlHkXjsm023c/frIVopct+XSfYNf0fQSE2LUAQ07T8LAJw969xAWPbTFCwBtq36RCFDm1uWtCh82dXBri0awap/Gw3c31sx1o4xe8tMwbaZZ6/DeUQCMkU9LTCOxaVv0Mr0rV0azGlGwQuRQGlOKBR8MJ9liCvFuhVFLRQMXHxBwUG28E6G0SCa94CJIupPAo8b3mWQTjn09ChRN21Z4ILbTpZpqa5v2755lAgfI/apDpgAhqmwz3OLdbxfedv3YA+4zknP5Xx4CxU/rCR9+zavpZ+/dmH0hdffz+9Tgu3KDZkD+xlre6k7aqUl17S7JOeD3KoycaZ9dCeSqsp53rsDaUR6x1uZQLjNXD4WRNyt4PHzrjKY201jc94KvtI3ipNkLnw3qLosuJOug5UwxFQselGu4Ea6y6Ca8/WWCo5oBZ5LAXSkV11X1Xnu+vfwNivnB2QN5qLCQ1cnD8d+gikY+Flv6AGWNX8prvBwHq/rd65DGqDa/gehPQuN+D/H9/ghD78OOv1+yun6++v5oTxQOWhS4rX8QqEsP7gvMcJvYuPWPHSwi0y7WHUpjMacj8aQhd4TtMFqMpkiDa6wU3FywEpulzFcBYeaD3X6l6HtKQXizHNxtPDb6sKVXQhOhuxg1YypLLlWFcDYrQXi5J7tGtSkNE50GvdFQgJIyVBxCb6pWt9J1olifxizIgyJXPP4qi5EF2kude3FXjVOGogPMz9reNTOfdlQdVgfe59O9fuwYk5Sp/dqxyOV0z1BmaZrxHj4D1UizI/hiipOo9sAjaPnBoNfxHQrkcswjnhtblDVVN0NblFH/dcnbcY9x4SQT5iNV4S8yWt+304/hj/Ht632TWQnv7485FCfv2Nt4j0G9OvPHEiHekCIeBaK6YaqTw3PaIDLDdskU5J2zFE2xCr30S02HG2GOXF263pDcjtn+9vTz/Uj5ODE/o2qdDfurmaplq6KBgbSp957oepVu9D9Hg0vXf5UroMUjw+eRWnu4X+1PenRw4fAGm9ShpmCmH20TS3SpUsSApN10lTgkhRUf3R4ca0r3OVjjFtgQDbG3zk6rWMrsDLun67N/2bV6nqtqc9Y+lhJKIdLTpZH4Xv5qi7tluUbGJ8oiCFOR8geNjAsK4h7zNl73iDgxi5HGiVQqSYtSqScC/s4D5Eu0TDlIKyI8l+3vurRw+nB3G+2598BAQYMRv4b87NJosr+vmK3hixk/Yt3KOy18s+8vv6tF35dxy8oAQFWfF1BUEtTkvJJsR7qrRY7H9xD99fpXSLZFVxfOpTtcENrUKnLduUHz5LIMKHlOvE6R3cPQ7NGdbKudPn059/6xvpHRzGKIgw/RjHGrJVIEjD3XAmSXf2g6qIWi4iQG9LSLljA6QeHdeRa1czD441buqxncq9AZxQGxRsMOZnKZRT37ADp6+3G1QI5+f+4/eJlVA8sgx/bjq9fOYKXKu2rPqBE9JLCv+tsxdIH/emoe4dBDWKj3P4URzz7rXF9O5Vit3U27Tamrm0cYNcVmVebKG4HXkk99ss+pg6ytPIWpXsSC/6uxOkbkXFtykNZ1o5qrPl5uEEsa8eOn40/dznPpMOHtpH0wakxIBWN3CQ/LIAqz6oNzsRqXWDx+Cy5rVQbELwSk29VgUvgVDr+FgVX/E7i12urYnKCS3vCSRIx7NaD2HPRMeqL23/EoFA1BQIIBBwtaA6sYE4/hXQshe//CVQKziuzGufiDQOVg/zqwKC0kaj04tpia5mF+AUrxgw6djz80aCokUcn3Wc0Otwu2fYg0vq8AVXWVyOQi7F39krOir54S1PtcI6O3dh7/heAFp0LIpduF91bJdAKjtokKAthVQW+3XF/WyWy5R92PENunCBrJOG2ql6A/+21ehR7MD97WtpHH2gPx2hha3ZNuykqgsbaNIOh9g77ZJZI/yfpggUw2Jz4h4c+OorB2n3ZFCqPRfjb+ASPP28h3rZB8H1JFhdJOAp+pgGQ0qemXoXcAgNSsbIWTL13oIdeBC6j9zLRguozLZwHa8p8nfoIBrMUOwGsPtyrt+8cDFdmYYegZ0gneF3AAAgAElEQVQKGTrmrgu792tPP5TG5m+lr4zMponbKoOAgvJMB1GkaK7S1aKc2pzgYkufIYjX+RUMKVKLrqm8DgFP2DdSVQSTvG85rqbj1e9uo73uaqgWUEAa8lIEJJyb6+y7GVFUA33PTZ7T5ykgjt9vZ2xNt0sl8HfRgz0CEp1r3ldR+4rvIQXN+3bcdYTDV9D+8ieE9ysusAGvhVwCAyYNckEWQxEAXCVzVwA+f16b7S0ns95Hi31dd97fDUDVvfmv8c8SUP41LlHe+sK2gw8/Fk7of8hjrn/NXRGtk1PS9JXjVoP96zZGLfINtFDUyPRNdgCzfAuIiVGQ6Z7KAfXtcs90YjwgcpeYXJmtFIsLTuNYnNLiaJbijXLg5tsokZgGpEJe/LFE38rgiqAEUmVRUhUxlZEqqZm8wKQHhK8SDqLabGFQPSCtGgVt8RCVrH5HRxUb0U9EvpMNKQVzcopWf6SUpd50o2M5jcGNlnZe14hVo6KTWOk6ljR9uZeCWgXnk4XcivHdCWp3mzZul0DqYjxzbqzmhNYvltAsZeza2BgioXeCv5hJ56EuwKb3qzgYcmXjEGJzRLcJO79gsJwbJXRig1Z8I+dgLQ6vfID4J2RqGNueA8dSE87y2PWRNMMBIXH/7/zEp3AQOqhipUgEXUrluVqRZBFxsSJ0YuJWap6YSA1vv5Q2SZm0iWiTpvrzuW3pVSQ+Pt3dlJ5q3yQ115wmmnrSPzq/kM4DknS196Vnn3qaNneDGNeV9Or7p9LIzVtQOSj8wAntp4/xPu7Fe79w/RrrCxrCxnxqwmkTOYPFSvV+U3r2UHva3TgPcsXhjXEdD3kPuuiAkjWAqL5183b64vszpJyUT8HY8LwKu6sT2sxhp3MctBK5woGgi4baBIGfqyXK4jg4vCcq7a9NIQEVfMhM1I9VWzmirnkPQcfF8oM2FQD4vg/5rHHmaweI6A8Bufz0c0+lo5/9idRI6nWZzkA6whrsRnvByzk2YseQywk0y1CMVXEK/MziEMb2qEO24n6i+jq/phaQVq+5i18q+h2p7uxc1DR9q2uWLkElvVv/+aUdX5FtyfegMwTlpXJ4VCiINsByxar17mds41lvICD/l9/8JooIL0WRiM52PwfRMI5KJ+fcLIeiEmDSK3YxTrPwgfftgTsmpYH03E3aSZ4DYd2FgHk/GqGmfZsJqmYZ73fOfcAaot3q/r3wABfSQydPpEsfXExHjh3CSVpL33vzdLo2D0+Q4rhdcPuWZiZwR3BG+N6K9dWZ8fQgIvhtzNf6nR3pzStzCK7DKQU1lUvnwXRg777oq609MRXqIdpI0DCF09yFYzDL4SnCIyJVDin3tOOg3E4zP++BGPmTtGz9+DMfxrHgQnY1w2kxOxLZHyu45F1GoJuvE+lxU4SskaIw4iHvYV9QyQjiLXKrHJsiDeZnZ+Bmi0Mf9rtCQktq8/tsGL+P9SYSKaoYcn3olFohX50nrtNWuXvY01uvvp7+/N/+X3Qow+FjHw6BZHfb8pVR7qaq38LKbrqlvXz2A2g7KJSYHmZdTNv4wnbP7IFJuOYIdVHUg5A9cylfVvWBFd5rX/KQe4o9mDm/OmTeUwEDIjCMDFDuahMZJQu+OBCUflM/eHLZRqJQNwgMGkC6d8Nd1ZGdItsyhB09jHzUEXRp+0l5X6LzW3/X9nR4mC5I42vpy1fgU9oOGtqFBTFqQPdD/xFh1AZfpyHHZeSZNpjP7Ajlr9q+1b7X7clCsYgzOBA2EDcLHXlvF/a01eI4UfPIZrAuowkEqCY2WdqASgz+O2yOjhOv2blzKA3SeES1nDYQy2h9zZ7s6yFNznkygc3euWtn2gO1agat51vT4+mds++m9y9eoec9e5Iz8mne9xloIX/4/ul0YRF0knGWz9tOJq+H+d6D430VqpR1G30Eic6Ja0TajNSUSGMH2pgDpSJ7pJ/teaXNLI0PvKfQgwUpbyOoHLl6g73UBxiEA8oQrjKuuXdY5eLV+UThEJqB5bdSXaTeeR8CJeoO25pT+oH6tsWexXxUNSo68b3cf27KY5GmFgEKFtfIiZ8MFHkm+BWfV83pvYhmzdmsfl/2W+F/1juf4SfoHHvNuixE2OO/JkL6/8ZnrC3Mf/8/Kie0PLRRgI6QKbdqMO5O5JahsSrWXZgrAwtCE7+t3O7ykPUoax6UkGqOjaDAcUD/DpBGjZ9rAD1cjMiFxU0zhYiz6F0VofghZRDCCPDzkn4vunkllSihup6rVj9JckTksGi4fJjYhDqhVq7bIeOer+wwZ8dSKY2SKvdA94C05Gk/IuZWnNreb17Hg825LvJgFZ1oFBvwfoTAd9iZiEhxBMRF49cN6dw04TwHjJF0LD4/K1bMljNSDoPstJvihOuF8Wtv2SDKb0036GO90pBFxWOO6hZgeRwvHeNGVN6JQ2k1sqmT3LM2p9dMbRStvzh4+J1ZHP92LqInuqklDii5YeHIVxF5g9WIRuRcSxUAN55GPsHDHASpm6Mf+NSNUZzQ7elvf+bj6dFDe0MsX9UCUxhRfc+mn5tGmJ5xbsRpXX/5q+k2SKiFYLfhc/3L85PpIp//C3u704c6OYCRjbmy0Zr+xbWG9A66ONtAT7ooLupq6YTEr5QJVa8g05Lh5Wpa7bojomcK3UTaQciOo2pzgNTxEA7t2Ru0g+Sz79vVkHZ1LKejh3YR2aMhRxR/c2wy7cVxXOF6r15ZTS9cp5sOh080KmDGmnBCPexCzsxghf+1c+C4zhYwVDqxOoKtHty3VxBDpz8yhRZjGDRbBmaFmGyQCupdDG5o9DGtbRh8tV3xCGhdyOfgcH5haH967ic+mfZ/4pMQ7DkAWYMWi9y2FaboQ0GvuIBIqCa3voLWOSz7pqBUpXCoGC4pFqGJyFc59O7NpJQUYHCIq+DGNVdoO/Es1Wd7nUKnqTm8Hu5mPSpbYsCa0Vj3XCXAXdmAcp/ZNgj5Zrka96jE/9egcvzlN76Rbt64nnpBFHfjGEYfaJ7fdqlXQMj7QaEcR+/X3vMGvS5l+3XrALQxn3PM2zxoka1HDdaGTNXjSPaS1paHaTGLFfKvvnsmXV+kcASnUqSuA84v0GG6NTkP2toF143WqMM7053FWdCX5vTB9EY6D7/Pf2t7o6qdU3GIQqmoircAkflWgkmERA6ohWkewnYOspVkGF0XBXvg6YdOpM8y/w9QlKcknOlQxy2yIzqILCttlS+POazWmf+OQFP0zqII9llpy5vnOnfZchZ16kuAGmLdDFZ22LJDWUAA5yS4pEG1UoGjQnWqde3va5x9AwiNmRkmrjQDPaJwoC0RkOajo7tCoczv/uN/iAOGE8C972EeWhjj26SsBwgoBtEY1lS9fv58ukJQdwW+bifORujGcq+r7MsFxneB/Tol31GZJmzFurJGOF7+Ls40zyoHQ//dKn5+7/y657RpZpCazYCZ5cG2bZhSZQz6cXC09RME0DvY55NrC6kHlO3IEE4U/126eT09cmBfug0Q8fwjtBYFSbdN5aF9VPPzTF8/PZX+8jJUCtLwOwmAbhH02tUnqti5jzVs9U3S8DegIy1ifzIl425ErNB2wvbH3FWAQDXuRjdhw5mPo3t3pSUCnt07dxthhj7sYF9/OPwW7hRN7Q4CNgEgudOddCsTnRymyEsEuRX+Y+QzmZ92FR5w9EyZe35IqzJTuAhVZoIe9C9++5X0vZtX053V+fSrjz+Z3jh9Ot2EBzHBaE9WyGE7KfshHDyDHe2T9Qo6cjZYcL8biPtv9V1ddxaIuVdEYJ3n/n4k1wywVL+JIFiqBHOKTZkBVbYjk5mSyEK65Ni/y9ZCGAvFEs9Uw9gi7plqHVgcJZdbJzRnhTL9zrMzMhH8rChgqIqiKkWRZ5IGoP3fAofkMBjQZbQ0MqZ5S97lhP67nL3iifn6jH57z1vAhcbTtRFIeX6C7wsQq4/7//TXf4wTeu9r67/njknHP/hYfvbwjCsfPJ8Ygcb8IIe5vLQ4SPWOqIv7rg9xoOWhGGnpxFl1ziZ2i+vQRYeQ4D1ysFKN2qbel0RiFvs1eIM6hlbL47GGY6ZBCxSGD5eUHOiL7SGrikxb6hmFFUFeF175d0ltujn80gkNGkE8PhvQ5+c6OpAhWF33FaPDa4M2IDdGRInNZYs/JS46QO+mSTc8dmx/6ufe+7p70ygajpdB/G4tLPPvmRAiV8xXtC8kXTBc++CG7UEe5r0zZwNddDP7fFZCToDYuFmi4/w9ExHOqFWDvGM3TugDwwMQ7ZfSm0T/iu1aXFUi9yDZ1z2LTyytwbSdyJ0FSkXSKqc3dQQ1zFk3VBpEVD6GtI/zBu+0EhsvmyCchEoL0wPcw0UnIMQoGLc2DFXf0ZNpR08/US0VqTfHSHlvR1T9RBqmf7z+lER0x12UyyDETi5WGS6//1ba9r2vch0dR4oKqIr/B2/dTNdxov/2sT7S8Rat3U5nFralf3LpdjpNWucOaReRAwrvoVaQSpUDKcCMExCcJO5JYetIv/DQnXDmPsJ9HOdA62m/ky5AKt+gQvMgrcuHB9aJ6nvSsq0Z1bDFwGk8WuhM9fq11fTn50n/GVzpbIoIcy86K40WFphawVvfvWso9oEFMSugdbZ07Ae12oZT3Ab6toE1HIU3OKeig9tPZ6Sa83x4Zz8jCO7ylqxshh6RO2Nh/Elt/frR+9PTP/MTqeeJR+jPvhhKE9sUqoSDuAl1oDgPok1WxmcjWikwGPBUXl/9WitORQ35ZO2Iapc9Xp+Wred2ahgLOlFeWxD8cEI14hWalvdi1voNeTP2VDSm4Dn9kykNueo91hv36X9xDQ9TX8fPlCEKvUbRtEib5d+Zavzgwvl06rVX04X33ws7s27bRu6jI4qBuBafe/jQAQLC9XSDwFCT08NBN9hDwUh7Dg6XOfSXQePVTBygMGI/e3cVW7FCqr7JDkrM7TV0et+9NkkQi94szsMGSGabtmB6DqcVxwLt0UEQu52iq3Tt+to756lyJoVJ/1OfT91RU7tmhULiDQQsdHe5r1A50D7y7ErR6H94fA2RYv/0Dz+bnnz6idQLuh9OZxyoFjEQHELZsQo/Mk+8vmQtIt3Ifnad+NkGOP7tuDi+5XXO373BSlkPhaoRMXNVVZ85b1stkkPir0Iq6hGr4qQGn5R0fKQu+VzvawHnK0MhEbORvoTeQMC8jhP3r/7H/55xYM/i4AyCptneMvR24Q7up02vms0vvvZKev/qaBSEbSP12qqwONrNOg23+awbIK1q+06z5+ycFE4La4UwM0TZa1x3nsuAVdvhnHRiR2Byxj4XIb9tlTjXtMNbf9t66mdPWh1/Bvmk6aWGdGNxMp2k6PL47l4KVWgfDHLbQLDZAtm0F56rDvRw17Z0/wMDaQ108zdfvJy+PTafTuzby95dTDfRP27jdUvQKuSltnHPYwgKX5hejlaXtQJh5ro2F1WaN87KgjRXzkpGRUW7G2Ld7Idy0oBTNyj1BBttdkXakeevAeRV6Ep9nKkGAd3YbtfWdjJEBkPtFNQZLG7Dbts1StnENoTQHeOMFLLGCeR0sttx9FeRwrtx/mL633/nt3HeaQSCw/ouBWNzZJ+gwaZp1QQgmHayP/tM7UvP5Eyxo9wI9xHBE+MuKivf2j0uYq8TWmyHTqeBmXvEdPgSafklwCBpFlqLTTMBzGXo0oahzWe+jWl03EKlxjVXOaEZoczfe04q3WQ6PmyX6XIO2qhBUeqsKkryXtSJLlJJXs8xULEn0u6uNYEDHVzPn4qDXJzQer/jBzl79Q5o/WtDu1yfQICJZxL9FSkvjvW9WYq7HJz/hN/chdZG7/iHHkdOcistVxy1enSjICT1B4+TbD/dMFiMZDlQ9PyNfjRC/k6Hz64kGqbgAnm46jCyJNSo3ORAPkCXHBfTDbh7cSDb9YSFZWHAweF9cJ6m0hipKKONcTpHrFgZyoxpNCyQkltnKqBw2pQRsthJw2L9YKTyo+MSVcqgj0LjU1RGhrishlpuJRtphQPGsfAgiio5nfDAR7KR0i01Vdqlo8IC3MHiGYIUv8EhZ7GJrRw34DUq5KzszuHDh4O/1WCEPU87QPhCr549m8Z5vnmLegIgUMhXdBWE9PCR9ABahC+8+G2QFCrj2IzdGjd4kldIY0gp36YEBPck50UnXH3SbjytfT3N6eNPPZ7+0R9/Na02gSSG13K3SIOLPP5Um0qHzk0V4xcoRyZgu1idrywrkTXZ+iCvl04hKxhRN6DRp85qdlTUzMs72PEeJF0zjhO9yEGqI+A4H/vQD6XDDzxOaqo9a66JZGwupH68QY+fPsbPXsIaL73DiVujqR+pprk3X0rNb70Mpw5DCKJ44dpM+p1bm+lNOhb9yp7m9OwuKoIxmt+9uZj+yQdr6VoLyBact72kNXvghF6+fJmCEuSj7KwF4okFjkriHmSaJIXPL8A75f73cZsfO4zMzo0RHBB6ky/PItU0k546tgvDRlED3Lt9x46nd989DddpAEPdlc4vtKU/RbD+JkLljXaq8RDlaRZYgxIVpDy0s/ZM3UyB7nQwnyO0rTx4+BBtJUfTgyeOBdJy+sKFNAnSe4eoXH1ade9qh7nzguXsItBxz1k5ehvH+tCBo+n8yHnWUWO6HwfgCw+fSEd/5idTx5HDaZZ1KBf5NmvTSMXCgfBio/oTx06OUoWiFKNwr9NYyzbw+nAUwsE2wMChqXNYC8+p2AGvE4eD6SoOae2Ba0RHJuTTLAAUruIrjGVUtGbpmCiCIyNQHNbizPi6QNUMmEzDV6iD1xCJyx1r5IZScGAbQQLRQdrEmibMDR1c3rfTLQ6zP/vTL6XzBH2dpOdUJ+jspEKWamC50Qaxk9gGA1G7eB0knag02X6Q71uk6RWlV9x+HmRnDc7e9dHJeAb5czeYzzkKMEZx+K/cQkEBh6QPJ1cViSaks+6A1h2noUTndoKUmTG6gx2DP3ojjW22EkBSBY2ztG5AzfOcPHo8dEfPg9TqTOsgeoBluSwoFqzZYwf3pr9Ba9b7jhwM5LJRuSebSgTnoyAfecOX8XXO8yGIniXIlmL2VvJqC50bxy6cTj57kiBaebasipLlxZxXmyvE9fmYaWhFIdjtWjJl7eHs4VpBrbGmPF88+bXGkt6qeS/rIQKugOxyIZIZ5mXsgPq0ntK+ronUc5PqFMgsfes3fzNdGTmbhrEx62tzFCbt5NygwGbXntTQs4vuVrvTl7/8B+kanPFZUtfTOJkr7K3dQ6R30bxcUT6LubMpwTLnjzk4pdcWGTeKuLkmKXq8ziZshM0Y1FHewVroZT67eI42got2nr+d1zZCw9kPmthJJurEHvi/cIg/QCP2vemW9OZVglPkvD7x2EEaXnSmbs6d8x9coO/9PihPUAVYV50dLenoTjMhSDKBfv/xu7PpD156I32CdrFjYwtpxkp8kFRljlRW2IGT9+7ILc4QETzT83k/lACw2Awd+HI2lxRx4Y56nsmjvX/fLoozD0EhyBXdFg2tMr+25FShJLebzpSDAbprjQNwmL3sRfR/B0FB9D7nvF4zq4mNz0BTpqZp853rADPMsMmLjfMG+tPpU+k8xYSzU+M43Ndx5rvghc6nSZ5F9BgLmHZhM4e5B7WjQ3WC4tIe7ktkLzpJmQngfro5G123OsMW0c5CR+sZRHeagFBanUoF2vugP1VBa7FrYcMC2OLkct05lpWHFyenaGI4ijob+BDMvw0IBGeCEihgIEVAsIYxKiBeQR6zX5ffr5a267sWKFSfFb/zVRXgUO9gxudWnx+FUNrI2Cved95/ZmGjEQa/67XjGr6F2sI2mhF/WNTpDY11smEV/ao8U7GxYVerNVSyUVv2vfLGw9DWQ1nedMVFrn6er5eLtRyOch6Ua5Vx9xnK5/A02QktTnAglVZ1VZXl5VAqN1kc1BjaKB7Ig1fQkPI6ydcFyYlDRkekcnTDGYSTozTCPtA+B+b0lcvRj1s0rrQTDN5SdXhEu7Io5NiWdoFAGHV1cICMo582TcWkHXw8XJeIRrbbvYfnCEKyTrKpPSNZDSR/e6jJcTT1K6cn97XPaaMFJW+MaoTqPWwrxzZ3/cFUMcCthEN7cYaeuu84TmmuIlTHTyHzWVIrVqX75eEr6iAnxrHQeHufc1Tg2S5uCafgzLWrENHROXMRcC8ic97TTq730PGTaY6D7DK6mTe4bms7HDM7W2AgF7lOE0Zgii4uRu2djGEDUWQ7z3SdA3BZLzPWb+YLFQNVc0LddP4ca9/O2LZpzJgzpSZMWxT4O6eC85iF8yMfhvcqPqxxMUVSHNaIUqtuLVmn1U2tQ++hwyENYrHR1Zse/9jz6WMPPQxXjqIBqsz7N6k03juIGDjoNfxJK4GNZkUdF3AoBuAVTb7+Qmo59Sro8x0MFt2FZjfS/3ZxPl1G1uhv4oR+7sTOaH35BkL1//jCSrpIIlQJozaQpt3IFLkxrly5xLNRTUoXFcemZTsOo/wti8RwNpt4/hbGvhUtyXWc7D2sr6Gm9XRfz1p65JCcJ8WEra7VWVAbVUeLAqvra+nMKtwiHnPBQ1wRedaRvNZ5u+uwbkQsQ0LEFF6sPdJCSADZpcroupWxdQ2M8bNVkIBtcpO5H8c/ehxzaJjy5QaiHV0/yJqoAnAv6UN4jMz3jzG2P/WxJ9Lwj/9E2gRptvvLbZA759PPKa38jIzd4xYXRGFghbgW3lh9wUjYncrZrK0jGXbyMiujVW8DaoYyHKWtQ7CgreVn9W3sis0oNijoNFV1r68vlBBtUji0OPHlK8anCm79vUiEn6U98jr+cZ2690R2Ar2LN2+mD0jX/t7v/h6O5c1AVPwsaSW92KRpUDJRyEECjduKnOuE45QeQGtSPVvX5f0nT6KheJG5QsvTQFMuL/toHGRtlIBkxap8FtowVdlqKSoN1M5aODTQmfbzR6dpenY1ja23pu+cuwmlIj+V821xi8H4GpzAHlvEzhBAYR+3s36xnlyzK332M59MDz/6KAhsJ88pRYZnZm4LCFAOAO30amV/48kZM8cx1qKHqul+UxeVLffv3LRDyaGsI1vmqFTK24pQQECbIFKlvFIEASKw2paKa1pDcTzM4xzfCjxqh1C1/vx9SYN7YJvettDLLzML7c1wZbD79M5Nr/3+H6aRi++DmFH13AVHHEeyuwenZd+B1LkX3jk2643X/opiRPiEtvQkWLx5fRwtSTiOPNM0VdiAz+n6BBJWSngzdwsUua0IHgAs3FZ3CTuxwfM0IAvXKULdsJ6OkLU4xpjdgULzwJH9aQ10XNWWhh3QMtB0e+ghiqTISo2RkTp7HXt/m/HjOvft7yET0gVXHLuvbcROLnBe6MzbbUp7t4O1c+XGXPqnX72UVhpb0y8+/0g6c34svXr5RiCF+4f3ks0wE7OZzo3Pkw1SojDLaNUcmOpwD5pMVetQH0iW+XeeMM/pqaMHEPZvT/uGD0XB5Coauu3ILu3fvz/WgEhilt/KFd3GEQb7IoeNO5DUw8YonZUbERi4VALtVQ1BaQRTOnvNC0YFXWYjnf32S+nrL7+Q3iWYsrhsFod3RvodO7SdOejGZrnGpAFIQxBwCVWRQELRBGWfWO0uoGWnP/mcq9pH1prjojau7T/V9yzi7O59g6HiiwQVRMksHTzG0YLk3JSjLh3vt7EIQXPV8KxD+EMhx7PbgjVzBzkdkC1MOLexqwL0qQ/aa05w3vJ3fcU9Vnsx9og70bRGgH0OvYV6KmFQeBiUwWzfS8GcH6rN87nspTTDWt3gTJHDnDtG3c3ZjjusHGD/Xe+gx88jOgy4Nu6zvlZBP6/+/ZqR4mvUP1T9s+efbxXShRN6/BE7TVeLzEk0cqj7vhigeq85FyDgNFWyR8W7L8Tg4ryGM8tA5IIiHDxG0T7XeCYgAwpBUxiCgTkH/247BmA1OHRZkqkgHi6y+DwMnxw9jbSRdVQIV5IgynV0A+3nw3kt9cINeu3Uu7GoFMwNfb7smmfeokFJcJxyRbqSSlkYNi/iqHnLwGA4qy4wD38lGiRO37+7D4RsB60cBwIdcy5MV/TzuR9cvBgb12hyBCMY7S0r5EeJKdGOFtIY5+A2Wf6zirN0ZWyKbkogtpYwREUciIecNLbrAZww7J5hbzpz5Wogd1181t5dA8jKjCOtweHbAcneQgWcqhUGTsNoj3o7UhQno0RcsaR8XtEVnis6VVWka4eoGWenoFSinfKAilHzWgrR63yVNVK6+sixi6HlIjqhOpRrrBE5WFIwGhikPQ88nB758LNpLw6QaLLCv+0bi0gM2fMbHizP1oce3g6lODAs4zgIQzz/6nvfozDpu6ANotF3SH23pX9ydorONKTjj/akjw6B4uAsvD3XmH7j0lq6fAcHy8O8vQc0fWc4gEsgoaIPd+DNeY8tGPpGQkWrJpdu8zNGP1Bf7rvTCJ8xOtzRmA63LKadbVRAo2W6jE7dSkh6gTpZOABS8tbNtfT1KzhIcPo0fCJGXdERS8F69givUwZnjfWvJm1oxbmWeMZZUqq3May7rCAlmJpj/SvfldHoHBuGjFmkXbFDXFNEOop6uA+3qjSDNDeZ/ovhA+mjP/axNPT8Z0ht5Ra2Ru3SISLSr5wDU/ERTFTGpRiIemewrJlisIrDEOtA2oF0CRGuimJT75AWZ7Y+NV9/HR3D8vpyjYLUlCC3VJEWJMf9r+MUaN1aRlajYrZC7P07O5g5lVxvs/y3B6o8R9N2JQhwdLVJb7/1dvqt3/odnMfZNAkqqO6fTpBob0gfSb9hrLvZc8gZgm42w0Pso13qeKAvG2QibHOoOmWzhRvs51lskLxRWbcDNFNwPc/CKe1ljxyjnWQbDo0dZOYWNtNrH4yliW30cmbu7wgzB7SVC87kXy+w/7yFRmziUfq4/8xPfY5iqGOBNMsXnCkAACAASURBVDSwnkw1ag+nQS3LAWKmJw4MLqVd9fAqaLPPX+y2KIrr1fVYWolqr5wjD/p1rh3ZIteeyKlcdbNKOFORlrV2QCe2klcK9LM65HO5SHXA1TmhxeEt66P+79q8qaTAPSyzPyIQZsytLW6We8gcXf72X6XvfOPLqRtEcnWVTEoX5wjakntpctG953B0zvnmt75KkZ9p+pb0BpXZyAvDs+2WHETwjsODc7qMEoa0GT9jIeTRctHIBuhmE4UzyidZtNPPcw3bPYs2vg8OEijz9+6dfTgkpMQ5H1pA0lvbSfmmmdTF2rAR0yKf4cC3MEebBjKoGJgCtsBKHVR5hNFXHOO+tDiNw9+drowSRP/FjdRNmvyjJwbSmUtj6fLS9jQGmivfsBfUdBFk9ioR7wrnwRzruoxZFBx6LlYBWK2Ggr1RaCy1DmzMGfnG9AloO3vI+BzCCVVUHQgILeO+2FcCNY6V52RkwHB6lKjrQTmiRUoBSGSjUmdy3822eDZXQJOfo52z+jxshA4h6zW6MBEU3YYucZYCsy+98gIycqw1rJuZQQTW4rN3ADYMA1q04ykvVcU+0VlMTiyLbXoGHm2o7PB7m9l4djNXwh3ZVmUnMHdoA3XDnrerE+rYRLYvU8TqvyJIqnNCwwbWvcDaPrMQHBfZR9InceFL3TDRL5LKZ4d/wVjkvWhNRy46iv0Y/+U9EV0j7/qEygGsfu/rQuXAM4lLim66BqTFuffk7HoxG0wYPOcizlhyuWuVXFjs0TiBrOdVfeFSoXDU9qf3Vgc2lMfOPytUwLtl9LJNL0zWLYQ06JXxwNU41zm9NV+E+6/ZgW04oScee/pO6NFhkAuUX25CLS5/FgdatcDi8lXkXA+z6uQp1eMEFYSivLZcN6JqBlapBNNgu9hs/UhnPPzAg9ENZQWj4SFwDkcuohpeHxWLGPV1DIZGNyaSiYmARQfSTYKuo4UXpgQUeR4EMfTfnaBRDz74QLpy80Y6deEsqBHpTp17UZpweBUotkNDBbtHcUJ1oMn70PjyrNmY4zBhmLuBrg4hKXQU56jFNoEOMobXMbw5zsHE34WfqkMcqBfIiT/TCdEx1hi1UYwyho7d+Nwyhx+8FfQ9A8GNhZx5HEZ9dkMSAe4FBTi6dzioA1dIC4qktWBMDuzaHYjXzXnalGGsR0gl3rafsmJBFSJVc0Cr53SVBJGZz9Kxts2bqUfbGNo1Y3h4OFKLzmULTrPj5QGkQ27PYMnnXjOcTe4xL0ira61uz1qCOl8rQfaHv4OhEHHddfL+9NDTz6bH4Tttp5BmBs3PbrztXeg3ruBU2GlLxKqbw2YWNGqd10S7ysun0p03XwFlhKcHEjqK9/4P30ezk631K8PN6fEu5D7gXb08IRK6mEaRx7GK22pgi5yKCZATto4To5SNmoYdpr69Xw6JaA9LemEQxtd9VK7emFNzEc5u0xJzzVoFXWzgdZq6EDPmvyFSVK98MJu+NboNB1LDJ38WQwkirxCxLV9dp2YqRfOzZJHBW95vOspyO/13K/I94xxOa9Ij4E+ZCXB9B9InB1nqCj+zE0kHxQ8GECIR6s7uB6H5WVLPz/3630rNDzwUaTSdLgMsjbPRc6xhEB5Rfcd4g/nKxiyjmvUGqXwfhrMK0IqDGBJJNZ5mTq2WSLqgqI6pjp/rz8OoOKE5eM38cL+iGpq1U5zy4uwGV9F9J5oQaHwuWvF16yBH9alHf19S/DqhBa2vX/v5QMHRIMU7TlFZH5mGDqVvKqR5hlT8F7/y5fT7X/oS+5CxIBWtqpqGW3sVqhfYHHutd4OmuW+6ROW47jh7O4SvLf7imbo5xM3OuE987Q4DLJ65k+BhOx2a7qMoqZesRhPBzizq2FfgMb95hSDUCgmLHBgvu6wZiN5m33RQTNVGQ4a/81//WtpLmpnoJ+g4Lg7Fv29cG4mDcIAUZNmLZbxzBX2UucU91iMeYadZA6bjLfIoDmwprDAQ0rbW0ycKKhqZI51P7KW8M5HQQMdZk4XP7LorQYpOSKiIWNDBz8u5Ub/2ynzFmiMIMP1sB7UKC4iUeSuOuU9/9eVX0gtf+kMyRtgmvu+gaUQjdsRnOXTiwZDg+u7bb6R3zp8GhTxC6no9nb8yCopNGhr0dFZNXuZ3g/dZbOZYU7fMH/Yl62vTto3eh5ksvI99d1bS46DXTwDCD7XLBUeei89eWJ5JnX0UIkGv2NZEYQo5+iUBBNDERovVcOIb4IXbPrmBPa9Ncs04IzbmMJviftJRbdhsSd89NZ3+6TdupI8/fCA9fbQ/vXb2WvreZWhoBNWeNQq235xZTOdG59Ia9isCzHC6srt0F8ql41cFZ2UfO8Y6YgYLg2jcPv/4w6TkD1AYydqUU4tD02AzCu5LepuBWAQn2LL33ns3vfjyS+no8fvTURocHDt+LGSG1gBPpI80sx/c2+7RAjiZxdARFSHNQDmataKrOPlf++Kfpa+cfo3756Qy+8rvCDly8xfs5RDqFWqj5rQyYwboM+W+sriHx103UBeg44/OXqbtZEfcs6jmnOsIypE1O8szrvOmCILjfdlZDHsSqhBkpIITLJqfx7So4gh+md0z3a3DKdUgWpdW2Zd6dLOG/NXZxuoQir9yEJ77uYeTV06oAAsyABa87srxzUVHNlQImfzgxBY9UrPM2ljnzPNXJYNw5KU+8Z5ZzjVZLTtch9X5H0505SiXn9WPhfdXgIKS1c5rKJ8X4U9UDmp5rvx97qhWzo8SFAV4UfeMQcwxmFXbdXX1hW33PfpU+K3FyfSXPqBowypoVFnc9ReK19acOaOBrQUfA8DiC6QHh8bvja51YuLhHWDJxhiUTjZ4l11pMNCtSFhMIxrexb/drJNEXbuQTVnAqRwnypcz4gJeZvLnSHNafSbZ18jKbhemGdd1Tk2hVCiywrktfFYXjtQdFm8rxPaTJ05EL9zrFJ4oi7MusiXZ3CIlO8pElCP3rBLjj0OQdIDpfJ6zjxTK8YH29MDBA4zTUtxbP7IUPvMUJOtVDI+Lwq95U65VOiv4T9yfY2GK4fz5C0TqDB2V3pdHJyI9v65jp5HWFY4IyxQbm6ZCHYS+dmC1TIA885EPpRmcqtPoD26C2Dx18jhcwdX0l2evpkWc6yg2qtC0WEB1uyAcCydCzg6LSs034VwPNRFc0+xL0VoyR3IlDechYsVhrlzOCFuLXVyMzrjcstIelXSGxn5ZA8/7RRTaCS5a4WjuPnwiPffgyTTAAb2NORlsxyHkAF+kqEQk1IKsSI8wjuPjNzG+SIhcPZfuvPsq90mBD+j56Zuz6Z/Ts30Sg/A3dmFMD3TjLO/AGdyAEzqfRhtEvKjOBAXp5ECQKmGabQE0tMmFC4KiW9JslxOM2xJcPRE2GL3po4PNFAzRivMKLexwYB/f3546G0BAQWWGh3pwrjPvUPkRg64/+94H6dV59OrojtMNEp8dJZxDERY+y32k5FUbn6OTXzTldBBEm2xBq0O8wr0sRhppS8DdfWXvYSu3LSRQ/y7LfIg+sTZEwfjZI3zmT4NqPPK3/mbaBFW9zf6wqCsKE3TolJwyaoVIbYFK3r+uiGxMyt4vh1nNMBcDXYK0sPgW/mQnshiuCOqqDEr5eRwKlVRMMUpF4DzWY5W2Kq/3bw8vr1NoMBqpQs+ppW8rEn858LzXwjsLYILvy+eUQ3iTbIsOheNpBse+0UXCpZV0ZKxz0uUWB/793/hnSODQ0lOetsYW+6k+ogeBVfXyqNsZQws4PEBUtbhFwNYLfSN+znvaCK6vX7sWFfQDBEfjdm1h3/ZwiJ3ACVXAfgmKzea21nQKfvNbV9H5hFrRynqzSrtFziFp3aGelvTrv/arqXcIGkAcgqIfed4V6m5SKza4efLAcgbDcVLuTccvKspVf2BfbgWLWfPX1xWKQuH7xr5j/CNAqua33rGNzFHYhIyAyPV34zdxwHkwi4qGs1llsso1PGQzMidN6u7ApR5lrzlTKuWyXu34FGQUhjpS1thxA7q58x+kP/oXvwFHHEkgmwGwvwVstV1yJlsYp5ffOwMtYhIu5jD6lDMJBg98R+hGjNEit7+G4zwFPHrH0nuuOQVnFBYwWySjZc1kNpq4hw8h//bDg62pnSD/0B5sN0WLAi47yOTdAX218UYnEnOr27AtIJXN3OOyOpzYA7NXd0DwQnuaVsDB+QWBVdPXoCUoJKaWCZYxP+nF0/PpX37zUvqpDx1LDx0YShfGl9NfvX8NO5+zgMoUXUWW7hJ6yGs4ytbxB+xXtxfrnaqyF0pmy9flor7N9ODwUHrusYfTcN9QZCeDmhEZu9vBEY5Ob7bedGyxMSNXr6SvfPub6NYup4888WT67Cd/mGCX15gFFO3lDDXjE80MKntQnFFl/HTc3ZfjE1NpJ7KEf/HHf5q+du4txo295bryPe4x7J1dkTZDjcIe9ZxAdibDpjWwLyx68rkNoKJiI9DC3NUqWJmBaEbCJmykZ7tDFDSRygn3/oqTFV0bfYHIaDQsyGn54GF7kbhmQS0LyupLtyTq7sZU6w7a6p81J1PbHoFtlRL3F147ak8yrzeoUgYrUuBY1FliygRp1QqX+1wjOHWOQvGh4tzmeg2zjtlJFPSY5/eLgmzymlVHkU6Ib+LZU9RJyv4r50C9klAGArYkwHTy61/nft4KgPLvaoGQdqL6vv58qD9jAhy4Q2GS6Xi/KVGpB5IPZrpLKZsyCSHfoTGpBsobrP9ZVENXXKNMTpUjQoRcFcd4fSUfhLVXWRg9VPxtINNwBM7UHtEqnFENTnj1DKhtEfW8lQrSILkhhilgeu3td9Lh+06k85dGosPIPE6qHEidRwuVopUa18ldVVyN2at3JpujHVeWwBHl6COK7cQpPHroUFS/TpBWWwS9nMTJcNH7HNGDWtJ/tOrcoLK1HcdkV9pLG79pInVb7ck7Et21mMFI05679Wknn8kuK4shfWK7LgoT7HMM9+sGVfMr3P8MEZ/dOhbkjBq9VU6k6KNyMzp/qle6o5yD7USQbUgxWa35yP0PpFPvvpF+5ed+Mv2jP/xKmuS+Gc6o4o4IpTJUtQ0VyFDmhCorZXGTRrGVQ9Sq9wyp5yraKDiqFnVZgHJCI+0TPJXsxDRznzqhoT1pej8yt6ZPqHyM9ABO1N6Daf99D6bPP/tM2sSor2LghqkW7vRw5VqTpDi7kf/oRyJkjupYxet7QLPX3389rb31CggSyDz3fAVO1/95AxkUOLG/uq8tPbMHVAs08Fu3UvrNm7Re5EDvhUu3u3dn+vCTT6VRROrH0An84OoIKSVkn0hlDA/tTvtJkc3B51PMXod+P0UFP3pfL07pXLq1Stu1kevpycO02pylbz2L5tCeHtavWnC5yGaWe5zfsSt96SLpXoqDRCDDYXeegqAvkm5XJIT9Nea8L1AzuXvuBQZJ58HqXJS1kPTi+HPORCKy5QzjagAUqWvG2P0wyPpS365DfjUO0y+ShnziiSfScXqAr6pQwDyIonmYOtPRS5r5tCvQEJWmOa3uushWshiOgjqWSP77As8IPKyOr4KQymGuR9hKJOxhVFCEouNbUMuwMXDJao5lZZRrRqtyXv0+Uniu9yrdqEJDvt8sJee4+FmRhpfHyPjW5IN4XymmawZRDIOfnxhHzsJAjLZt+CpUyTmbnZhJ/+b3/yD95cvfQUfSIAqEwUOBNd+BncqtbnNqrlAmLOwzaLKbivQiESW56asgr4PIxYxRoGcLz+14Ggd720mrDwdna5yOX7fw986MzzL/pqBFAFHcwB36b//LX00n4Z2LtLCpwq5ZSBScdsZfx6EBR8QUpRWOpnZzoQ+IPs8UwWOVmQrJuyqdbhBc0AxHoqAVjrXjWCR5ymvKueA4lr3ufRi8eXCLwJhVkuoQSKh2JQKfLYTccc+qKdqMrar5Yo/qg6BwonAQ/Vq1OFNn325Dzr9d18jC3KY46Xf+wf/MfrLNM44gR1Mzk9JLwZiyZMO04/3GO2fYI7PpQ0eOkx0aTzdQKGkmQ2KTiFui9BRTTdFHnCguHPslbngSPr2FSRucGY1cc3fzZvrF3a3pkVbOIwv5aDHcBfVJp0G2E7TMeF7XVmMXSHAvCBXP2YSz2QjlypMmWqsGMmcWyXaiZrewIeRYzZYYKOjwTVER/+dvzqZvnJlOP/PhE1St9/AMl9I7VyZSM4U78lZ7QEKvwyO+NIHyhbkQOP8RStYf/tX38nVLUV/JKkRAEUjVenps/1D6kaefTDt7CVoJbFt1/LhfaQIlk+maCccR+3kT4Oa7p95K71F0dWT/cPrp5z/OPEFb4N5CJ9NzkNeXoDH2P/vUgK8biSw/wzXcDF3F8/CtF7+T/vL/Ye3No/TMr/rOX6lUe5VqUamk0r60lt53273YbmObxsaNjRecMQQSSEgOCSfMJOfknIQzTDJzQhwYYEggTmAOmCUYCGAY8AIGY7eXdndL3e3eW2tLKm2l2vdSSTWfz32eW3rVNPlnpkxTpar3fd7n+S33d+/3fu/3PvWNcpa/C1KkjYrAz2CGNXWFzWZgGbJsUj/i3HL/Vzrd2iEBkPwKu+X7WS8G2VWBUOUYRRtfz/LIsvhc2Akl0Oo9EG6g/oY0J96j/VWnW3sRazwysLWTlV5lw7m6dhNv+CEymnFbFbgQnwOYI881nsn9EmteZ96OULZOxTeSG2+m10JCARP2dGYlvA/VMkKTWxUZnUufx+yZCCqfI0KqEs9U0scEtfi9WY/w7azU5xoWl8VRE88SXnF1PtTryLVS2dvqoQXkHOeqDqhyLSoXowoI8md9sAgs4nXXFZMiAKghsdoHrySagsiqEa+NtodGeK/kpPIiLpw0+Ik0ZNSV/cZ9QAVbo2qPryDsBr+ogoID5tVZ5OeNHEI0HCHVqUQEqBso1yAiw07CHNy7nbu2l7OITkveluMkKXlJBJTB1UkZoVpuI63uLCyxKvQC8hdnkP2ZJjVtFd8yAyIvzz7Z8Vz1YIdzqDSNLGsPe51qJy6I1TrNRK3ccx8IhlyuQbqdnELfTFmGISLtRQ79fcN9oBr0m4a3cg5EdYV72oODfAHjqPF3PI1U7HDimNn+TLklUaiLFy7yd3ihjOcIfNJxqvXHMZDKuOiIzoI+G8CF4dCZCU5Ahe5U64CNzXj53UzbelKsHdARTFPvpUrzIlX4p2hRubBCSs8FrNGpjVTj/ogDmE+wQr0XR09DLP/Tqthl00i1fI8HbSxK70fSM/etITcNF4LBkV7zz/wbg66zE7wwieWun/ibm5/e8XtuKve9471lkGsPYLhXkaTa198RkhzKdk2DJMtDFQ2t6CYgr6AAKy8/U65amISzugW+10VEvn/68Ag8rsXy4zdvLjdzSIgu/+mphfJrIziz6ztBkTaVA9upSt29N9Cqw4jVf/PZw3CIVC9YR7ek/WVHB1X0bIkRujIdOflKeXTXtnLXjg6Q8/byJIfYOEVIwyzSWfpPA7SWO/cPQyswqm8FAR8F6Rosf/nM6fLctY2kZU0/2z+ePuA4tG5WD1OdeNdD6MrW6Sqdew9UkWj3g1XQMxQf2OtK5NvgwOApUqMWzrEXRfAqAyAXGseJdJrpxy0cwj+yd3e559H3l8FHHgZRxzGYtsMI7yHiu8YcBMdSh40x7kbXMgJCkX+NbU2zyXR7HAJ1YJFO6XWDxD1F5fr1lEuiZ43OTCINjbyrxqjYn2OduIp5tjSumUrPdHxjGj4zNOqruheyeLIyflXxnOtu7WeuHX3IcTiyeMkAKZA89lFIN8knE/WoeDeMj91VFDS/Surxm+U3/htcUYLFQEpNH3E9e5K7b7QVQTcwJckebtdZxOBvZw+OoElqYKEjsBHFBwvWLo1NQ6fZXPZu6gORnou1swgy/eKZi8jtzBGs4VAyPz/wsQ+WRx55BCdGhMg2gHT2ISieJVOwERpBp6lzDy8DP64/xd+CMsDaMCD2KxGfQKd1FOtC0xyHNyIUybfNlH0G0DmPkdb3UK4LuHQAlIvy0AwpHJAuC1ZCs5JxjDGuD8O0+dXhr0B+xanLtZVp+Ma1FoVOXGMaRZSYUz0+aSpwUUUa2wn2fv/nfq6MXToZhT3b4ClGy2edBea0t7erPHcemgQyTvuwCzPYCUaJMVyOlruz3LftO9d3ounMvVsENsIeh8EYxUguzXV4oYfgq//Ynn74iYqir0IbwrFkv0mXmYOL2k9mRK6k7k5LP2hwP/udv63igLahhhD7XS3qCO51GmwYQIENAbh8Uj0poRfX5ezk1fLbX71Qnjp2ufy973orGa8r5fDpsXJ+FsoFFJId24eDInUBGHdmlc9nnwcL8o0BnIe8GcJwdmrHp3aW4ry2wJYaivt3DZfveefbsTVKXZnOxVCDyrZji3Iu/B5rg3k/R4Hsy0dfK3/9yrHQdP6eh95Sdm7ZQ/3F1mpOea1Zn9Tr1F+Ibkpha/gbY6AsnYoDMM/KFZ7p//7NXy/neO8VM49mKu1Vz15ZsfiG+gYzeUGH86yreYSVVq0Ul0rW0bO80hGvY2rT2bUT5XqsOi9aiGUKvTrvq/VdBed+RRMMAz3ea6V/UEnMfBrI1QH8il20dCark7f63pBpTL80z9jrfxLp1HmtOJ46xdmEpotzZgGHsB/6oKoE+htmrzxb9Urd12ErOY9tdBE/s6a0iz6/esbeTVTm189tkaLnvRQHuz5OogKhuJiglF8Gi/N1wZ/OdWY68rpp69O3u46EVk5qY8CTz++4xH2sObLVvxu/EtgIh9T8aP1avn2l6db7HohLKO3RTvSuB2SvY9tOqmWl1yyqdKWG2TX+GqNwskhRaviSgKzH76GpbEOIzfPl6wPeN0rCydJxkvS8kcNE0d4++iNqaAdJaZ9Bn8+OPbPIn4SwK+/dAX9Qr34QeY05HFwlGySgn8PRygN0K7zI4EgwOZPwRvyQ9Rz8fRj6rx9+lsKBSYx6GzJPkyEeb7GSqQfnUAPgxHtAS+51AXsoOpEbIDNrPFy4RuQrVmkytrfftI3iFVPTPA+TakVhJ4bN1oELwuK2DOMaUWVosYMIBb/bBtfyhW8/z/dtQSdo5sAbVX+QTXoCTbtVjRsLzo0XAt6mdSJFW1W2WQwjMXpVPornSyw+N6HpRoX+pRCslH0YrMscbGrgLZm2CNSmDlli81QGSgSnk3tTKkuDXyFW8hD5vYuVjWE63Oe3f+8FuKgDONQjzFM4Usyh3Ft1GE2PJDIeHGAtuZW5cgB5zTXucQPp+Lvf9Z6yn/RiH0GH0jf91xZw6hHvZvNPcg9xOCuPw1y8ipDxboKRi3/9+dL0ykvl9oN7yhgp+tOLreXT5ymmYBD+yd6+cguHhNzIz55aKn+yCILJ2LaCht514LZy3+23QfXYUP7oL75QRucngiIiGn/rjh1lr4cXz/bt10/RtWSkfOSug2VbExI0VMIrq3OOwAF2aVmcproaZ3SYlotXF8bLzq2bCChIy0PFmFgdKr/3CqgtqEB0kZL7y39zHNKCONXBXWk+DmyicI7iKAWuRSm7u3splkBZAadxgrGeMjKXEsK4SB3JDIVGKdNHEYV6yPDsCtYfxNB+34Ht5W0//PdL266DVORT2eweVqqH14Yx9X4szmL/DG8dDqQhQpy6MtTOO7mX0hhVxqJqTpBBZHA5zTA0HGoZ5TY6sZkWjla2NQ/UayQiU/GLK7UFr5np4byGAZEIZTgovD9T/VWgXHGQ86AJJ8eAqua2BhLNPRusLoCkexgGqifdhTFx3VYIgo0ZJKqZYmYv4TTqILhP89pT4xPl33/yZ8qrHJgimTqfBkY7kY07Q2C6CWrIzAy8wCg21NCDVtHzWj3H1155pWwDMVI/cJpCCnntctRvJWCYu3S2PPDW+8uxM5dYe+eQ95qiqHKg/Lt/938w1hSyEaQ6Rs5AZoF8juSROZfOk6hlzLGcukB3KudcZQnHxPFNCbUEAZyPKNSyhWFdhORrHJM85Con9kpkCXy9HNpEQqXqdGIXRWJdlxZFmI7XpjtnjQ5uHkJrB1BtI5Ki5D0m+JFoeiBiVaUT+wCkBuDBYY/+8QRfrWisNlMh/vX/9jvla1/9i9JLgdAGkGzBiomZsWi3uoozdY5g/PbdO8v21krw/+z4XJk2O8H5fspGGXBoZ0knz/EZznkTDukkP1+xk5QcDJDK72hZKP/ybTvL1OhFMnPIo/G7dShmXKO7WkhX8TIRKZHQqzit3VTBN8HtXiII1vWxuFGFgXmClAjWWLsdBBfLs+g/e0Zg29U6FVk9f+Fa+bk/fhn90tnyjx97uAxD5fjNv3qKynj2r3qmE4AYUC9eH4OetiBFqy6MYZAbMxdrDmSNAOqMen7anlIanLa1A/7sB996qNy+5xaeqbXsRh/3zLkzPCNFcziLnusboMtpLyLJXQd5Bjx/8LWvc1adLp943/sJ9Pujxe1692QNYPmctul0LXqW+6W4v12YXG/yTL2+nc1Oc53f+fMvMi/amWWoE1uQ1ZpAqaDircrBzPR+FTBnzcn1osjQrFYqkD0XkkE41cthDyrJNtdtdlqUohX2qrYZYZPMAIRdgAtrICqoYgDFfeuEJvqpQ+xvRQTV9axoDTrC+Awi43VwVTnFZE+sZeCzQrJPmxQZDBDz2gnzTNXH2Yj9n2Zc+8j8DmBPxsnUqVk6bStRnst96ZgK8Ln3UnHAc8zxTdpErAEW5BByZRcAtyIY51fzZDjNQ0RhUh0gBkDhbwn2tBuBaNYOZriPdWCf6fjMbiU4keutQsiufyUQkY5s47Wuv+eGt7h6v9L06Hd/7+ppIncHXifyNjptjCOwbjXWcTT1hlhkDoBGd8+ePWiXjcagOKBKJPi+XhbsJIvHdLeDNEOatI1JdZqWJGqzsBc51D30PNRa4IdYXT4gpI7eoUK58iAGKa7QwewifgAAIABJREFUoTLNbd9Z21wmMXYYUv7JkyfDKCbnUkMcPc1ZgKJyys6k1p16k/IihtA0s0vNRatHWQyTM3MgiUuk3NH5w1SoY7loxCfJXtqYDhQT085h60FlEYoLy1S8CfEeXnv37i3lVhzhS6PnQBvXE8lgeIwYuQcPj0SUNyNQrhG4BFq6A6enkpmZi4hxhuc7B3K6xEFNFqhcxtFZwSBMUXmuk+xnN4m26DDK8cpIBgffxRnCu3W84bjKp7FrixV03SB1tx66tRx+7gWqN6tNUaUC3Kfy3OooRdkJ05H8fQjpq3EOXb/cwMkj8qAzbRFkeu5D3TWr3bPKOTigVnGweCqOU9VOTURTTqibVSrBOtJZfXB8b33bQ+XA5m1IIFmFDKq4OFV2DW0MB9TioEE2pdGuSMsCiHYrRRzLhx8vV154kSYALSAubeXEDKL0x7hXNtGP7+0vh3pBOHDe//j01fJHs/Sc19hT/X5gz/5yxy0345BPlCeOHKEAjF7hHDLr4XsNsy76GBs5lccJaJZAJu7vW1/u20IfcVJur58aAVUEYaV7UqSE8VyH4fqtW53DCYUD3GFE21w+98SJ8lITqD2ahILrogZGiCLqpmTVq2tVrcCuWpyAOioWubTjkDjHWgrXiJ2SIJ6Ew5qVrc5FFvIEalcbB5FQ56iJtfbdm7eU77hlZ7n5736iNHVzsLL3lm0GoWWRlsF+8f7dF86NbR9j7jQ8Ec7jxOkt18hVoFg1cp7BSqbD45q1E5pGpTGFH8aX59dJigi7Tl/5vlxPOlVy4xoRSu8t0+iRhWFlezAkkqOX6HUr41ZF3BHoRDHCdcmRdGJ9nlXmOR2bqKTXkQnOW5VeSlpR5ehW6Ej+F0Y30sBXyzRo+E///C+VkxTRLRlgB3aFhAyBtftCR8QivFUPuyDtE1zyOeEYM889BJa27521LzevuXPfHvYbc8mamORQGUVu7YPf9/Fy+x33RNFM8rjD4NdISNxjVCnT+5xnSec9Hcdon8u1kyMmNcADP3V8feaUrMqisEauZxaUJTfUw84OX/5egMGvdGbDceQ+4v743IqKAx/V9GED+JEHUs5PrCsc28Y583eNB1zMiziTYABjuYQtXCJLZJZFm2OBSys2gP9fXvr858tf/sXnCNxZT4zTvAc0wMl5UuwnCequgaTtpWr9w289UE6gRNLU0VeOozftTY6xVyf4Po0j1EZ6X0dylPctynnTfSS7ZNnPJzatL+/ddI1uVQR8FMpwuqA9Cz8UiZRWggVpCbboXaZwqZMAtRnprBUoVm39ZPQcDygSrgnl0kwPtxBcqCPdBIq64nqwEQkgRQftL18dWSm/8IUTnIV95QfedUe5BHfyyy+cphCJcwXeclDcGIOjFCXN03ZYECOd+GwkkHs3Ao7aCe0C6JDC45lWzQ9yUgDm33Hb9nLfwbstvg5N5zYyaZG5ZfzbcOgNmm0O4rlj0xF1kacZ41//7B8jGTZZHqQA8sF77w47dmURFRq57QZD9f7KArcMPqW7VUipYkoW2YAIYxv/8AufKy8QOLQwPu+gg9QXn3maoitpV5U0XayJ+r+gxlm0Vxc3xokmulun2kUWo3ufWYn6wMyg2uDT/RAqOXzlmvfnKutIQKE0o5esi3bCCfX6Om2eeyJoZvZ8TXx0xUttJmgJXVaVobXRfIav9QmCShVNV1pCZ1SufhRneyZKe5PyoMxZbXcV95/DN/As8VqZJQr0M/yRqoGHr/d5gsPJ7xxnfatU/5Ev4nOooKCfIDLqRZXIlDYWzqcqFPU6qWxr7WTECFWfn0hoZsgyQK9ecd0JvY6cNvBC62vktRvR0PojHL+vNH3ogx9ffeX40YDAHcibd+8rw1TLGVSchAciD20Y7/rEiRPlkUfeFWm+r371q/CVDpXTI2foLnK+HLrllnKJ7zdT/SyUdoGUs1GASOBLXPvYmVNVJV8gCRWxvQfDv5N0dl87guwsHp1Qf29niF5ShnICHQSLOfyu4+licdBDUJpoy98nGqCR1AHUaPpa0VcH0JRlcqUc436QtksgensQC5+R08chIPrYRDQ/jdGbgLs3y3UukEoXzp4TdTL9GWRlUvI4uh988C1lFaL5HKhWJ06ayNclxLE9zLwn7+MQBVCn6XtrpKPj2a24bSxk+8xiuHC2Xz52PCQmrmIwQ04BKQ6FiSdZOC5S5Y28nlX1Vu7FwcjicR9FfOPhJPROhCfHcEnkNBZSRUTuYQzGeI4IdeoFFqnOCA8U3ue6/LRBBAX0zUM8upLYx16jFbA+/DP+bgMAI2kRTvtomyLUqERqTXI6G8xUgJslNnsgpYwphsuP7qY1YgvO+u33P1h2IJ20D9HuKVLag0TlPawBx9Js3maCniDE40yJRO3evaNMfPXz5dqrr3F4z5OSpNtSc1/53548xuZtKz8GZ/PWAegKaHf+wcnF8lsUJ80zVvZvtlVoPxxT52+MCugJEIgWeEZXOWSU95I00sKzjYn4UAn/7h0D5a1wwDr4+YWXz1FJyQtWpuE0UQmLI3v3oX04lMugs0MYu9GQ1Hn+XCm/deRcWdczEJwiC91Mo1qpOEVh2nrI9J0gGEa2+m8dPiRrqg06ygzBUQ8HTFSzi7Rbxa7pXbK7UVUZn5zIPLCDMyTJnNd2sYY+tnVzef8HoDi8+xHWBAcO+yed0DjQDU6Yo0Cp+ezYL7XhFb0ODp9OV4MxSkOThi5TpuGMmq6r11KjA9j48xoywweFUgLr3cPB9ZJRts+VWZV0ptKhnZmdimf392F8a+dWw+XBnU5xGrJAh12HtmAMNF8Lfp1KFM4s96ID5+u0DalY4XjogAdvMig711HWUAXhbzNUJP/ir/5aeY79akpR6ZjWoKuI1tiYwiKsimtuusuMjfyr9XVQaLZIZNywfAdORh86wxNof5oR+b5PfH/pQmWhSu9VScW1A9IUqUswaBxVB6l0BtPJy2CwcY48JP27X4lK+7NjmlzPmAedlRotSsQo5fSyNaLXd3yvI1I63V6nQuLic5U20rZFi+VqDBtTurmerqpOEod6Feg0puAz4AjuaMQ6IkxU98KZV4NVfU8PW1uoruPnERC53/z1X2G+SZPT/MJxPz97pRy5MF7OM48tFGPshcP59u10rwPcmAA9fPX0OZBPMlJbd5WX0GBWm1X9Vh3EWWwC8EFwa9WW7EDK7Ue3dZR7++DrL1F1jA3vIADdNdRJ33Q5/wYSZJNor9kBr32JjM46CpiayW4swu2VnnBV3WoDfhwCUcwVUI4rrO0rBMMGWtdMqZOtmiLl/sSFdeX3npsrb9k3VD708AHoQydxmnGoL+G80UHLaGeetX+STklTV0E0uXYUiTIma8Fabgi+B+VEVFkELjjFVYGJS2ywDa7ru+9lLW4NFNtzQqBI6o75y0DOWGvzADZmuboAoTZw5p6n3fIffu4LqLpMlLeiaPPg/feS9fS5kBvDzovMhTPUsGbc5xt4f9oBnVtRc1PMtj793J/9aXkccGkOTr/A1HnGWQLRFrrRTXN2639UPPqavhM2QJUF109FU4s9UDvlBjDSNzLrklKPrjfT3TqwXikd5iyCtNAohN21l7EbKy5nfGcOQ2u0LnwMe2EQJj+d7732pK+zp5FNwLP3zLxK9iPa6vperum+kXMbtkekttYUN7OZgX/oNzP2aqq6lwwmU4UmgnwVC7hPfQybpTRmruze1oGt0RcISSs+bxaHNgIg/j1EsHGO4m/BoXCi9fgCQK1oAo1facNThikD+vxej8zaWxrR+Pi5tl03XDT/UY9fBYzhhH7gAx8NJHQWJ8TUQS9OyDa0FTsgEF+A0L1p0xCHKX1fgXhFKoWBjazuu+vuqBB7+vDTRId0UwDtO3iQdCY9aE+ePBFQvo7YybOn6eqCAK9VZ2yEjbT+0jm8xmLbBgR9K10/rsABdQBFXAO65iBfYPBEYyU0KxkkmugidwIjnVZrkZkqOkdnHRejjt4M6fjcmJvptuPrxnAQN5CSdTFP4xg4gTqyl9DZNO3pRMvNEwHYSBrk1JmzpXtwa3nm+Ak02ZDDYNIVrO5hgnfg1LRDLI+0G46XQuN2Z3IjT8BptM3kDIfdeZxyOyZZQSqH0M+Y4yCe5TPssuRr7J4zyd9PkZa4giM6Q2Q+H3xL9OTY3HI/5+GNLVjNaUs0u5mACoggRhpTuF7E2QiRDRHt51jEFlW5yvzcRVHUONqSIO2q0zDKg8WhlFTOJrEHdoWYUUQE2mpXpESbFjAGysMoPSMn1MNcI5CHWhzszJ0bwjH09+F44NQri6FUVQ9cuG2HboFHta0cBAkdBOFsInLTCe2EsDIF17YbbtKAvZe5nk7pGGtuNzzNqce/WBaffyEkWXooTnoW4/xLJyaj9/s/onp9Z8cCqYzh8hnaZ/73cZwGNvdg3xA0kl42fTuajsg5EVxMI/AOXsu9r4NDyzwaATMUc9zHMkjoASqSH7tzJ2tvinac00Havglpwk1Ici3C49pF6q+r08pDUNGt/aD1V8rTOL6fPTZbroC8TmG0lc/Q4OhYKm+1qCQUn6eDWoluc4CLfIoaazCsfMVhjXkSkdOh0uGoUU+/RwUn0xZIszqPiturXUm1//fTJvZ9f/eHSuftt5dx1s8qBkivPxAnDXZNixnn4Nik5mydFvcw0ph7QEWUWzsuGfGmsYnUbG2cMx1f8dvqdHnt5KYT6mt0OKP4iL3gWon9FWu0SgX72hSs1y6lnFOm1E3DZTbB9/nc0YPan0WPRCAjOKvQ0XS4ooglDhiRhiogyhRSIjSVhl5VcJmOlc+XAVWmh4P+ELbUIMuMy9Xyi7/y6fIE+sPK5WxQPqbmTrv3lrB3FgeYNl6i6nrBwrCg/YKGcqBeZc8uMV8b+OyupuXy2HvfVR77yMejZ3wIwQZtptL0vJ6+rp7NwNrmHKnP6u+0Yfns6awncpJdX/y9Y5r0h3Q0s3hEW+Q9Z7AR3e2k4NRyTvk53k+opcThBipdS0i5Zny9jkxQfiwoEamp0el0NL2PWEPYGYtC8ivnJjmiwQkOaTPPYVuxguTohBoisafbWEdt8JFswzn1/PPlDz7zW/iBC2UHWqzWAbyEE/rU2dGyzOcNcX7tpnDp/bdstmqJQJPOaDh9MzhB6kzONHeVC6TsDfTdS6pbLCMdZKZkibnvQ2T+J27eVA6tmy8nz2HXQT57KVSyOLENbrpB9wxNLroIKLoRyl9YBqEe5OziPq+GhqVtpRkrn0mnmg23NLtcJi8iLCcSJl+eVPsKLTin+flLlzvKXx2bLJ94+FC5+6bB8tm/IPvTvqVcwsaswqN0z81xr+eQVBmjijHOyRjPioObjuiasyD3EwuQDmHOifv+li3d5bvuO1iG+wbLIBmh9SDZzVAKRD51mFWmMdiTBzYOl3mIDJY0nxdefbkcO36KrFZreZgK+QM37QsZRTtMGeh7PovGR9EmfoJfBnkLAAo225jgLDXD4TnfiwP1+vHj5fG//nJ5irN9Aie0j7Ms9JV5ps2c1y3WFXB2NPN52hFlh6TuuU6XLcLhCeXKZwDmOPv5AiA6YQI9qbBx1dfp+Em9C2cOuhtjaqbI4FUFmis4f47pWjaodqQiqMKm2wnPr1Aa4TeKxVtfYDGhwZwBvw5oUOcMACxWxE5IuRCgiSJJfjcMcCBC6Vkb3R1rgM1xm8BO2z5VNNSxc88lGupzW/zreZ52Wkc2sxueOyH7Fba2osZ0QhtZ4DOkFVhX46iZMY0F6gjWmaU3AxZiHCzwqgGpDCCv798qK3XdYb0eYFaFiJVje6Pj6sg1/p50/KE776e7XwXpin7qMQsT2yprGm6mEjy+xU0Qg2C6mQ8WSbIIw0mXNOvBY6WfBGCdI2/C3t06W3OQxyMd4P8CwqaKlYnbTMrnNjifrThWCrlvtDUYWpsWc8SNM3ADVJd6mB0/caoMkZ7Ph3ZCU/qpf7CSxvFwdjHoCMjDMaW7kVZoii4beRghqDumEe6F4xhIoQVDISKuALPafWweFpAk9sNQEEzb2DO6G6OzEacORaHgZXb1EhHjALdxj4M4TrM4TVa1zbpZcGxHcXydWJ3dIWVcLl6MRWeko9SGzrROvZtLzsylsYkQKh/HQIqC7d+3L5DUXoqvnj9GpIihWo3NCE9HUWxeG0Us0QrBbg6glVIeghYjIiehX8mJ6vCPtEV9wEXkEx4KkTxzIid0mXSKm8HNKXFZ/k0lvVR1aJACYDWiOmQhYO2G4+/OQXL2fG1GvFF5F2u9QmtbUBXoJHV82/0PRJTbS9HAVT7n5qH+sg6nPjRUMTC2pjRG00FybHp4rnOf//3SCUXEdLyk+GcmVsofzRDVwi36waFmdEc55MGZfufEQvnsFMLHRNI7h3eV/cM7cBagZGBEn37xhXLklW+zZxkHOkjcvGsnwuFboEXMl28fP4lRmCl3bBsqd/Vx2LAuf//Iy9Em78FN6JuSel/CMW2Dx9oO8rFj22CQ+3tAKP7sydPl67TomySV1QLyWq3vqlgjtMc5iFaVZanTNTov7h0RcA2uX6tyZnltNEpgnxidr3Cd2MSxnjkcazQzWuJqNBn7Q9zD33vrPeWej/+dsg6+7TxrZJngrnE+PPD8t3SYHtZioo8psucyiM9Jisaai9Dg3NXoVTiSHBSxfhJZr9HaTAk2Gp5EYDOV1FjQqOH37xntuydTGH2OuciDJdQyTL8xJnOgvH55HQ1vpqbTuVL+xnXUeDAnCreGjPAMNq/QOcz17fuzq5KHR6J5FQrtaqyK72YoCvm5//TL5dWTFGew16NilP/zsNmADZR750Gn1NqcVbZ8p2Yw3tvC61vkFHIQ/LMf/nvlnQ89UFW9R4BSoSqecboOjmF0LWJOfNbgUIY8SnXI+veKI1rdazrb4zgP4UByD+mgG2SEVI3bne+Zmg8+WT3+6ahkVkmn1/HSWchgqNFR1GF2n4dN515Mx0chY4Pzmch9w3KKKvGkPCSQ8MYDyvPRMfRaPDVqFmRyOJ+acXT1kew+1kqNwlWycL/8M58EaWouwwSmIwTKXzx1sYyDylFmUAaxVVs7mspjt9ODnXPoVVpdUtVUTmKHm8mSXAQZnWP+KicUWwMIoBC8c60TMcC9fnzjanmMwqRlzq8B5LJM+bSh2bqEnfI52lB4UdpoPZX5OrKriNj3ciZcpkhW4C7m0VQ29Qy+fklkEU3oK9zjOoKPOdCFts6BcoKz6leevlBWWrvKj77v7tLdslq+/dqx8uJZsk88q1kcwZIFBuAE3ZhmKeF3X5v5MjMZNsRAsmGfpiPV6ASE48q93zLUBhL6AI0U+skKdPPEFLURrNsyNhRpAEJsxbqMc/nNbz5ddu7dV14fOVuOcR52Mtf7bz5Y9u3eUwmoBw9Y3W0VbKr6D22U9LwwK6xRC290St1vVRpYuTOKBgFgfv13frscnxkHzEHzGqd4HAWBo6jeCOzYAV5qi3J3+h2dUAYiAOe8tMjXAln3X7XvOfvr4FsqR+ztOsCuMi2KuBtEeW5xD2akah8jsgoMVLT4bPzyMOXrxhS0JAG59tX5uRGahl3xBObidSxg1XEm8Cuio1gdRHpO6hPZ6MFz2nNR+TSbTLjHo3YgUG2zmZqGKsCOdHtNW0lKzRrPNepYqoDaz5FWImXItsL6Y2HrvQezr9gFqWEh6M+9+wyhSVorCQTP4E2+Yl3x+zdHQt/0LfHLtXOlfm+eC/6tsVCa19G28857Qx9ANM2FEdIyOgEiI+E0yverJi76ltaGZj2v1ZCHN22azok0FcNr3cSewFER6YSxUU0dRLpWdIC0RDvO2CCb+G0H9pVFyLjKTbRgJJwEK509YOSF2nlHYzhP2iIr9BNJ8ZAIuF9+FvcSBtl7MTqpCx9GL0FCZwO7+Lp0cHgu36MTKE/T76KnIo8OnEjmNMhsO2nSpxHQP4oBsDOOfaC3YOyaKEZy8VukNMRk79m2HT07+tDj5zVz7y1MdjihOJXKTMWiMgriM3ss8BIhsfqNxWpqfgsQuQfHOFp2C3JmWdh29lENrZJTIGLydwy13ZBG4KZNU0G/Cvnd6nMlT+SRSXgOcW024Lx8IxePc1JHyj6bBTkOgLz7OPj4WY5il3wVEDrn2Ne7gdPRyDRB8nISAY00D4ai0jGrI0R/x7W8RjgsoCw63qHhRlp6Azza/fe8BT7trtICcmCabQeI6Hr6ueu8yZ3RAeuHt6jBCMSG10x/44ulzUK0FbrOoFrw6lJ7+ZVTFJuBtP4vt4F4Xh0nLdZf/gB5pj8YQ+4ITtFg10C57+ZbywHmeI4D8xjdl5588VmcMZxoUI9tIL/3H6r4oscpPLgwdgk39kq5h442G1ibXyPiH2pbV942SE9qqu9n4CkPIycmRbibdTu8pT90YB8/Olm+PtlJ33d5lVVFcyCR8mJxNm2w4F6oeJcUZ8nLhIc2wfq2v7zrbJZgySDQ1JfpXXe9enXB2eRaEa2zBkzxhDNlepmI8XvoAPPoW+4p+z76kbIMsrCMXNkS45apq6j+rB0a57ObwCuqQ712xC6Vjuia1aiNWR5omVFYQwZcYxq9iKKrgy8doTRSb0RmGlOvKeMWa0fObE1fqdLNFXJZITw6ndfTyclBjKAH2+BnZRqq8eBVoD8cNp7RgMmf04iH8atTeonu+m+NtHszEdAQGK+NfmU4w5sIKsMKWYlLaPr+wqd+pVyAw7wYCgOKjVOUE2npyvqKQctRjorjeG8Is5QebNy/+rEfg/95F+xCD2KPf6VmUB7xYAh92QptjD1V83S9jzg4sQpJU/Cjcuzdr9pcU6ihEygXmO/VWqlkqRqd/LSV+TmJhMa41Sn7sFu8P9P33oPostfxmUTko/qYn8+eORe2NIC0OkBJ57UxVewY+N5EQHNuGh2oQO9M84tmMXQLcuVxAps9mzxMVUcAFW6auFx+6z/+x3L0NQTp9+woz5y/WF7AwbPH/GY1PHHi90EB+s5btxBUL5YXj4/QDpNgkSxRF87Oi8ivXWXco66a+bk0swgn1MI7swI0I2D//sPd3eWhHsCO9pWyFUUU5QC9KQMCM2oWQ7XiBIe6DM+lOKDyaur++vd1tvQUtSbwaJNHGlzhZpxU7Dv6TmdoGzqKiskp1D4Oj3EbV2fLP/zA/azbtvLSK0fLa2MEqgal2PppMjkzOHoj2JkZ5LzscueacS/mGCfyXKU5q7/55T5IlLtNSb8tbeWxt96BVNju4DES1uGEgthh166wxjVyakvOL6yUw888H7JTR0+eClDnobtBQNF5Fm20BqSp1qV0vwnw+FlRaR7ncVUw69khMqdtMrhwHGyccQYb+7t//CfllZkL5RZUJboJ4p985ThdBEG8taXqqXp28Fmez3OADpV0nRS5CskMQX2+p91ZthrcIkI+Q3Cnop24fd2/aHhTj+Je0hREH3ptKyOg++l/MaS1bcsuQ5WBrNy0Ko3tLbBGRcwZt/XY007OfM9190TQUqT4+b86UMwgLlFr6SxW9Xfjk0zhP0TWArTYzof6VY5jBpIZFOvIzhJs2eJVQG09e9Dz1fGppCQrECxalQc/3T73FdqrTxJ+gWdHfV7nc609n0Fz7d+9MTh842tjPMI+/k2kc+219d9dh9VKvD6ODf/8StN+nNA4MGPTWwSjMZMIL3euijT8qOgNLDm6NuQRszc8TB4GcWM+SByUlUMbkxZgi1aKf0fxIxPAZxwY6Cl7ccRWgQz0aXVshNzDMSOyv5mo6xmKSgbQdBRV9JqBIiKXFNA1UdcY6KlpYiP5Y0D8psGVUMn78HPDCcSpGyey9m9Wf7bzXiMRNe90cN1EOo4XkMKw4u9F/vbS+ctszl4qkdGNs9MJnlwnqdzLUBU6dLhEcNDv2UG7ySYWRA/peqvZ5V1Mu2ks3IL7Kse1h/TwWSJKe1KLZBlZKw9ix4wN6qJitM7ibKl3J/9UNGQ7vDHHdI4o2uduoxJfLtM3jtBFCERxDOL+OhalCzpCKDavrSWD46fDUW+qiHrqpRDNWepISE5oL2lh+53LsVE/TD6qY+cBFL2OoyL5+txHitjIi7911jw/7zGLstw8VmfrdCvULfdUpEQn9B6q4/tx6vfDjTPlPtCMQD1FSvJmPYQ7cVwNQs5AUQgpL/he1w5/tSwffw2nH9I/4/nyUmv5JaRMhjBsP7qvuwy3EcGTXvvVlyHzX+uFx7uuDPZsLHvQAr394E0hGP3to6/R9vQYjj6HA5Xz2/uHytsxqNOga9964QjpegIhxqiL/9fDepjBmG0jPX/3xnVU0bM3aAQgx0+t1s3MH2W7YZRfmWxGJ3SZdJ6pvGB6BUfYNJHIqNwtdeA8nEwvDYOUmJo6B9XgKgZ2ruba6tyLWplVEPEznRsaoR5c7E+jagvtQpuWgKid6P9HqL6+950Ple2PPQqnjfngfclrDGNiapN9GKks5ti5sk1pooIagnDU5POZVqvT7GnQ01DkPg/ELYplamNS/5AoqMbSdRApMV7rHk674P2kMY1315WaOjX5eem4NBN4BsleZMI1WdNvwmnCeIvUuZf98r2RYhdNEL03bcm8+J5AF+pDurJplcPteyJI03DrNDlO9bP4O7UNdZh1ki1GjIpY5yMc+KZy8vTF8slf+EVgOagHFgq5P3y/wZduDfMrKr2ivJkojak7UPSf/Tf/Cpkfii0pLJF95xHdxoFrW74FNC1Ve+i00MM0ofaYZ00UWcfHYDqpET5HjrOv024mKmpBmK8TDdGupfRVqhDkvFTca9Qg6namfuaa416LfHsvUezB86XGqEL5Hit+brRBBaWMQkrRpYZDKZ3LtQMtUvHXG5s0Hsxrh59+uwGSZ47oFeCDWbKqko79ACe0C/53C9Sav/y93y9HjjyNo7ZcjpJaP78EDceUPWJLarpuAV27d7iq6FDxAAAgAElEQVStbN26tTz38qnyOrZylX06QWbLPvGjOIpEyqwFHDvMsW07DdAEXwb5uB8/OFBua5nl7GmmepnzhAAsQAHQOp2fuEuyEdorlVbUmFaSacHPwcZ1EBhOiOQydqG5bDYD2s556ESLdEE6zX28AoXgGsoIJ+htf2Bbd/mB77ynPPPcq4AcLeU4wvSifO3Yeb+fILt2CSmvGZFQMds6lZpreg0g4rMMep2PDLj8W8wvc/C+u3aUx952F9Q4+PJQoVppGYrJlIzO60WcFYe/giTUePn6U0fKRYAYC3tv27e3fOfDby8bkRprNYVsm2EdQak5BtE1TSaCTLNn/C2QcmxPnBcGe5552EVbko2cPlt++dc+Xc5g+zfSZOAEgcVVuLOqCvThLNrhyj2xpNwZ4y39LQq6PDsNSvhyTKNinDPPc92ArINrefZWgFglkaQIvnZUqo40j0EyjKMoDszKTdc26aXwPTopuYbNMtYB1VpgXftCVXtanpv12MUY99vfXl+AMVchxTVgkFbppldpcf2UBQKgVOCZ55k98wUeImMU4Bua1JzDOo7ptKVgfdozgxHHUoqgjmUUwHGfjm3EvG4TszmCf4GsWmiHMyoCzdkeqVJ3YTqctX+Qtv7/y/e8ZuM1Gn/3Zn/nteiE3nHPDThsDHyUZlVomV8VT7OCqvNQaURAGlM2jShKev0xaPUCXYfzucqBKfTcjdj6rVRl77IyGz7ltm3DkY4X5h8k9a5TqeM1Cpn2wsXLoE9ES0z4LNC+htS/jwLdT+OgbSHV6/tMe28a2BQLwIPJ6MtiDhfG/v37y3NwieRknqHyXw6rBjVOVYuQOFB0dMOZpaPRLGnvIyMXsTNXaSHWTL/2jSpuhUZcH+jrWZBS/eqNvOdWNugcYuBK4Jw8dzY4sOrDLXBvIpAWKJmmm2FziMY5xsNw9HrlfeCINGHM+hHAn4cDJApov3jvZzPP5YHsBtJBcRzP84zqGZ5FWHtyER05vp+fxoCQ8rvvttvKV595rkpnBYJdRVVv/IoFocOEg7iBxayTJPohDUMSvshzViybZtEIuIE1ON57HP627KsXuteP1GrdLcpNITFa9OQaCMMq6HErmokPf8+Hy20bt5LWWV8unj9b7tmN9NbEpZCvUcxdekQPKY5IweIwTYBkbzj+Spl87rmymXaaQ8zBl85Nl986s1CGQRZ/dGcPwssbqU6fK7935kr53CTcWJ7Hbkn7hraWO27aT9X5tfLVw09x6MB1Iq5v4X52bBymWxNFZRjIbx9/GXR5Nhxt0xPRPQrPYBi86pFtnaWvaYGqfagKXKeTituWmjtmw4SXYG88OUPgIZqVe4XxCkeP8Tda9vCOwx0D457ohe8k7UPtQe2ZUi0WQQGqQGZXJ0+VCZED1gRraxJHvkfdPd7TD6fa1A8NXMv3s1/u+aH/qfTfc0+k0KxiNc0dygSsf51W142SKFJP3A9ZsBNOmahTINpVKiv3dBYKpWMm5ysdFIObKCxoSBNl5X1wNlmrIoPZZzwDlkQ5AyHXmTXINXNSZ1e8nk6S36XxeC9VQWEle+W6D8esRusCkePLv2vg42f5t3Ukn0UZOlnu6bXCjNopzcM5HFvGIVNcVnD7cwR8PIfVpIEIsk98Ju/PQsDP/flflS/89V9SLMJ5atQpl4n5rGRVrK1Glosgvgsu4SDr+t/91E+GXrC8bQ8NZdzkj8q982f31iKfKxe+HwpRIEkgGpE2V0EhAHZb+laoZvKu7YZlSi5T6+EYmdWSiyiizjXNvmT7VMdJJz7aMka3niqLJZ82in95UwYTGaxEISX0knT2G7ngXi/eH4nsKn2YDkgW1qViRiCgdeYsUDvlkBq+cr0FQl2nUBc5uK+CJFYpPOXPQMUI6i0UPfVX3yyf/rX/ZKskeOJoDOOcLo5dJGPVyt7uoPAG5Qw6oO3YMliOnpssh187hbO1vlyGU7mI46wqioVmKqNEF6U47rBx2MGb1l8pj3aulDsG1lPI1AOlCueIeRsZQzM4AjedF2ocyLjYGOWiUnvYbmlQFmRaSCZNY5Eiw2ghTBe3dtQ1XqHb2+Q1dK3hR47Qivos60GFFdHGe4dayyP37eHn9vJXXz2MQ4aTIiBgu2Due66ps5yiW9ISa8HUcWhoOqbuD7n80qTqr6BB4VFZzLbCHtlA6n2KvUCn8fI9d+0pH3v3O+KcMeiJls3wbI0RJqne74Qi8Nrxc+XMWfSmWTunXj9L8DtZvvcDj5at0H7UarU6f4jxnQYIGkcxx2xcF2vV9So659xvJFifs9MR4+q9rYBsJgqvvvUrL79aPvO5L5aj1APM06QlnClXEc+2CbR7QZtsZkMqhnYt7JUUpgqvtFtVFbDVmTidTKl4fj42vIOsktXpFuCE/1LzRCuUuAZrwh7wGzMdwQGt/kt+emQSo4DIjLBenueDfEfsAJtyE7bHUTfFHhQNbKx2TDvkeS6/VkDJ5x5A0moD43OWcZVO4Nw4VqpsRGBYBwpyrk3x+9k64BawmgUIJ9sgXzqW+ycy1bVOqME646C9j3PXzFKdCYvMdjzBjQCEti+D9LTDDk0jon4DuOiw1fa1EYBMm55BcHV2X/cZG23tGz+Hkb/RCV3zjmsvOT8wbyw/OF53g+ta3Vxjuivf03iN+JmhaKa7jJ56O5XK22nXuQMOxQa+N9vW0laGpFkV1b5MNZ4pyG10ebnMQhXR7Id/eZoIyo1n/2cdNFt7ilooE6EjJeIj2miRjALTVTRUAuE0KpZfo3M6QgrHaMGimlgEpr3ZqKKhRhwXiGgfP3YKZKwDcXpJ1nBgaMjaByJnhb0c1SVSyR4iN4FY2j1Z7UulS6ZZOOvt82yqjEMqBPaRoliCgD3A4vSaoSKA4zi4cSOtN6UeYEwogOgnzdpPMYwiwqIMHgKT6sTxLDrIIhNzjJFR1wJGTv25b377tTJV38c3X3kd3ToMIQuyEWVag891PyKqYy40EIyBVdpWJWeK3bmKYpCac5aIjJ8tKueXEW6VbkKKhHuU8mCLyix+iShNJ0v0w64mzN3bP/LRsgskuZcxPnPiaHnr7iF0/5ZIbU+RmoBfSrDgHIuSKq3VzzhNoxPaij5oFxwvi3xemG4tv0eqatv6hfKPb+ovQ51E1bNL5dPH58s3VjCCGJ0epFIO0aHp7gOH1KcoX3ziG+XMxTMRQIsSvOW2ewpNAKmYny6vnjnOQaTOLOsYmNjv6zhkdsMFfdeW9jKABiCU+KrrE/MyDeqiwTB1dWqhvXz5wmqZCOeirqz2ILdytdaqcyyzE41OShzcgcqtlu2soXGCqnle34nhtNf4CujMfKSVMEZWwqubyTXUOzXNt8rh9oG9u8p30QJy50e+t7TRKEGx43kQGjlfqVWn0Z7ACGqYN3JQx+fqMARPuNLAyzWhl5NpvbV0MK/XsJhejO9mF6TuaNBqZzKDU6/rc0b07wERaPD1PvFeU4cxiqvY0xrKRMgaU77h8GE8dXgakTRfkwR935c6l8lxjNQclA/3SOgWO3Z1Sj5/5z0lKpj2yetG15Xa5lkUGTXqfEbFF69k5+JeGa9Ml8sj/IVf+i/l2LmLSKuBMImB2pgAJEdEzFSZHb82wWP71//8J3CEtsS8BB8pPlyZGjo0MfdR0c+cVMUSVr7Cj8cmREMDvtTzEzmJQjL2dTr0lT0VfeYQ5DOVAItAg7H2NfPYCCtypT6lGkBog4JCBXrtYauT4j71+UOQO7uhVNSrdER1hLNgyefI3tup3hDFU+zpRJsTgKgetiFlh43N4ENHLosqkg6RayLWaYA2rCmKjkK6ivE3sFqPXRTZmnj65fJrn/rZskiAdXhkrFxj/GBwljvhdvvccwSd77h1D8V6M+WZExfKQlM7Uni0JMb5u8zzSIex6MUWnlOsTQkPoott8EMf7m0u76Uy/qYBAhEUMboQiG7jkHdPuxRMsau5uQq/fN06NFN57xTSTzrJbTgYollmYFbRDx5HGL8V7eF5XvvKZRxgkM0ZKAbncIYVtz9vBoPH+9A9e8odhzaXb79yqjyLPNNGaEvjgBiD/dB9UE45NYZ6yzKcTeaIb2vp9lgHZijrMzlAB2kYoShEepj/fwVHy1qBfhQDfuQ9bysHhzeWLaTAo0sSiIcZL1vYGghdA219kXuQh2tzhG9961tk5HaU+++7K5pVXGWMrHJXueYsGsvPHj5SdpLa38IZaLZPupoFw9FZzaAxag4U56/aTyqndY31+vy3Xyy//YW/KJcFigQ3Pedoha0EXTu+pv6B0oOuZ/mjng+uz2WLnAkA1nu46PTzzQp17aRSiV2k7g/S217f4Sy64q/T9GY9fsWCkll817mzIDhab8o/1p5JmUpnswbg0h+KNpu+hoBPOSYdUTNi+iuBvHMDSXkQUHJduw8iGOXB3Jem50OJg72jnrhZDWsv1nR8uX4VlFqUa/Em4ySQZjdJxszMTTjwdcLTh24M2tzH6hZPwMXNrmShbAN44e9WQ32ocjDzuXKvNVJmwt40ZIz+Nic193Wixfnv3Ov5OXm99ENin8cZVC9WxertmNR4gRt+rknPeYEbHiDQ679ZAZWvafSUbzBEwVGqOg60QqRUS0+dyi2goR94KxX3anVxgxdxQM/TFWkLxtvFFNuJ+3Fiz+NMOiF69k7shlYQrTp9plEfAx2VJxqOk23dmCBRRfsyD1Mxr4NgWiCiLJ5BDTONsgeoFfWieEs4AQoY/+HXniAypC80VdxC7utZgPMgLtspdpngc9rgDaq1uZ7IqJ/0Sycb2YPgtWMnIpVnO7SL6IGa+re9p3pdWzlgFCyfw/HaTg96O6x0k3a2neTxoxgfnNTdOzehMcdC5t634Tgr7XARXmM31W5uctPvHkCXGAv5MiPj03Rfmqel46by+cN0+2ETrzUpdCM3HAbXFxZpChZnp4cgaQEPoajOZj6iqrCW13FjhVguDmgYkpp7pt6qbQV1VK18zTnX0MRCZ8P5mhUdKJDJNgp5Hv7ox8ouHPIroMFNVAvfRBVBL07iGEoFbYyjItAGEs6d1eYrtkI98tWyevp1xlnJofXlibFr5f+ZuFJup0rsh9EJXbc4XhZaesqnz5Bav2aRkh0yCG5Qefjwd7+/fOvI4fLc8WNsRrnH1X32tXWXPVu2cRDNlkuzk0hzIQvEQadolcVL10AfDg22l1vWI6WDUP1VxmB400bQE2RTQAY0Ij3dfWWidUv549cuITRvJ7CKi5MOTW5ux/uGVDf/doxdC922OzVy53Dt4942koayecESz2/EewVHoos1FOOB4bc6vJmD4rH+nvLB9z5Qtr7/I+Uaa30eZ1qnWLTVKDvQLBFrUz3clwGbX5UTWu0x2+2JksW81chkOgWNxiRk1Xy9PKPIil6PoDOaTkQm0sV1VanP7BgkQpCOSQar6cCmBIvXCE5xnqb1mk2ENdBd+Zd12jiqTetAS2MrEpoOpweR14vGEzW30WfPz8yK1Ij0g58ld1tk9jpnMd7PZxp4aU906nW6fEa/nn3xxfJff/sPKLwkeFAyC1rOJI7IuuDNsoY5UH/+3/6bMriZgkrGUB1h20J6kthCtZ/MQKYsDfimLe7kNToDgUozbwbS3QRt7omKL1yhPuksqiRgEabPIz0k5o3nrHRC5dqKgmYnpVoJoT4AFAh3z5l98vMNNsLZt2iuVifJ4MIOaNeD2GoNaVNzztbQUT3H2t6spTFFk+o1I+Kajq3XTFvUGABlgBNtALncNJqZrk95oQYo69HxtcXw7AvHy6/9558vszhRR05S+IlDd1PfOmSZ4Imj5vHiKy/DNRwoN+3cWh4nxX38AoibDViQUDqHo29BoBx+u4zNMKcWUuqEtnK/j23ZUO5rhi7UeoUWzd0AAxazQdPAQZq36JCwdAagQom3aziX5y+h7rFxA+ibussg4NCslPy7isPb3t7LWXGxTK3vL4cvXykTpm1xVKbg9rvvyYnEOPz4Rx4mWJ9D0vBceeaFkZCMWiBgwCSUJhzXk/SSX6L16AyAxXxwT6v5zACp0Zlw77cF/1F5Mm06KDX2ZVdfS/lH739HOUgTkG46S0UhnLYitKErof5lIOHnADX2oxmuQ3T4yLPllttuLTuQyws5QO2Q3HPeN0Ir5CefoKUy6P29b7k/OPaDyOxtosg4OuqxZzynPJ+zva52Z4YA72tf+2b58kuvopU7BRIP95Y9tG//3milPUb3w1vReLZLlGlnm0+ooON6NfEwD1gjin8F2znOObx9y9ZQQzFzYXe8CQApuybahrMFjqiO7ari8BQ6XwaFXvAMZb6rfWZdhWux8kve+BWAW1BEdDx1QLWXAivLZQuovN3wevhcbYM2SjTYeTHLauYwGvjgYGo33DNSB8OWSgvSKbNjHlzPJjm2fM5KZWQjsFyK+hGBiArxtjYgqHQ1VWDNGdSrqtFTsz6hnc7ZHE0vpCLEJas93AhMNTqHjQFg2ugEEnKfa68aA8w1Z9Ih4ubjHmubn9fLsyP3fdqv+vt1JDQXc17UB9X7zofNC+ZDZ2u9GxzM2jj6u3xf4w3HYaDghtwq/ie606OzY59TB+4aqTMiGp0euYE6iEr2uCivXSUFOcxC498ioyeRTzL6VntOMWijT1NbsxiGrVu3B6Kp5qTop6kA+aUujkBRMEB2wDiJfqlOrvfotfybxtuBlsc5Rou3L9BxSRkV7b9SLd0gHU0Yz2UMgV1rtpNSv4bx72FR7dq5jc+Fx8PYTeAM98M7OU0ktmvnXrr/vFj20y1FHqsVldMgm8Ok2vXzTYtagDVB2nSVlItjsTQ/ieNWSPv3Qy/oDQ6srS9PnjqFU2KqAvkmPneXnFE2g3zyyxxi69d1lM8ePlpm1R5Vn+xNAoXri6BCnZSZMF2u0YpKxzg0iETr1IKwfqSq7SgjB5bF7T6xC4wOQ1WBq6zQdS3CaCJAFKcshKoJVog3k/q5/9EPlDt2QYhn/K7Q4WT3hhbkkugEwnNtQ7pCRCjiTv5vHsL2LAj4tReeLh0TFI9hjCfhRM5uO1j+Kzp6dyAr8n3bGBsq1i9MLZffOj9fnl2lYIs3d3bAG+MmN1KVv8DmvzxjgYPp8GpNg8Xh/IJss3Evz7GOcBrcvK0cxJaWtBAc7e1eVx4YQMUBZ3fk4gj8VBHyiXL7bfdG4NAEXePU1a7yuVcvczjAg63TpLr8sf71N2onqZESkQ6baE4zB1KIoLMQtrVTqMbaGIQu8srrCOhHEFgV2axwYHUgl3Yeg9vNfvk4WoXf9QMfLD1vew8HKMgAzrROh0GFRsfxN1iYZh3qlJoGWkuF1wYtO4eYzlrTfAxjXDlbmZb3YEpnRAQ4jVk6FunYpfGxM1p268nraAx1lFLHNx3DNFzeb77WIgn3YNqRHLt0cNOQZtrY+9R5m5isOrX45ZqMvWaVLetP4+9XIqGZ8k0H3H+Hc2nBgfapPiA8wP19SBQpdVIHacqkmVr/l//7J6F7yGFVGiuYWJWjiC371z/xT+mQtCcyFa1UG7s/AhWpuXLef3DRk9PKwaF/mOl2Dyafzc8WPXDvKYHt+0KVxOp17KhjJTXGZw8FE7sA1TSFaClZV9D6/Hm4BF2C90QP+Pr3op2OvZ9vZiO2Ye2w6kgkH3UObWUD30yzG/h7qAoI2EWtkbqV8+xnxBnCIdqIvIYTUKPs6dxnQYYfvcIYL4Ja6UyF08Vab0EWKfRCL02V//C//mSZg1c+hnbmaShEm5qXygf27SCARWe6rYsGE61lPzKAv/lHCNuTOl8S9YSLSV4til50KGa55oIHp3uHA7/ZtpZUqD+MHNt+nM+hDU2oH5gdAUGjWGd9M9J6c3wmrVS7o6qcZyJ7IZ/PZ5TeYqGq2JOghMH0ixOL5RU4qydZJutsd8ozW2ByjQJNA+MWHvZHHrs3agSOnzlPAepKOU8KvI3U9wLngp97YZF11kKREnZ/KfiglcsUgVQ47BXfLxUlbH4QNpp5Xq+MFve2B3rCJx6+u+ynS1IXRZ7tOGgzaNZK5dKxVDjfoiSlmfqQbzIV//VvfKPcihN6yx23hzaze6mbNWnwclwd8GNHkWu6qWwBLHnqqcNxht6FhGMH9Ques2dOnggEtZd0tGe1iP4osopf+su/Kk8ffZ2x4/m5x+986MGoOjfLeOnCaMhpNVuvgB2Tiy4vdgq5p9ugnF08dz6cXdf+yPlzKMuw0nFiF2yoErvCQN+mIaa+dMrgqHLmmH2QcWnxoHtJ8CQC8EhYh8VZC6Jizda/dWPaKUknNM5I5qyV8e8MeUOAE/dySEBOr9mYSkGX9RCyiQtVO86wr2RkeC6vo5SlbqUUDm2wNQptnEt5lkRQUO/ttHsx3zVaGedMzfMMLdMa4ND299lECKArm9NU4Hn1RI2p88x8pW1Ie5D2P325RoAxf857aSwy9DMa/cXG962t19qJZs1+pWnX7Xf9rUho4x/e6ITm5MRrElqtJ+yNr815jJeuxRoSZpEsILKyZWaHjkGkr6v0kgO/Ks7uwBmxuKlNM5kG5HfdTKKGshfkbC9tKn3lRRZ2J0Z4kKIXdU23ILKfVdbek3wSjbecUNEceS4uHCO2PAS73PQsGCvUu3B4v/HayXKJyDfaUPJfhxA7QvWiU1ZSDbAZt4F06C9M4SC0K+TM9S7Ak2lhMc2LZmlwMC7dIHkt8vzYnObBraK7gpNmStxe0S68CRjyootX6SS1C31UEZNunEM5ghdJ5ys4W2mFKY3SUm5GXWAFjuoMB6S8wGac0N954gWYPxjpqIKuxjCDjBv/XXX9sauH7fFEVRx7K+88nEQ0g+Mlv6NOrYtEh4MT1YfVwSdiatWiY2KHGcfTqNrn80DLg3aVjXbfux8t77z1DjTzZuB6oUHXTopNwxD6lvBMuXYXnNBAYxnLNriZF7/0eQ6c8UC6RMJOrnaVz47OlDtxPr97CxQFjNhFsj1/MtVUnpwjonfdYEgPbd1Z7jx4AMM1V5546SUODdKrUZFN73pQ67sO3lJefPUVgg2wCPvU8/ltGGXJ+qscKLtBad/abwoLJBFJrlGaN2wcggPGazR+l0mrnAV5/foF1hWGZaVGfEy1R8TI+EXhS408Nm7OKs1N1SJzY+RrOvcAnNdtfLaOj9LmZ0jnipYYFW8Aub1IgLXKwXI7c/bYjs3lwX/w8dJ60z0Ya9KCOiLhpDCWNZIck2nKncVpIJDrIB2LKBQUL+dbVH3WzmkaIe83DFAtPJkpXJ+r0dHI96XjFhp5dYo3977XyrR28hdThNk1lGPk673/TNkm6pnBVBYM5LM06tJaGZtOpuk7153XjXExRclXRuP+zUC1ogfY3KDqOpT8ymqu9CurVLVfM6ztLBCwQEJ78pUnj5TP/PGfRXczUXD5uiRHyiO05fyhT3w8/FEPHZ0dP2OOAo+u/koaro+UZTqcOnBmN6rK3boVqZXgUheSyiA1Rqy+RoIr8f1KHUQHVe629swDLcarSsBVmacaFXZck6bgK6TBODY6Dh5+Umj8iviHt/v6oDzwOb4vDiwbZ/B70Snfu0ZzCB+zcoTSkW8MguO99TV9jQ552qPGg+76oagXzEFNCn2FTEMUQ+nk4YR2oFTSNrNUfuM//EIZmRop53DYT+MMtnBfH7rlpjL6+nFS18vlO952N8Em1e+ks1+j29BFdHlFrsOmR4qavcp9XTZIIQANxImA9CBo6wMMwn7ywgd3tEMLYh3Bv59C/PXiJC19R6EPQY+ZJ6NzRfSUXvGLwNyX1CEVWeR3G1RKIaV8ESWF0/A8L7GVRTAN4qTZ9DJe29AYNYPVi6/0ox99KDiAp85eKi+fulxmDGoZazmDy+u6yjHkmSahX9kvzwYn2qzcoxEw1GMfiL8OSXyWwII5ObMg66AXtJcffv/byyG48tor9+oS4yZvvFP6kP3tcVgFHNaTvXr8G09Ep8LdAChbaI8tr1G6iBQWi3+OPPds0Mf27dge++cUdRIigO9657uirkMt7qOvHY1iv80E0Tv37GatsfeUbpTCoRi7CiuCDpyrNovZsXNPGYE32drbHufac6CllyfU6yaDwFoYB5xokvPM+FUOZaUtm5k/x8wHDvVCsxtcPFpmcr7JUXUv2NHRvyV1SDUSfQ55mq6J9H0CBqiWYVBCml0zckK9Jh/Sr+3QQeGaoXpC4Gu20mxCVKZzrSGAKtVy1C0NfirjHp3x2McWQ+v+XnHutLWxh6xJqFQ+KsfQ/Vtr7AaAV1Wbr53pfHztKVX7SWoPge8mpCEvECiIckeheP2etGeZGVpr8FHbx7TZaWMT3XwjApp2P6/nZ9+Qdm84+7xW7vXGDCF+2Feadt/xN9PxjRDr2g1plOt/3PD3eOgb/dg3esE33EAMIVMRB5tGgMljMnZiSPtMV7GQOzDI00Q863S8rHwHjp9BfsPPdeN4qC4zUcokeUCvI+UhN9kikG6ijh6iuj1IhljM0U1hwGaczmkWrpJPyjwYoaib6MFhMYfFH2uFD6ZyuYafpZE/TTu3J0/AsTQd5J3bykzCrwMOAhmyOTrMNXXBNLvC9r04cYMcNu7rcxQqRSSHAeuA+9pL2m7A/4zmpSNgHLyfbsbgzMilgOdXcb4cVtM/XSB+vaAe3mOiPy7YZd6jDubU5CW0yQbjIBqg/+8fko6fIEXk+3Mu8jBIY185ETjVHFgtPEub/KU6ERpOphWWtVMV1clKx9ROqZ2I1L9zCk0t2BfYKkX7E2fBSGOkFj3VmZN2ENzbH3pHeei2u8oCDtw06fH+lUlE4Cm2YW5EU3XaTGUF6oIhnOI1i4e/UdoukTJHnmoHXbgOU0XwuUuz5W4Qyu9CQmkj0iKnOSB+9+xcebkZAyApHUdxx4aN5Z333RsVkF/81jfhfZHy0CHkyTdAsdhB/+h5xvA8xQymJiAw9TsAACAASURBVI1uYRWG9uoq3MphnM937+orq3RaotaBvxFMcABKovdZ53B0js2uK09OgIIG/6uu1oyxk9pw44Hc6Ky5J1pDhoTXSGlgjPbgVB+kN/Yg3LoTiHRfMG0H8nHZbkt262AxLWPg38fh9+F3PFD2f98HykrvVrROiXapbNJhMlnrM4WjUqMjoluNzkFQATDKIhJrTkKdqsn1kWl779OChSwK8hlj7YchvZGO4/PpsEQ1Zp228f2pD+q1s1Au0lIc0skHTac10Fr5ojocgSZXqgthc/g/DbwpqYp7WPVz9v+iaAg00vdHKpo1GffOv0NCp3am0pFq5Kuqrer6teuO+7si/Ff0H8fU53RPWPCThTcGZfJHRbF/6pM/S6MAi4bQ76TYcguNLH7yX/zzSKs3BS/V5yA4sMsJtkzqh4Vi4QQwTzqpPmvwrYNWVDmaWW2enZ5ivGppmqoFou1kq2f0P53I+KqlkzTN8hZD45frWVzo55gJMnPkweR/yjnFpuD1Imq2iHVcs7GA4+mXRYbh7OhMCghIy9HA8RV2ae2wuM4ZzsArgwrXRqLOZn/SxuS6yH97fQNZOXyK6pupkaqld6zcW49pUJ7j8U//bvnW898CCaVgkyoxC2b2oxu9CcfTjjs7KCh8+K6D8ALPlxdHxstYOJEzoKdWGHM9bMy4Ws3ce5S+mBnCOd6G83gvqZft12bKXTt6yjC8zEuj0/RtbypnvR+C/a4O9C+xNRds0GEmBJTsEmvTfXsNnqgySgsWy2ErDCZZIkGxinoIIL8BOsANScPgPm7dsbG8/c7hqMB/9vnjFEqR9ueZVcro20D1/MWZchqAQpkm0+p2fasb7lSOSr0/0m67hq9FUGUxIkAIj9rCmN5O5ugjb39L2U7TEIXML+McWeA6hUN4D+Lz7WSldDB7kckbRULqSYKs10A773vLfWXXMPQlxuo1FGjOUs/AxdG1BsgB5dxHUxE1PZU7XAGJfzuopujfCE1bTkGruzxyodxMYfB2zuURspMvI0EljWQjDuwie2wKOpG0AMEPBfBHAYikcV2zIDCAKVYkdtJqeZ346NfeUNzo41tsF44ZIxy2NRwWKVKs+eD8W4CH+onnWA2kSMeQNWvwNcFcVQon7Nf6PI/yzfrMCE6oMgJcW+R0Hfuhn7Nqvago4xzNcuS78h55sNFymzPAQimBqHXcv2e0G8XPE8gJcMzgknuyG5Jc86Xo2qVtrR3N8Jjq/wVwEOJPlT9WV/E3OqUWQrWyODYS5J4FOGnW/umMaxr4HK8ddrq235mtyGKi3KtrYEWNuqY9zT2dZ4C/z2s1gl1BNahtRb7X743OLP/8StPe2+8mw3b9MPFFiVZGhV0alnA0K4czjA2TdINTWiNu8fJGp7QBifNPgFbRScRIxd4xHoS9pD72wgndvak32k2KVCplJFph1xwr30fgiEbXidjg9vyGa4lkhQVAooSiiHJ8qi4molLq2lHopIyIlaA6N2yWfriXe3BklFaamx0vW0nHD1C5/vSTT4XWXaBxCmkT6cxjxOYwJl+CQH3NQz1GgGtb4e/DYxTVMzPFJGrr/YksSgyO3tUYqH429TXuaQeVzDoCVuuN0Y7ystqi3Ns+ZIv6cNDWrc5TIEUhEJvEFmgamDE2on3ZtxJJiVhYVFVVtopYinjB6QoeicaXeeF59+/aW/77t54roxRQ6aDnAqmQ4KpS/jo8HsmHkJrwcFACw0m10s+OE/leD3i5QH3oTFrgoIPl3MwpbuwhxjUtGNC45mGvcxqOqxWAOulsjHZSORDh0PXbU86eOhM8us04ejtxQkXBRZcGSBtrXFxkzTyj75144XBZoV2dhQ/XcCTPoKv3HN1HDlGo9ACNkG2PNtvVX750eqycs1I4pP9AkbhMt3I/XPuyBT11rBydXUQfcThMD8nwUrNUq2ULOo2N8WY/if137NiAioPVxowH99JB8HCZSlzFqTUssHmp7rSlXlWVWB3stayQurg1ahjRJPsiUx7+u4cxtXL1Gj/7+bsZi32IYW9D7us5NPSukj48hvM9D61BigfnahliDN/DvTz2kcfKzu95XxQqLCI7dW2Z6zN+DpxIos6MsmBSKvqIiEUpIgVTc/tM1zQaiRAed33WUj9pmBIJXVs3+ny1M5np+Ezzr0XCArA6k6aQeT7Xm05cPwWIGeBkcJS8zkQws6I61TRE+dJgun5dD763sZVf3keoEteIn5XJ6cy5jt03OlM6oSnkbDr7EkoTXRx8OmUemht6+mLdm/mIoryUUeUz7XWdqhvVfYJiwPv897/0KYpGcDaYzzIzihTTvy5bQH2a4e/JBW0hiLTQzpTgEs9wxVQ661w+ofc7r8i9hwqfEYVDvCacsLrjSxRDrRVrVTx4XxPV6qxHTZE0XAshY/2JqOKUzZAuVhkgGk/USHkljF0VWq1EC9QKoZZbZ4V/FHWFY1wJ5ef7LLiK4MXDtdYg9R4S3Q5HmGfROW88kPJgy6BUZCgDFJHQtDGJUPve68iLmQSAAhyxawbg2EKzNN04SF3QbFpAR1/6kz8tn/mzz5ZpU7ZkD0YowoC1C4UGbj5Fo4/cfbC8Zf/26Jp3+PiFcmoWCS4ciTELi0z1Y+uXGesZHD73oQbQfbYFx+0AwS0VAuXOAVv50j3Iqmekk9xl06yvq8zvedLy5zmDrlqZjM1Z5BozpPyvek2LUzlz5qNNIo6jVB8BL8Z9iGLHu7Zu4DWLZZog747tG8rHHr2vPAePdWq6CWR2vozqLONoC06PL+I8s8en5GJGRzALyW5EwxrH0nEUVlgCObXP/XockSvwJB84sL18CFm34f5hHMip8o1nDpfDFN/2Iqf33vtI0++i6QXUHotzT9Hm9ISV8dAttpFt3EgGb441f+Ls2XJqBKSSQN4iJWsqVllvQ9RTKHm4Z9euoFBY52CgdYnCrH3Qxg7s31c+/6UvlTO0ax7HKbfiX7WcqwHs6OxVa0jbb/ewJtdUFELakahqVx2BrHaqIbNhMJQOWaCcZivt166PEjEqQRMHquPFlJZdPGsz97vIZ1/kXO1oUQKLOhTS9Yvy6EPA3WCrkmyqHFtT8BUnVEBJJ1QN6z72n/pcOpw9cLcnOB+jfTf3p/+hsxnV93JumfdArg0SBXj4tZmLpGyF5JqV7e5hLYJrOpytyq4FHdxjijEIVzRQe69V80UjHS/6S30KdlOjICCxoOPO63xfflaulTcCI40AYjqLCUxksJvZj0agIc+5fH8VxFdBZn5GZs+SClCdLaTjdUIrv7GKY9+IbrwZhPqmSGm8+/rXWvV8HVEIp4RoLHC/zhlbOCJbndIO8tHb4AveREu0TSB6VpLN2EOetPqy7auIhttADScxqouSe5ksN7i8L8Veo3CSSbsEX3BgaEvA3mfOI06MYV0mRWLXIOFxF4+p8ojETSXrNDBBnTgudovwwA49VGayq1vdwWqzX8AZVDDe9xqdKiMhgrVexwRnT+7sFTeIyz0c1DXXvdJGrRecmwzpyYprx7hYQdjEGCzR372XtTxEBK9j1sbK34kW2xJo8PQ0ckkYy05QRBdpHL4YTisMu9F5M31htXQHjuwcTvNWHOxvvDZC6oZqewa3j+IqEQGdLaNHHcVEepwtZSZ0Qo3a5c6GTh7jWlXoVQdUpPBEjeEiWeSQSIYrRiOe1fC+Vuc0iy1EcHRuFTSetahEfo+fpTXw91xACZsmZZwYG5UR5pn3HnX3mMMVNnwgeDpXVgUylBoWpVTmMAhb+PcBnnt4cHM5glOrpFYnjs5lxkZ+VhefZ0XlrLwoPtPuSDraSg75bHb5cGOK5ohqq64aeyC8EIw3h2QvY7gXru/F86dpZ7u1jNANpZNChXWoHLS3dCF0P1XG8XpD5UPaghu+RqCdZ1Hgxk3spXNz2vLVoGQOg9wN8nKoZ13ZjGC16HgLBv8KEi3TrT3lidfPg6LY9KGj3ErB1IfguL3lox8qQw++HaoBxtR0vE60TRT48EhZc11/717YTJGGqFYr6guNiHjIeNTG3PvKVG2gWhpvDaYGj0Cnsagn0ap4j6mf4ARbparmYEXXCKdVioIG2kAtglfWOg5XdEaqtTmTd5RoY9wfz++8S++Qp6izE8gl1w6OlWT/GtnMPRFILQFHOEG1GdKxyrUo4p+apNc5h5XxlubhM7l25Tfq+DYidMmFDEeKsQ3xfD5EZLAFmbBnnj1efvbXfwPnoA3UbKD8i3/6jwP193CMor36jrwXg2WLxOI5RUr4XOfGangP4MheiP7WBQzaIiWg1MrsYk24nkRrs5uRdsS0YuxPrpMObPACHaOaRpPOop/r88czMXfaJ5HGRIjTaVTf0APVvZ1dmBrTaM5fBh2Ndt/7aTxLGs8WA/QMgP39FSrE/WpEVDKgyGv6b53PBYJIs2QGQM3sYRVQOnH6Tzz+ePmPv/or5QznRA9gxBz2dZ5pGsD5a12eKe+5dW/ZjbTJLM7ry+dmy3NnL9O9rb+8jiSglc7rKWCckqZlqsH50AllvDeRkdikYsXcWLlz12aAg6noCa9t7hVZRED+JPd0rZPuOK5pnOJRFDqwAvyNQEfHmdeumDamPafrxHNoPQ5qMwDFzaRWeqDeLKEbem7sfPlnH3tPuXnvUPnmU0/D42Otd/aV46i3aJuv8ZoXT4+WS+pIofoRld2C154rOmg6ZXIe60LAKC7UCfW8QZPW01bHppV99QPf+VA5ROp8jODrWdDIp1+/UMaIBYBKyjtu3ltuoYPhHpQ3TtNF7hS8yynoC9OMrUHwe8gqvXrqBPtyAzxVgkoCLVt5qi5j22fvw9qL2265NSrAPSvOo3utCV/g3o6cPgWflb3DvWokVegQpW83eDLLga3O4iX3fw/pbR3O0J/m714vKHV2mtPxjGIqnc3KvvjMnt8CWWa2bAOt2op/cg2JiG7r74Y33EwtxyABy1g5TfOJK1C3OtjzM1x3DOWTZTe36zgQ5opOkwWt4Ui557hoB35DhzZVUAb7MoeTLyd1rV+9tt7db9pfMMJFjU/RgTawWsbxGQITDVJDWXRkSj72Dv5B1bij8s+iAVB9HvubcLrxCaRseHqpwS41zmJjz/xJgl8RrURVcz+m3W9EO3M/JziRezB8wFpJJRtURNZPuoFrreFM8+dGHzLBixtsR33f9fX/phPaaFDe7OdGTzc/8I2vCy9YU+qTO2GmipS2YHNb3eYg6Uw69lFJzfBtwKFra14p26iq62JCzxJt7aK14iqD289iFBntIjozDbxB3T9Tt3yG8kYTRFYaSp1OU04aKzWz5Cd29aK9qfgr0dFFnMkpSPUaGtP5V3AYJyUSywlNDp/oLJtXQrycU3kdMcnRmciloJ6fpQg8moUlaJ66wd2kmrDGScixiu+OSURllfHIg9IDPKRXuJc+Dt1h0hNNRGQ3795JYQ73j0p+hwaL53j22y9F949Bqsu9N5EZ00kWMKitqfqL2ppnpq7ScpRKcG5yqA9eDlzVQK4jwsSo80Micm12eHA11wdZiA/XKcGkKMRGiUi0iizzvcElcTxMCzrXwbe8XoG31rdXh12kKVoO1k+uo+TcYxgrY6qWnFy2ar/Jb7PTlvfTuMhDUse5YjP2cTB//6PvCRmuLz/1FHM9UO6hh/qxk8fj8FSPU6OmbIgty14+drxsGd4UBuE8/NowWBiwHiL2CxjLSghblOkqa+pyzIfz0hRCyAV6Ry9csLFyeQkuE681BXOeIOQyJ58t0xLBaXT0Mh0s+hbOTx2UBSdUJ4WxC60+DuTbEMTetDxVdsD7tXhiHArKGBIvr8JBs1J2mTF+hFTk+2/ZW+75wR8oHfsOlElQhkrtwap02VGMJP+uNAoJWniGLpCzKmVXGbZGA5ROQSKX6TDnfYazzpylsfHfaayyWj6I8aZZbV1Yo+GRFjTgYt5Dg1QdvuxGpFmQTmL2okaHM5Dx3yJkGW2PXYZjxf17ALkmROvSmYwiQvZ8poBCw7TmLQZKJ7eacfbnbDfsfvP9yVVWF3eS4rc0zsm39PWmvNNI5zh5CPg3q+bbOOQ87ObQqP2Jn/6ZaKf6qZ/+qUDzfW7l2sL5Z5+YRjdVZ0s/03DCOtncIcXjK8qEgayHZs2XDDTB4L2SqAok0xRrbewrdMJnrBoFaE9DIYDPshAz+LvhjFTId86911qEhqDqRqzF+jCJxgZ8hgUdjQGKezv3fbY2TSpFoqXSDkzJZpe23LfhSGo/6uAs032itRmQ5bpqRElyTVq2PkM746rJiKfsuuicZfZk9Mhz5f/8z79cjvC8CrGLRrUZWFJl3sWevZfOZnfsoQCUAO5PvnK40BASDiboIvxAL7Wqs816WBI80GHAyFscswHbPsCZsY9sy0EudJymJeNICw7B4Wy/yrySIXsdJ2YJVQ78qop6Y69zcu62A42WrNh1EdIqbValzA3IOKG4Js49vsUlROFbOPd+8N13lt3wvF89ehQABerYFYoKg1NIhyXswGXszEW6lKygUTyDs3NV9IZ7rTj5jGMd0OT+js527i0L2czK6fzYivSR+yiW2xeO059/9WvltdFJro82LevrQ9/xMPUVosajFI4uh7SRBVAj1DfYKvpueKHzOFlHKSJtozDNtbOeMd8KAmoVu0W+m2hF3c157TxauGQwNAlP0hPzd7/85Wi0soojboFQO0GjQXgEmJFyuH4uuR4ySG5E2Vxzc9yv2tM6+aHUEYo71dlm0C0f0nPFCbbYNnWAzZgOst+3YktsHjHGmpEDayDvPE3ibM8qwF9Xo4cfo70L6mDt8GvhwkHlMw28A56t7sP51ceJro1mtwSbGJ+HHniAAq7j5XWAMU+zaLcd+/zGDHTaXhFOA9HQ5K4M09reDTsk8lmnyKOoycyvygb6WmY3WBr9+Eqz1BSkz5Jc80afLUGGRgex0d7lOZZ7M//2Zmn4tJ+55/OMSNucf29EWv0d17ruhIZV+//pKz3nGgvngxR2rZzQVhaeIs5LTICpluZo34MR1ARgUDdQGCSnUlRuFu6U/dlXlBkAMbM1loRm+WyiEP68l+rTPqKw4yeI0OC4yAvdykbo4v2muzUAo6T0TTMO4LxNkeKw+GiOa15QsodZ1kk5T4p1kuhkFLTV6M9oNrghjEnwGmqid1VxHid5kKLbFcCVH2YKuN4Q9eCuHRTx79p583q+vTqkK0SuAtcrZHCVA1jpKqv+jQytwN9HOp626WUzVXgDGzqD2+oyHufwPE+aqRPpozmckW2gwLb1OjN/rbx0cZI1uVoeuv9BJIqeriQa9BO572Udv3quFX1uZlFvpAhLHp0pwKr372Q49vksIf6tM2avYMY4RcRTPiLSt1zb6DSd1wgM5I7qZDKepnKi+WAVwlXRulFefTj53Wv7Pq9fde2qeHNJJfB+gpfH/Qxz0P+Dj3ww9Dt/4zOfKQcOHESs//aQ0Hr+pRfjELYrhffQBw3AA9airi30jJ8gUp+EEiGNoAvOpIGL6UuryI+jvGAlru/tJDjSwVfX9Dy8pjlSVccujBAs4cwyR09AAbhASs7evJmCyOKLRNBC/ssGBKY3Rabq0ff3fQo/65xRub+bw+gWqnnlGU2wBrvJCjxx4mS53NSFlp7VmKV8nOzAux+8t2z76IdZuGiiWlUOb3lFw8g1RLCkGlQp2QiLwzGooukqNZKp0UT73pg6cU2ank+HzDTSGifUeYvpq5Uzwj5Xh4BOaP4tOJ4sOtFhDWVWmDs2YcQauIS+Jx14XzfD3ESlNfes9meutaSi6HxmmkdU0ueJxgp1QZOHl0hhFiRlOsh9k1X66ZjqyLQTUFTdTSr6QDqFBg7uBecpi6h0ev33PFmKWLjSVqhw/oc/+W/L2269pfyTH/77wb+zacMYwXHIa9ni2HVtMWXd9WiUwiTpCX5ltsEAs5PDfRZ+nFzz4NJyTxN0rJGj59yKOPvlHC1wyESQIJXGAk/mO524qjFB5RxZHZ18XJ8z2xxbNa/cTmp9rumAavOcnxoJD2dAB60+NPNgyR7YeZiF02qwUdMJ8rBKZ9XK9rQncUjhHK0dvLUT1YjM5N+a1UmFaxgotM4sNqgD2xjPTiHML/7CL5cvIYPnHmjlM7axZoYJ3sc5P+7ZvqUcJO3dDD/3COn4ly9O0Y99AHs/GpzzeeZlkXFaDkfDSmMOdWgxLWYecEg2lrny9q3QSHjdKFmPPiL2dVTCX17fU0YBI6aY7CaQyla4wLPYg2Y5vxQ9yS2U7lNlnkDHDHhNO7Nv+nBWe9mrHerE8qmbKYD80Q+9g7lfX55H9muOG7Jj0hXOzHNnL6CdiQNKoDsNT3QWRC+44e61OphbG2epYFKupFPokJAZscBIw69TugE09sNUxr/1zvsI3q6U0yCdpwjGL0+Nl71QvW7mLN2AzekkuDr64svluRderFoLQwc6TdOQTQTrA9icCziVFzln+gjYd20eLEOsTYMrqRIDgEIqGUipMwBL7vd5uKef+qPPwp1nDQcarKwZD2+GEQfQoiDXj/bYQHHRrlw6cjX1x3HLQkPt2qLZAc/PWou54jaD8JuZCcoH9Rpm8dTOrWXdXHvtBBvuuoN7dwY6O4lywXm6Wk2r7yl1DE9kgS0mEmmmIpDJqKKvioUM6NLGeSZ6dkZml/N/z+7dpgYDZBslKztNEGoa3CjS+wrkVgTRtWVgX597ZkrMZHnmxLV5vT559lj32RPpdk+HAxxOiCBnTbmrrFEVNONThWoDY2DnwuCwytep7UY6iI0OYeO50LjPG8+GNwMg3+jANoIUb/y5cW8n+IAj/pWmPbfdFZzQHNj4of66Aclr+H1erPG1b3yfh2A8jFs7NLWqriPqo5lO0WNvogeu/zOiiRLxekKF152AZTg9GnNjmR4mUJH52+n3fZGoaxqHQX0wydFTGB4XcY9i56A/O3AQNnMIGdE6SEtEjqJ4m9F5FGHYgpM6CS+zTRkXDjyrk1txRBTmNdUxSiXe66TIrcizaMR5lTcmIuaCi0Ip7nWOtK6HQqAR8kWEylmjjRHEGgKhI8VCe7Oxi4jfKka+WxwUTlrtMKyHZyTBugXZkB5Ijpup0j5Iu8ZNpA8WcKjbQdFeOvYyaeZ2uLN0nALBO4XBevE87R0Zx210DTICCyfZ4FkHgBRCkqF1/oPXauqJsdZ4WRCwhi65gYxUec2yhGn+3oejZtpFo+B9BwrIXE8pWSLqpsNbI2YehiJA8ltMd5ssTUek4uyRsjadpdPvvUVwUqUx1WVLIxS8tRpt9LCcxaEY4DD62Hu+o7z64gsI0Z8v+5AJuWX/AYq74DHB9VFXUckTD/vzRPUStSXRt4EkzRBwTOFo2//ZtF4n3J6zZxGz57M1nr2g7XM4IfJrBnlfD/QMt8ml0RHEpI9ixPaVliuI449MgmbEIq+emXWhA+Q1HLeYSZ4rKRgWwpmyjmIvnnujKSgpHmim7mhdLe/Yg7wY63qCsR7avLW8SkpuHPmZUbif7WiUvo91+KGPf6Rs+uAHOYhA9GlfeHVR7pTOv2gRzjB7bRSZEz9ngLXuXEcbW8OqGpVq3PP5cwQootoR3TeI1+OsZMHDG6NnX+fa0DDOsGfa+Mxc/66N/DnRRx2gOJgMsOoxS9vTaBxjrqVusFh8faDz0mmY80QXDZSUIXGt+vfLBGSuvxhr5ir5jVHEw1yETIuV3jj9pt11ZmMtcd/el19e23HQWfO12ZnNf0eqWtUHvi9iU8K6yWtDyeJ//qmfKv/gYx8th269J/ieqj3IG/ZoELm0baotWkU3XFe+JvmvIfTOfRugiFgM2WmGPePz9bJ220DxLKLUoZCqlGurhxSwqXi5rHIPQ6oq7JWOUa3XJ62Fg8jndR9kQOdY25BjA8FnoDY1f+tvK07ITkc65rkGGgOTfL97P7mjjmcWgEXAUx+6GZyJaldIbnWwN6LYGZT4e50AAxMdFr907OQ5a1uW4Cb+0a/+RvlTgs7o9kMAfxt/2wK3+tVLY2ULjt09+7ZF8csr9Gw/NjpXpnXscRTdHys890RUTNdnEdfWGWhdni3bqVXY1bRc7t0zDEJGNysoSjfTPWkO5Owrr8+X0waG0C6WyWJMEzhcBRW9QmZsBYO9HClWU6e4MfA/FV1vVSQW52YT9rcHY7yRAPQEzt3Dd+wpj963V/kXnNCXUE3YCg9zvhynv/12GlF885lXwwYstXaFzqmZp3Q+0uFPdDkCAY9TK6JtoOEKjGwD9Qmt18pH335/uW0/vd9BNuVdTuKAWouwzBjYVUlb/jpp837OFc+SYyeQzqMg6QIB1ZmR10FR9+OYLpUp5uI0DuxGEN2/88HHWF8155p1KJ3L9eD6sFp8AjnCHvSrP/np3+DcFCUmjc3hbGGP9CpPPSWLIrDknkUCuxkbg0rthnvT88Yv97nrv4W/SwVLMEUPJlFya0AEFUz360vopymvJirajy3YypmwiNReL6DUHMH+OmyAaO8SdIsV9uq07Vd1NuusVZ7ZgTiyjjI407l9FBWAJ6CEjJP29n6D02rxGZ/t6Ie8oX5NzdusrlVlFEVCw67WwZn3HdJ0zh/jJyDkOFap/AolDmDGzAVrS3/CeTZbGMG0mrcWXGuW+Jx+6Hru+3Xwue1Jv1ZsVYNReTbl8zX6e7me0q/zHqL1Zx2IxjldU0HyNQlqRHBYZ1fyOo3v8/X5Gp7vOhLa6P3mixqoCvE5jdBq40UbHas45JzA2luPrRidBqoFYbcHkVEXX0VIlujL5KuVFtNzPd0beoTBb3NCMRpGUJp+YXDTQ5FeFNanGtaHtqpWnpOoAxZvF4VGrSyGMTaTuqNWk3ewAF0YszhMd91yS1nEsKizuY1UgotbzlUrrxkn0lvAyXyN1ozdRH92fLiJSEf+2EkI26MsnFk8u5B1CHfJG68G941fyoBYSAAAIABJREFUOVauvIhQa2drbcxjbKtUXLw/4Pj6e3hsXl3aguljIyiEffEptlKFu28bHaCg2A2Qsl8CEfP6h5H4ePYMmok4D51wiMatPPR9GkU3ekOUBRVxjROqBFbA9zUqodHPwyCcRBFrxtgNns5MUGTkznI4ivQkB+2GjasTS4Q7LxKafFCf2Y1Y0zZ0Yn3+SGvVz+/aWUvJ1Qt3jezsYaGxEpnlvmZ1ZDmEe4javSd5NpHC5V7Vv9tMNwk/a4kUpBGixmQD6XqrTwc5tFwfU0g1RRtX7kV+sOPlmNiRsU9nFVTr9dNHkXiBOsGauDI3Tqqca1GgEAeiQvFqAHqomp42mtZBshBE7U4LvtzMGkipHIxvn444YzrPGtyAk3mwvyvSZsEJQp+WGoVymXaAlxFn3oSEyffDt7rrwx8sA+98J7wsHB0KtczxBOkdpMNz2j2i0dUYdoWWZOUMpK6g6zPnz5+TI3iDAyJNoy5Qkdvpc+S/03FIZzUcs3CCff4Ktfb1jkmFiOp9VGinv49ipJqW4TWSo5n3ka9zDD1TvUY4j/V1/XwPJh3DqMipbVPqVoYx5P6jpSyLQcffQrkw5lzDuTWF6VcULMErjqIxnXXWUGoKxzzWv49x8sCokWDvewlU3LaPttn7T5/6v8qP/eAPlzYKPuSS+2XQZoOMDRT0iYR6q2sBAf9OqoBOsg50H4eiTqj8z6oDmXxhAnEQJ/mwSuOYDcrigtAc5Xnki7vuGvnIIiBVMRM2r9YCTTFtP69CSisFjUA7Aimv+tG7v+Vc5gESCKuOjwcqeyOpE4lwpj3zOtr+OGZrFLUxsMg0vr+LAM2NVb8211Q6tjmnVaoR3qxIaA1sWBjleBjsrRJsPv7rv1Mef/5Z9hv3iG3cZmAHgHFiaq7sHx4q9+/fWS6MXy4vnydzxJK5xJxcZg+LzIq2TdoGkbPFG79KsN+Jc3aoY6V8947hKEg6BiXk5OwKqNl8+aG37ShbW6+WLz1zpsy0DUSnITUwz8wsllEKoyYJFrU9V9Zhdyxg0aByDYsd2wBdYIjiILcgGwW0wrhOE3w+cPNwefDOXUi+UYTIHM/RSakVnePX0Qsdo1vUbFNHGZmBIkRK3k5J8iST8nCDk18HEtobM4XrrOQG3Il6FuzDZjjn77ntAOfYXtbkIIG1DV0qRJrTOWhqqzjUdtiSM3r8xMnIIh646UB5DoR2Hc9xM62u1SP++jPPlwU+b5As0YOco+ttiMC/h9Hyjn7uFt3FfUoVWUIve7T8l89SQGaWhs/pZs90SdFzH1kxHuAHPE6F3Bm3yIRJ76jtpehoFijqnEnG81SsBOevS8ZVQXGtwsHPKgIIRHiMXmEvNLNnbiIw76FY0OzoJM6++tyzrIdrKKpcJT0/Rh3GktnCoGhURUq+P2oZHH99DNetiKn/NgFQ+yVxxuuo1fS1IET4vuDMY1PdQ/o+NUUmUE33n05drPVKS3QtC2Fgms5fOK6VLqjjEXtEf4L3e35qC3TLo7Utz9atAgZ/mwBYW7DYugaHwv5XHkbcawaBuRfTz2v093SC1/yY3N+17Wh83//o57W97vkeblJkBiqx+r8N2azkr6oPz/+ywunNnK1Mn9zoWcthEHrnSHchsGp6weG3kjqfpbLUtLwVgAsRRZhmEJauuBBhID0HTCfQscjuDsEciaKGukOPhxsPE3wqkRP+bs90U/udbPR2IzKuF1xC3idv1EXsPanx5QEkgXsjDsYmUp3KLQ1vGQq5FzvZGC0pSXQSnqHpcXt+NxORPncOojgR0wz8FA+DQOwqbnu1OFxY/K4Rzm6c1OpV1VeFoFWcpP+XtPdwsvS8zju/yamnJ+fBYAZhAJBIBMUgkaJokStbFIOttSVb5SDbtaFsb9X+I7tVW2uvt7y1ssteS1p7rbWWoiwrUKIoEQATCAogMjCDyTl093RPxP5+z/ue2980BvKGCw67+97vfuEN5zznOSmu2iiHLsw9VxZls3zKAtENkP8Ym80UJtzKczxABv5GrOxLgJY/feWtdGnS0nOTeGPJIfR7S0AofFXCIAQu1kvTnVMW9sTa4XvrAGImJ9Vi1Co1w9bErGQrRqC0xJNiAbPged8eyHavkLHLODTrpA1AZ0KiuPq/ts4E7bIJzQJMLG0Hq8tkUcTnnCunUqA5dJZdcdwFjx0wqF1yKQF2NxRSmTPny+FhmCy0rYGUeVOIBIS2oPDU3eN9XfdX2dQKDJMUZtEKafepEOjB5C7cdCTPvbZyPxEqiasz5lGLUtcQxfQBihthwU7gnt0Oq7CFpgxTzKFGGjQLpX9oS2tbP27+xyj8/JOPHB4+/Et/Y1i9/xBuW9vUkgxhZm+eq2d12/oR42odDIdlvyLYsgQaYKvA82Lpy2odr9kK3c1Y9BJCtec9rtxDHpfYVoEKQHrcbrOKp3t959Ax9Fpx++rGjkHaXPV6KhLsn/hrWQwzZxfLl6SbiXuCsVNBVXiG156AW85jAwcbWji3GpW+WpIOdQ0FMhou3dVfa1NWs2WrtrajvhTkzeBpLm7DGTyn8eEVKylYvH59jjJp08Mff/P3hs/85E8PN0gE0c1oT2g9CpZ90uBQ9gS0uSJUzj2JpGp2em6PcTwEBsZ7p0h9svBbzV09BE6ywDZxprJdjqFKKOu0laoqsJxwGFv7Miblgq/Yz/yMgBXkU2OW+0n4As9s4pQfOV4+f3V4aQxXKw5TWfBes8IYAhh0kXpMV6Ser0Inxi795jZuCrAYFJ8lilij1bES1GbsafuI58M9GgDLOliDLM48IrO+92/+LQXV/4SOdWuG3XSbm8IdfxwG7kckneyELX58L94AHvRluvCcoszRCVjQM8RiRu6yDlOs3t8BsGtI/NuBbHmETNFDyP63yCM4bZwn22zvVs614tzw84/vw/h7j9AtQhnYn1cwBo/PLx++RcWON+8QSkSy0+2bJA9lpAD7rluYz+W47vXo7SDG9CZ718YY771HouGnHx2ePrwLZvEsWeXzdEQinhIvnGUJV5KBfuIycZiwuNfwLBjK1saptXqdjJ1y3TXcmTP1wnqSGmevXeIeWuLOHrpJ/fwnCOXZe4AanjtZn+14a2nrkXLcU+ZM2cuYfO+FH0TmPfLQw8TZH8E4uzwcOrRvOEU97iOUErwNm/ok3qcDjPk0wG4bhn72ctZsc6+7DPSOvPHWseG//9V/TUKpRIcNQNbDDBO3zn3JSLsfAjJZT4LoZqT00l8cY+KedXq9Xys+nLMKgsAR2aSruSo5uJZLTnl9w82SkMn+N1FpGYB4C9e7k3rU1OuGarBl64yua3THHP+M8bXajSUgE71prkMHi9m/TWv1sLJGeARad92knNJ722JDBa5tvwgU3T8mULqng2eUr8zbxPAW23iNvockdTytGCAYh7FYD9Fi5ZlGKDUdGk8Xf8dA4Qy7CD/zmZV95wjnmbUEYb/vCaYbuej9aIzbxpjQ33Md7iHfref3704wLMU2478Xz9UY4DpPOxfu+DEIfR+wdGF3EDr+WeCq38vkx1hJZZKi4fmFgRG3pzyHmYu45D/9yEO0OjsxrGEhzLN5dQ9cwCJZhrC9DrC5hDsKZp7RheFzQUKTt9JHLc5pZYrwNhBh6YSm5xfjLFvrSIGKE9cK3QekuKx6Ao1dc7biztM6ugGdbl1PrabruP8O7d/XEAsKUfeYIv7Nd97IYt+9Y9/wH374yvAuCQl22TD2MgoWy1NAM57QsEV9gsesgO/V3yqeZPu5SEeDeteYuxCtf2Z8WlymLUjfDbIqBXQFpAIb2Rw2sbVGEzdLMhBWn5yDGfBx9bvw+1ZKVw+Zum5dCUJz3mwYBAaK1GvqopIJVSm5+FWCsiYWrr6eEhUUVDcYGuVZGcl+L3FcXGMdINduF5W7HAMnmLgt8GzyrFCHvZWOCUhpC9V3M8ep3djHzo4YrgPBjyWUrlsLroOSYmsnY24lrQ4sjYVTCFRmtutT42NFZ5NU7gH83RJK0X7VGALKcXcsrzMOqwGQ7xEDZAJVW+jtVUkCDSgJrFsGvuPq2JVLdA0sxR7W2x2MsKsI/a30Gd/EdaYs98X9noL9mMNiWE/90FVc+ydgHT5NeZWHf+EXCanAvYtbUFcgMpa6d/YOb+OjspadtGWsjFFGz+QloWyf1wKiE9do3XstYM4zEYyWS+lzU8ZowI8gXrZCxcKzyTQ4psWo2rI1o9LnUEPBz51Tk7oKKFYiXK13vQ0V27gKA7DASQAK4C5gu2ecGhfuOQOKey9y561c8TY3qHJPeR6eS/e+1xbEtPVhZknL7HV/h/FVZggeZWl4zcKYGg40Rfx5mMjgNwE0Lm2Y8GOnjg37HnikJaPwuV4XY8+tFxgGlzFKG0OBpi69DpIFij6/bstpCoELXC0vIxOatpjc31Y619irPPvOCh56hGTQVfbuPWbYbHr3a8kb7yFGBaxhWCl+jyGOoq/50YOT5gY9CUoAb3Kg47W+J5dM9gjzXMxoC7+4u05sjPA8ZzO2irUuT0ruLWuheTcCMHux+vGaHK+zmndBlIky16wEIgCTReS5BMsrGc+3f+93h+e//nUdlClHtAsy4U1KC82wdlYALPci/9zKbxKCdfLKreEkz0s66nA7zTncL4B+9uIywmse5PxPbcd4W79qeO3kxeEUcMJM+FkYy4PEmX56y4rh5x6lYQUEygKxwCZCzWP0n7k6Pxy5tXH4129ZmJ55V1aaq0JioeXlIxd4Dpvnrl6FFAQAGga2YeXt4e//xaeHJx/eOXzr2y8Sm79teJ261MuIYTWB57W3jw83Vm0a3r4I4cFcJZ4/+8mMbXQID1bGpNfIelY/IpuW3eS5CQVYjawwdvyZR/cOX/zoUxi9hni0hgbLewKanr5bGMBr19Celvm7Cvj+k2efC/i7f999w+/jcj5DctiPf+TDyKNVrPez7LF5wr22UeJwI22s9xNyghfHeG2un9hr8ztY37qET56+MPxPv/EbsLo2bkDWIeN2MH9nTAxmLvVE2e0w1TV6ty+N5lYbW+MVuch+NZQlQJu5lbwyNnQ91/E415yAt4zqjEd0k4DcEMCbNCmZGtbYmAR5Pw0TbEMZ78EZmqfN6iwGwCruS0+CXs6bIXuaDJu8ShbyBtwYn0HcqANcm3qk+M4qmGH3mcakbHvuhc8NGUyDA/Zn6ppyrF7EQKW+f71UdHj3/Hhl50ujuiXzjkic7nVRT0c3dpZVj+AC3t4D++8bTtPw5rKlvTS0+kNk7vvaqf1YzzfGgQUgW4LTaAj6WmtDs/jJBxFtdwHc/p1mBAJCq0TT+AaCfBVgjS5tFmOEdbOc8h5PUEJiTOfmM3efT9uCG6OkKqZIoX4fRcY/vHM7Gwr6XUUA2ryEZWgB4qbkiXtBiJv5O43Qv4xFPkO8hvEqtsqz5tYcC8ZyP4Ka6yMXUARlMWxe3rqIocxan4EI6a4UdVFkA2P9rU4sjeAWpQ+NvZu+ujIda2AYb1BCZzMbbC8W303cuXMIkFeIuTNgfD6oWMupCYQqbeNzl5uqXMhLFXgJ7ijHvtA9JmPPfUQRd7bDA1rMaYtVCUhyiEPvZUV0oeRN3MbVDLjmuEsk3xgPGne+z50WLo0O141tELfJMSJ+O85YTy3hEVq0JoAx5ptw96l07Cc9tbElBFTAufFJ9vJ1TGX44ia1uDrHRJmr5BScgIRZQx+skaY64tpjQFzLeLxYR2v+rl+T+FNM+GgTjNfpeKwnG0MjpG+YiXXXzzzeSFLFSw0yAXirm7u4J5IEq6HjmI22aOYlzJ1P6uftIuMwjCThAZw3uDaJBb0G62Hi0SHY0A2sOXt5HEfo6yo0pmcf6/hnYAA+89f/xrDjM5+KxyBFzC0sXs/k/mQuFPq6cHaQ0OZEK4Rrj9aeDQgI27yYLT/Z4916r0Gv2M4CneWSrrXq+zKHrpHEVDK9aWLAmkpdSdZyDJa+piNDrLNn7KayhgEqwyWuXhlzWceEOACys3Ysbs9nHURnfkdzGXArExBWNVR/flcZ6rYVoXsPFRupYWT2umu0QLDHeoxFp4tRslaw+0i5VXHJqzCY8zmMRu4hcXqATvacgk82xnhkny37hPkzaUIlcRHl7v1orCn7rrA/jWt13Cwrtm3b9nwvSVEc53b3M2vkVm3UksPGFFtGyZqOxrfmesbLea0e+jApRB853OSfY1AgtmJ9XQveq6CjwKZgV5A7iQc261hFGxG62IPadVKej2KJS7F5L5N11vdOrT3XQBk6dfxYVvr7BJQyzHOXidGOTESuML4mHtrl7egffmv4o9/6reHNM0eHbTCE643JW7dieAkQuYVSSzsBpps2AEwZ+2vs1aPolRuUyZkxPptwJcsBqrKAfbTqnR4O4lm+DkC+RAzncQAKIddhmtZz7cdIInpq+/LhcXqwr8PoWQ+oWAC8796xezh2cWH4t2+eH37/MmCR2OxbuPazPLJWARLIBKtsyBJuZi07vhtXzA5/7/OPD4dJlHn+29/D0KEzGoyjbnhB6iWK458lUekkaeVXcWigBruct/1102uu9Xgjun5WDq8DeBqbah7D9QXn8NbwzMEdwy9/6SthaL22ey4VFwgP8Gdq9bIXjc986UevD7/xO787fOTDjw0fpU3mf3z2T4eTZ88OX/n0Z2j+Qnkji9ATqnaA/IR1zMVuvHB+V/Z83z7eQ6cYB526vljJ33/uu8Ov/sE3woQawkKHYqoPIB+TQAwzqbs4rLjkgA0bDGexCorMeCNWFKOXyYPYRm6HYVQ3mbQFe8BLZjStEh0khlCfVDJuC3XrJIT1QpHlhpeVJyGhKKy1mxjySRsNg4kRmFySVri+cVkaXqx/57J7HpQNqfvZ5X8LFWxsvmvVeZEMML674tVTupA1Ef3eq14YNz42wPxuY4ODTnP+VksVQG3tWZ4/HgfW5Sp7xFuPmfFzPabEnXKT+9xFjfWjNBYwNESWdKwXa38lf+cDlG21oPgg3Tr+2lhnNvKoQcDSE5M5ufta7+8dX583wNKEzfjGJxcyXqIrgTFwyuesisSFpuh3A7ABHEHwt4dHd2ykSDmlFlI7cvWwm77op7BSFVgmsah8pJFLMMpEWn7G1lcb6G1rJrKJJytIKLmaBJCWeWagskWCz7OBDSxeIKbTIr22fIt7UaY0YKCNTqrCCd586P6cPlLeS+wF7hA+XU2siO5R67vtJNjX/vbznN+aZydgMJKxquDrZRJqPNppFxm+yWTcY9zuZU00sC/oWby/mgsXR9WJq9p8bezbM63k34ED98Hevp1yIRNbxedzeSSuwQ1l/GyrXOCmVHCYKBS2RKhgXUIXvvNhtw6EWtUcVIgZO3YBsOSlK7YvG97apX0OPY+ZiLqUE2DN9aw24JooNtTvLAV+H7Av2vfugn2L363xnjxvP0nYQEGhcrvvuAJd77tuqgI3y/ReVmIZCeO5Hc/1XXPeyyKV2yRK3PXFXpiWzRHww4agnoblgJDHKQFzmcQkawPOMfdXBTgI20Nc4C/dv3/4wj/4h8Pyhx+M0FlQmDmeEd6tNMhNjLMZAMxaXE+64tNzvAvTYsC81wLE9V49U4CibK01dPs6Tf/lPh7p/KHQdSzLIHXyBX3d7W9Gu5/fwO3pq9hWhXO5nwUg1ZHHmL9iJWOYGUvpeglb0NztdV8aX4IxE38qfjACv7Pz9Z1iet2Tzu9FYtvi3u73XO7gMCj9u5Nr9WdNW89yUTOeVcPQc6w2xpz7TCyXSXfuBZSNNWhzX+g170lga1y2vwtwZSWrnqzHtTjilqQmUK1Yv9wn55axdx9ZlaKaHRTrk0xiM4IZJ8NgJtntfd1GyfAsPoNjUIlWtd41wu1ak5JMfYxLMaWWcN+Tk7Hs81Fgp9bQeO2PiYrxnvaaaSDQ2Z4YRV2H1HnGZEaB04nu0egChCZcx+difVoGy7juK3/25vC//uN/PLxw9SQVK8jMhlGeuTbDeEN4oGs22n0OJLnAHJ7gHGfwIOhhsAPPAsdfF9ghGFaxjjYDPpbBRN/h/PMYUbJVy1JmCUYRgLOVc32UBlKf2TGdJivmO2zdRnUVYihttfudmTvDNy8Rc0ptUGv2SpLcYf+E3UbYrQE0W9LPeFDbJe9Zd2P4b/7qT6brzhyu+NMkU52/NJNe6HZYevf0zPA2jTpu0rji0iygUU+UFS8sqN5LAlqSqEBLXOAMvPVIr71nDU7DLlivK28Mn/nQoeGjsPVWWlCGzxD7aO3MaRPcBFnJKkPfAWR+7atfG1468s7wODrkU08+PfzmH/0hoSbD8Jc/9VPkWuxPZRFLw5kUt2/PLoBr66qVtSBo1wsWr1UjHI7QhvN//LVfJ0RoKl3f5vEg7SNcCAYKEIW303qfelFc94zNgfvuTyjZLHH6yq81AF09T8ZfayidPHmBkAo6IIbJt/20Hg/2Gzr7jvXj9QSMoFVq1Oq2Z6wmYSzGBAfYNflpdQX3Xwu9ajKsdIWbIeSWLm5DYRoX3VztHN9CDxa9Co6DHjR3oDKrjDTPWUZdeSYSO29wa5e3yqwUlncPdmNP2RCvYci0FkLmS+ihblEuN5lsTOwwPPrgg8MbP3p1eODwYfJajmQdJsBNWT16lU4cv19y/1767a4vdz1w13u1BryW9zlSxNH1/f3FxULHpAcfv7tj0lgx34VsxywoD2Iws6+Jy47fSwC56PMgRu7yw37r6eGqwOY2DhIT8+H9e7NIZZi0JHfs3jv88AcvDg8RY3IKKyuLWfBjCz5Yhm1YX2aHysZtRvDY991aowp0W6H5MkD8PO0OLcdjvMc7lO9wYteQ6WcP2qOU2FltS1DrVbKRzXhsF0qvlZaVLVBm6cR4khk1FiyLTaHcOumsZ4PLDqpcXj/xLmCYDSAb1LP6a4BrEksx1jPVz4DzWk39ed83oY61Y98Xj+ccg867rAwtL8ZjA25DF8A12OUbzJNjtBSU5d6cP57Rrksm+cSlabHd0U240bz/JP1YbxPh472kY1JP4rHfsYytbIHrQSWpGzTB5SofB1PXBPFTMg725k1fY5+5X2u81mqbLL1nD11qsY3Bez7P2hy59gssxfLoBsbomvX9cZ29MRPq51XvtJTkB4Hl8d4pkMbCv8vCrbWgUIJTHnajENZvnhqOHj027F69fPgYrsArgNCbxB2fNxOa5CSV4dNrNwxf+NjTw4f+yleGVbhYNOBsl2rryCTuyWoyYMuRSnH7M1CyZwrJKp003qvjfuoORwFuf090cl+bYba6Oz5AtwPo/N5dwiUovYeUOoK1DTPHTYzLJNX4x/2r0mdNxROBcaPLbREcNZdxhS1UK1ivo5FUzNqkUH2SojAYddOOQGZdL26uKKubYfsMC0r9QjKDjS/zWUwM2kGva+8hzSc4tuKsrKJgM4hia71vwaRuRxlg/05XsbTCbB4Aa2B6f2neADB1L6Qbku76PnY+jwaf96A7Xve9TIaGeJ4fuWIcnp9PlBHv+7mg3fCGYoqLCa559P50wcrAqOQ83nMkZlSmNONr9YLFcKEyZibAryvAYjfD/qrMItvfH1vs5+XaLy9PxaAGOHo+tSavBhI6CFBGsB/GrGnkBu8Vky6AvUrBeIF3QgpMTCLhS5ZplnjD3/qVXx3++fe+MSy37imhK1Mctx2mesPy6wBREsMANKeM34dpfOP0xWE54QZ61eyaZME7S+doaq0Kk9USltxEEhALGBv2zZXJ3Iw8/SSte5+kU5vl2u4wrw/RIOSV40eH88s3DcfRJW9cmKXsE0Y8z7AQj43NSQAv1PjU22THPxNmzQ7/sX0bh7/2uSeo3LBieAc3vB0Bz9JG81oIlPXEnb43/PD4ueEysaYWykpiknqJ88eTlUzw1q5XXWcXrsTrKgAoRGoXOlX1upU3AZAfHQ5u2wmIIwteWcxUTDF+VqDw9wuQPLvoD//usePDt19/c3j56DuQRauGjz724eE7b7w2bN69Y/jcUx8hd2JbQiNsciDi2cI87NpNBQKu5ZxZCq1CZIxd3ECFgpdffW14DX28c3r1sB/v5ndefX341I99PCE8qbKCzvqjP/rj4cFDh1KRZBcxpgLTGUooydzbzVD9fMSC97w3zxI8i367CHAX5Nsac4FnnuV8YyNJ9VpJRZGLFa/M91NSkGGTmTaJtcrnub4tUF85GKWv1UdqUovrm31eINT7dL3WM5dRXHJGr4bT4XOWR6jaYLs3Wxx6S9AsXS87OU7883th3ZUjGNMBzYZA9RCYlMFT/wMMN0M+3EY3m7+wmrCF4+QbCHKXgsox1ijZu1SflgytMZjo0DFAH5+o/z7R6z5Z/6Nc+mMdzvXuBqEFaOqcBZACfLoyn1i/Iya0lFh9P4m9giYLffOfLt+WRWKtwzvDM/fvHvbQQ90Fdgsl3QQ4QeZxEzfQ1cCni5BYTRakBecXcIvbmcAaWNdw+e6kqPdFWLh1U7JHFMRl4I252Mgk+fk6YuzmiC/bOLWJwOi3hsceezylJDYCYu3TevzMuQCiswQ5X0EZmBw1Y+wVkF0rNpmesoRhcf3XMtv8gwRJSiZxfkp4CGVlYYFyEwVek1bxOmHAuousgEiBmjE4qLGvBVPKPoq3x38EKIRJaCzzeOGkAC6CLLFdCicZTQOs+xyWgqnrmJRlO1PnxhqIKj672uhOjHVndiObbD0L+gaC0d7dtmnzfoxNtS+5rv4k27jgOguTTOWeSOB93+T6glVDA1qt0GbRFdtS91MLtEIb7gKiS8Dl0o0zATH9uDEoLKawzlfjm7EbHZ/7GLnjSzHfay+MN+bSDT0BqpXo1EF/9oqGDeO3nrlxDV2g6LWMy0O4+h5fQxY4QnzOig8AzwtY9xLsT1Gb8K//nV8adn36x+mkxPrHqNKFJWs4ES48yhXif8z6FJDZ3ME1onumwFkdW2D+s3LcAAAgAElEQVSh1l4BvqwPM8u7ceRxq1GGk3WTYMi7BVqNc7mwrxOn6nVWWb7LUkW9moJCuK5jtxxdbCZFrOM5ZR1T67MnR9T1jO20tFCAJP8swh4jx1ab1Qvdvu6uQqtjdGXgzyo3pXBPnU8L1Xf3vlUxBMuTRCQNMIFnj2nNuvCa/JBJtIbshtTec7c3BbAJxi2GHDJCELkNj02UgwkfYJgC2ZcATwWqBa6GKhQgbCXKCAFIkkSvgdtBrUxoyjPxU0CZygvdtRh5YpY4a6hkRP0UBKj4mru6NXwosLq2y9WEyiS8pzHp4/OMmc/Il7Ds3cDL8ymLGjvtfaTOqSSDTFI3hGt9FZD02ZQH4woG1ZSgQigmBjXnHK9H17MybQ7mznP4mXGhsmqrqat7/dS54fl//hvDV3/0neEIemAZ68gEsg3c61qK1q8jU32FhAWu9hl6vr91HpY0xoZOO5hJ51hmC2CY2o244nXJJozLg2JsEdcNK70PgLoHhnHHNEXvmZNHH3xsOAHLd4wwrQuWUSLEbDv65QLGDsFHsHKw1enQdpuyUrvx5p1j7XBfLJxpnuEnHpwe/uInH6V97KmsoTW0oz4JG2p5pg8/8fTw/TdOIgumad97hTCwlo0tE7rcGryWAQoARcfKvnddIDBJTDG1SGUOsYdgbW/jSv+xYQ9NT7YRM7sS9tH6s5ao89n0JhoHvBIvxiXqof7r3/kdQN7c8OXPfIb2v5eGP/jB94fDB+8b7kOXHqCm6BTMp8TSClz5AkZ1g61vDaPT0NtMa8wNeiyZD4Huedp5/vpvfY3BvTX89NPPDF//zvPDz/6lzw/ff/5ZaraSQMY5pbWMRRXg7SQsZQ/hRK+98SbA8jalEyFUTBRl79glUPeyIQW60q6TTJZGFTyTBFL2sWuG8xhap5xMGAf7CqnZgFvXx2KVSjpMyTDeN9fABZ/1OBbsym6+sJFnX6ZQlpRybTCPVcJNI0sm15dz0uLAm3FueJsx7fEIGabE3Bi61mRwA7E37OzYGdbV1gV2f1nmkHwZO1NJPgS4glNae08Z2mZIGubQErJXJyE78tJuV8KvSKrFsMqlOGD8mIUnMkYJQVt8jbHGhCVeMkbRi/2995FGuYu7Xt9Y9tATi9nxEyUu5duZt7FgmCjWPHi7TN3U+KFkAxKHAZJILSxDsuPexgXB957atw0WyCQNPsM9YazgagKE7XJUwbhRftYG7EzkPIrUArv2H99CXKJWhgJ5mk11jhpfBjQbWO9EGqjs9WVXEkfJYCYOSrYuGdDeN0pkLZ0dWFRuAq3T5Qj5uNURPnMIO2OG3mMhnaFLzi3cNAsKLONbZQ855xY2xEXqNApkBVmWxHABFRCrMfnzrIw/zzqpqQqArDjX0QTXd+8Coh6LcNhFF4sztJiUbV5uGY7RnNa8+b1kD6KcTRwLWFC5uPBcKWEFdCEZJA040lXD+AWGc74kSKnMtMbd2J1t9Pwpjp4Eo+Y6s2Wm4DOB04a19rDhpQs2CzSArbnuXWVhgbsRlKDsbLp2bhM5fHlIXLadUatC95mDvk5jEIzusca3Pp+MY3fHj+emjLDx9hm7mZfuw/quhlV+rweNYGuK384u1q27bEIe/z28YmH4wqGttHGdGU5BeVyFBT2PBJFt+RQK7HN/668Puz7xMYLnAZ8J2Lffe4+B7ONmger0ZydQXsARdxGuwHIXFWCs9eDfBToK6IVJThhIu3eTg8ZJKVkauuW78POY+jzn77F+d2Ckys1bLGIZXgrhuOO7LBFYLAis9Sh0Rt1HSu07j+vyqFz6XtNji2nN9zinwjkuahPqkAm+/E4B4TBx3eiwXNd5WIJ9KEBBmsDNVrqW6YrbXNmTGn5N1plF7/qXaTJRwgYMus28XxlNmWcVxCyKxe/4u3OhUeO50ne+A23LmVXShWECJkX5s8BXLsi5Lc8UVx737PG6P9Pu13UkIOmsqskNuW/GwM8ctyRnyTbLevIz67wDFY+xtE2th7aHmnpo77V2oynazRgoQ5yHZrTJdLd79TWWLRVDtniexTi06htf+0y2eKw37qVrssaUIez7a4BQAUWKkhv3CAjdvJWuaMzh6//n7w+/+c2vk6VOy17W5izrYIrx3we4371t3TB/6eywde99w3ffPj28O0PSCTJJvxb2QuKrrT7imk8Mm2uLy5rZnKolJp4wn1Mcsxd2dS3ln4xdfG9qMzoCI4vvzHCO6yQGYEaRCMU65H5nuO/L6KztAMtlt+yyRMk162Rz/k2M/Vpk7zP7lw9/9S8S4w14O41L30LmZ85fQedcHNZupHXnuYXhrYsUfV++nqxt5sP47h6XmPAM5kb53doPt8YOxaDdTgksyR+qcBBw/rMf+zAVVO5jf1ARAFCnEeIcuH4FpcYj34Spff1tmGXiU2/z/mGK0R+nqP1Vxn0vHptPPPIYheipGIMBOEPYm621N9Hl7yqA9iLzsNGqN8RR6zI3JlwjZyUsr7rif/na7wzH2Bsb6QZlTO9yjAMTsWzcYPyr8d5h3ZOk6o+2BpWerfRXsfChOzJ/XVHFpR6vTwL11RctXLCqrVgxI/Wq+S8Z5wFpLYzB62WHp1yVsZdNmi8FoAGdHLuO9SfIy9r3rvg9RJp7rXIB+j7zHrye61gj3Plpm8z1pcxroDKtQVl/CbURu/g80Z/MrZ7MMOrt81ZEv3nvGy5YhHWSRsasGjcaZlpdk3tdCgfbbfynXr2gSobZ641fNU4Zqy5T6/N2f4sBEZEpo2MmuNHs+AKh9eZSADVGxR8EQu8CoF4o8Srlvm5ld1KslYHYhMvx6X076OaAhUrAvhN/gULEWyiUa+xItbJzYootsLDz8dOntFXTD3y1GbmuPwY3XX20XPnU+CmL3F5hczjhsqmWDrrcC1ObPZ3gXWO3cGMaM3SV2NJ1WDYqi/SqRphcRiGYeTmPAFHRzCPg53iGYwjBS0gtuz9FWLnJFGZ85yZv2Ju9pnoMEGuSloKarMUu+D9oMdR3CpCVoL7X9ypGdJrwA8fGuFlB6PuOHZkpLljH805ngQpMRDAppKxfCb1/ARfxagwAWVETK8JY6S4TJDCOCuxym3o9hZSfxx3JBpJh1v3lfSXlrYdqtHtrYMeNMm5lFvpeQcInAmM3ucremMRJ8oQKqm/4YmGUImFmO1OT1m4djNreshJrwiT3zVLj3JRsP76fdzw3DeiiALtrpca2XEBjRer3Ek7WLcraS62sFMKZzzfD3M9hhOkCembNjeHnHthMdQYKYVNd6Bh9jC+/R/tRhNWnDzww/IX/4u8N05Rocn1HWIVhHIEHznfl/MWAMV2VJSBNTKo1WG5S/14aJlKgMoZIykm1RESNxcW4zAY+/cznaaDJzHhY9B4XZahO4iLjMmzGgq9xOENCNLgtvReW/orS4Tx1TvdjEpIAhgKrkgd+Xgyn5/X3JFTwvhniAXK9coOu7zB+/CdbUay2azuKgXERvEVEuxb4J5DT0Ak7yLivIWa9Ae5W5kZ3qqXMVLbG5drZyLUv8LSdsPdUHZ7KBW9srPdZca+ez4TBVjaphdBUiRk/83cBpK5VuyQlfpWx1d1vEkJluPvMC+yrVk2ihxikAQNuf8visQdXpL5vL+MkqO7z1vZDlT2LJGr63D2YRIyWxW+P69pXdZ8pwB6CsCU7jtdR1ROsfZG1r/EnQxrjthnEMVo1M7tmq3Xi5/V83k2+6zrj+RbYD4ag5Lrc6wbcuhsB6TdJ0jj1re8Pv/pvfn14ZZYWziblcP6bZHs/RGWBNctvDA/t2UJZoTPDG7OAPArKX7RqCONu7GXAS362nW6MvGFJ4M3EbsoUylxsgSjZa9m7K8RsG69tzUuTf6w7DBJ9j+N2kFg4Tfck21la9slmJ9N4EmzP+S4xnZcY05Rmk2Ahw/4XPn1weOaxQ2lteYQYTJPb3niHMDJc97fxJLx+Zn44R33R0zQguUkXJVt4pAuaGEUZUp66yK3GSpssmhhIhLvkgTHdBwgh+JlnHsOVvjVtnk8Qmub+20StaQmLKfMcyDafYR1/55XXhheohb0WoPjxRx5gj84Rf36LtqJ7hvts+AELvALQZMSjmd7XMM6mCE2zhfbVq5cSZ7ybeqEC9It4Ht96GzYTj+UKM//PnCQPE8ON/bhv73a8Pno1YK1hj+1mZzk6jcfr7BmNbVl8n6flDpCHcZWkMsZ7DUa2emc3bb53Gx7A3n/r+PHhCsArranRySWnKk42a1XZ637opI6isSVgd+Kt6+Mx3kqCUzxALZHXpCRzW2IMgSMMJ0rJtAKgXD8dH22rzUuZZK3iMg4bwdbYU+VKvCuATRMTDQNxXhvkbgB8EVX0Z8qe00sbEJS9aMKU+vGO3sfylqgntUGWAMQPwhr/f94vvff/5BxLjr2bCfUEpWTr9wliXQKWKp5nDKwmLr9GTjFInXVgGEXmKYvAewcombF/z/bhLHXc7j90APfDuXSxmSWYvAS1E7idhCWFt24KB9rzHzZm9MSx4T7Yi6MsOuNDpLJ12e3g+IsUprdlmMrihm3w4ka2vzTWAb9fBvBqAVrHb+suWi+yCGRPLuIu2IBbX1d0nhkFNGeNRjblctx2N9g4VzGPj12kuDUKyBgUI31bAhNCFamQslA95qkmYykA/CAQWeNc3xuzC34nDIPCsgOzFs3SlGdZHApe3RhXiSOLFZyuKe+355ryUQZp4RP3JKIP69lja3Xh9z7fVYrJxK90dCDmptoM5jPGwRqguhh1rXo/CkDvJRY51ydUnPhdWdaWDd0iCRYT39qDNKPCVz17sSqNnWgKKayQwDrD0YCDm7iUeFNcrVNPdZwYG1Yyu+X+qw5WNUcTAGnJqw7AxhumjqtnE4zLsI9fY4Mse4hnD1AL2OF+eUarBfhaZ1kPs1JxtStQfmLTe8NPbodRIVP+TfrF26v6OFmx2/jsy5/8ieGn/9E/Gq6j0FQizW3dQGg9n4vcdnBmTBvCktixgERrVjZXs68xqAib2sGkv4dZ08Uby7vNRyUmZU/3eSowUXNlbJou4wA5GEYZBuOR3M/pcGIcYgevGSPdhAIw37NYNu/N4WarDikFRAr8VpegatnpvQpUfV8w5/lVFH7f38uNb5cP/z5x4kTkggao3/N6xprHTc56ld30/mUyBJkqRkNSjPszCUmZ4b0k3g2wEc8KDM8aaxHzuQpliphpX57f+3N9eJ2rZGNXEoL3avypn6l0NmAwOv5JbAI8yog6Zv5+mmzkDbhIXduJl+yK0jFP+Sb2rAouRfYZ/wu4TZWDhlMUG6YS0/07ji+rSiXuQYF6Y1Mb29L2J8oeObmNJg4WEF9NAqjnTNyt9SQxJuPhGOmEApoel2Llxsmb1NUNE8ejxS+2Oo4JL+ohXf4dJrxXUKiwjlqbMj+JRSY0xTAKDQhloSzcGlzsK9lPb/3Rnw6//9XfHv7g+GuUOmMe9JCQ8Lcb4Lhp7XvDRw7vHy5eXRh++4dvDmcInLrO3rKV5jWeTyO5rfUWDrYGzb0OBDrN2O0hpGt+BsMOmbOe4zeTbS8Ttp55O4nbeitVU4x5fIP1dT/tgBfmiF+kVehWZR3HX4RxtB3kf3iRrkfLCGVija6n851JSutx3f+Xn39seOjQ3uGll384bAHgWSv2LEwoeTu0HZ0fXj13bbhAps3JKzJkFmjvY4/8S2wx9517F3Q5rh1kWWHjWgCZ8njVsJOuJD//mY+xZvCU8MwyoWay338/DV1k9znXG2+8TQeny1SiIUaa0LcNjPNXPvuxEAY0BRv2798PaKQk2nTrgmc3vjm6VK3mWhvWbx6uXDqfShIC2WsQQvsfenD4H/7JPx2Wb6TGp7V4AdNIN/4DhC0zdhdDJAnCCBXGfJXg0/jKtPHE2wCwtytRoof15FUijDpXXWXJPNVcX0fp1Z7qL7rcW1xvyXExQiMDGngfkzrRpa77EVm4VGu2j3R1497Xpd7JhdSItoyeyZJJIhTnNHkWeaFM0RPTSZsQGBJnnDAYRKOAsTQWWFnlicN0xmNXRiM6OiUI0RUCYAk3DXY1SpfRCX30plkH6+j+lyYt3VucNs65//djgbuU1/+HPz4QH/45wHdseHJPLSZ0zAIVkFwKnvII3WpdqnSj1DQb+8vjGqOkxmpxBaq/NczYfkofbbozR7yS5UdaoPx12EXbKW4jMeDkyZMR0NW1RCWzBWEjsxWWwOw4Js6A+9vGGDLoqwlqVlg6yLt37qK14umJxS34VaDneL4vsPWnyU9Ttp9E2Bov4fX27aVDBot+CjBqB6YLKJrNuBoS4wGrc5JjX6c+2hU6WMgO3cHSXocFeFOJYXC3VvEI9NW4BshkCS8ugij+bjm5AcraGVPcYwC0tE5XzUfN0+RaNQdLFtRSS6WAq4HWKgeZUAVaKYRyNXuaCDmewZ9TjPWs7DEbKd2iOrCQLW41zFriQRUqd4PpZklWvMOoklKJuMVUUA6JCWpjhkbl5hoaPUPdv0AujFr/ju8H3PS6keM1mOzMrNleVqyO5fst+LyJllynLdX2d1+/tRd8L1mbvJ/krZ4FXsfmib2f0T2kC0a+0+KDqtJE+6O55E0ISBYkpb62Ui/085tuDV86vGW4QDbsS8dnhqMokdkVMBVmpf78l4Ynv/Q3cO9Rn9AGBFHwrZi6L9e041pZ1uspbO91Mj4xVFqmeTHIfmfiGjcWydCK/oxhS62D2hlGi4UXOCnhWt8fA8sa+3rPeFXHK114ehyWDHLiqCzL4jz0+Kn6Tu6B1VJMe827ezhxhsyRMiGghnNX9x6P833/7aSEizMrUCuDoVr/pXA996JbvBi8m6kM0WIrBaJrMQ5kaFWoLgxd4MZXel++NChkmFw5JlEY0zprkXzaBQfQdmCf+RAUE3LkfXsNDQRd2dazdRycw8YCorBgomSF/b6xX9PE1bmusv40rLie4NoxqnjTYnc1HAw3cs6jsPta97uTee9rstZLlm3fv2F7kXHuV8fac3lPbY2YldsYzfG8T+R8v4afGeu7rBub41j3Ms6y/uJu1SCTiW6dnZR7kUmMUzG/rfRN6xCkdnGvzMGotUZ51NhEh6wmw3o1v5969gfDv/qf/9nwJ5fepTvazuGO1eU5//YpKkvQXu7gri0DZOLw0oWbw0vnrw7nqCLxHgHqt7yGsodHW29fcwE2MOlBgNa+9cuGx0g6ukMd6w14LGTuXnjpJdZCi1G2r/p1CAynaBedmfTtm1V99vK5MKL79+8Znv3+q9STvj6c5UGOXYWsoLDkdo1zMqG2rr8z/KO/8gnYPOqAvvE6Re/nUlFCNnAdbS7foMTUO+dvDUeucK+UmLpMXLJ6SOLDroDOTEoGcX2blwhPjJUV8LR95ZyZuAvrOLVy+KknYUK3b4F1vZLEXvWfbvINzPccgHSB/fUGxI4hThoz2/j88MEDCUPRKNE4knm/AvEj6aDoOQDgNpTgKmt3O3p6geQvO4RJAHz9+e8P333nNP3i23z5cg0b15pc1ZFRmg9Hcrd5sTrBEnCt8shRnXhpoRNjTBJiwzqkho8oV90DfCmxv6BV432ToKiHRF3XVnYMzOxl/z/naCkgBgNYdD6ljfhrJeeeMpZT9z1hDIbU+DzWFy35mHJw/SWzq5fV/ThvwpQAERDrPrdySRpJMHaymUUy5f67Dp2cKEPTlFPto9In7pt4Hxyvvu/r2OqQFCkmadNPOCYO6xpjfJDvT+ZrfBd3/17fCSGxBBuKV8aZ8W16F3Xu6EyLIHSscMc3VIzHBAR0RTUGPxkcLZoou465RyBUsGUczBpGbDs12564b1uEmv+ldRaL2qxe3U0qERVFYy/buXSN28fWYOu0oON9BaUCU0U5j1J2g+gqlpnwtRNAewpAK+1fD1+uLpVTS5LA3VcBw9YiQzhMoZzsMOKGnGPhaJ0iFbFOKfGCYHjl5OnhnRkzyBH6lpewqCzlP8IqmEi8xNi4e5OMTK0PmNt7WRZhDtwko4X4QRZITXYt2Hst5MlnWoZIg9ZODKGe2o4wbGxSr1mMZqwzQTPjk1JVLGddjanNJjvZlWi541U+E8XHetFt2UzHVoXgrnssW6WvndpkxsNUlvYYzEdwKHB7e8jxpqzzNqXegJSv1I2bgMJmIFVsXDZ8dmljV++1KZdOVUB53/C5psI0LtteFcJx7RZq6t6FZWr7o0Bgxs7xFNiy9qdw4X1h75rhJ/euHE7AsBybXTZceY9OXVfmh4dxVf2df/gPhq2f+DSB/ueTbR1WCsOvFSluBqAgLUDY8wJqm1vKjMm27jyu2KkxGC1wUWtqDEID1HqJpspgXjrOde4yLgoAXTh/dlIbr8ZGozNli2D46roeX+x6gEvPmi6QU+cN68ocVRyk162ySYJMwW6AqsYtDE2LS2sZ8WE2e8JPgU8BbEBYgu/bGAVA4mIzJMesdGO2CjgXY+t+EQwa/SrA9zxzKJztyByTJ3XFFfORWFDuRflkbUK/p1LcBmCVEd2ES9n3VrBG12LgXYNFVrbJ4pggUaVuDBOwWH6Nvc/kZz5XwlMYm7CtztcILJaiH8sDx2RskCSGmO8KpmvMW5e2pvQy7t24rjVcmbx1fAFO5WDiSO/RZWuyvvo+MzEpCSOC3RhlrcxdYnG7J2IsA7zHGbw8Zn4rC62AsgpwuI7kmAsvvjL8+j/5Z8N3Lh+LIbANAJ+4UBJyntq5ZdhHO1xjRZ9/9/LwHdp3zqKhlyG7gQ/JmV2DHPzI9q0YGJdIBqR0EobIZx4/NNya5XqcbyX76Wpity3z0xpMe4+yiIZk7IFlP0UM/nlA8nFIkAMAsi3ECMMjD9998+hw0laQxHjb1Wkdz3kOb8cT928dfuqJ3bjDNw9n6EJ08uRZztsqPazftH340bFLtAy9Rl1T8hO8Hs98JzKU+2GPCKayd4xd5dnMl1BPtNqudiFS7mJMcJ871twZvvxTn4Q1NnEGppM8B0M1BJu+dKXb/WkNBtJZGXiNPu7DRL7NkjVW7NAw5f2X33wLVzlJwqzHjbCXe3Zspa42LZBlO7lP9YERDLfeWz38uz96djjdjfPSX2MwklC9Lhe9Dxnv4Aj3Yqx7Yr31Auil6SB1JKUzD4tYpHXZa1DTskvGR3aZjDezxkhZ02Jn8e51UqFyGCRWVrIu1P3WHzfPo3VMal6tJP0w3+4hmcl0BEsd0+bpiTHHT9eqIQLqR2OOQ9aoFxJKSIyssppbjVeuh7XkCoI3n2EJqKtnTviAAFo5KILyOAmQoKnF110w5B7niozuB93FANexBUID3NtrjGXyd5E8/djR5e/6NTp7dA81v/2gBkKXfnkpwPygk5dga8i5MWBlWbe7bvSSg2ocxRoO209syuHd04nFUoicR6mugU20z+kZArNlKn0piNwMvvbt2xcL8dz5M2FJrRHoBoj1gATZyMZRILgwjPmbwkVlYsJu+sG/S+kMlUi581RM586dow4ZFp7F0xnIizCeW4kruUqclpat9/D2kXeHtdzfFhTR6VMnkwl7go07TazLH778JoCTDFeYUAtXa6SJA65bgH00IUuR/1KAWuPqBBQDOmZSM75dORooL1AqK2lsNPx58/NBnyV+lAsLUBTaqzi3ZZVUZgGTfcM7D24oN5fWqD2kLa6d3sQGwhtzBPNh+ES53tyQteiihBVmdolBIJgRWOxX1ksXOHetpaydPHxbRn0Bl2JyExdQrjEe5/BN1mBnkcSZVfi8AFtbrQ3QZPxVgl2gLd1stR/qXsYW4Pi9Ol9icyagVGZlsVTR5Lu6TJnUNdbStZsT8WGf3blu+Px+QAVr16Sk7x+bGS5euz189tGnhs/93V+GdjgwzFy6mDhCv+MctZ7t5o0uy7r23nXFp792YpbaZwVMvMcCouN4ygKBBfASb5aAeH7aInBkZftegZia81qXxWLlPCqi7oZKjUzjpmTsVIwJFWl1NOt8FWs8DkWpe4hLS/BkEmAHlj6L7mifIyWXYBkFZZ7PEITVXCtF3zmmWN0CoN5PFbIvwFRjs4o94TkMH2qJSYROoHzPXzgbpR121/tmTSuL3Jc2bNhK20KTMmWLTOQpAGfJIO9LhZW2twoL91wY6FYkXMbKmHbDRfw765Lz+my6TnXbOZbKMT+vbPoYYTLi3GMY+u5RqI44Y49GrdVKfiowWvs1Wf0qOPeketD9qTGnolRWCHK7O73mpdZ8PatuQ2VDgGRivxe9HBMl3RWprGla8rqUi+UKCdPGrpILC4T43jwxgbcxwnyZeGe29DQJM/OUafr6v/jfhj9948VhgWzpQw8+MLz61rsAwdXDdjLTH75vR4zB7526Njx7/CLsnC55exkB2rjmFJ2VvnRwz/DRh7YN//ZbL2eP/cSjh4f35i4Nl3CxP/7EU8zDdWLjz6XyypPUzjx1+nSAjuEYyrG3cclfwqCQXd1H/ONmmUPCN14/9u5wjbq/1ph85tEHhrePnRxOYLQcXEvG+uefYd1sHd54/bWsCd3Jso7LVm0Y3jozM7xw4spwDnbjmuED0XgyoQKqFpYUWYfRZOeetLvkfmyNbTzwdYwfN6ElDA9sXjN85NAeQhU2AkApUYXM3k/Zo9OEwqkTt1lbFaY1hlWPU5SAefnlV4Y9+/bGLX6B7508d5Z6oYSlYUCZqLqe9XoQD+Iq9tscrJ55A5cofXaIc9se9He/8+Lww7PILO6r1k86bkkKxNBpfGQBUUO+fCaNuDKoIlPMvehrO2sqOsF10iBSM4ZaPfAVJIAZs7kK7LGNNaLnbi2heNZQXk+Md9MZDShKycpyz7DHfBlnahjFHIz4NVlmVydg/TbvrzWcSeDf12i+L2i0G57u757Ym8RF7jXGCcXibYZgPXNDDHzcPFeP1fbp31dS0Pl9HyrL7bVclJGeuguE9j3bjmyvCZ7wwoaxSbvt+NQAACAASURBVP51QqSOuRcILZ1XbHOROONzG1c7ltVj9vNedFuxsUuy6hdLNI1PXtbtGFCO3WWLcRYj9nMU3xOAlOB+R6y54w3wXsfi20mW3oPUQlT4SEnP0C7zygw1rQChDxw6FFbgAtlyu6lXpsLQzW6c5jaEf3O3kQDA97TSBIYC1Z2wCmar6kJ65PAjw4sv/oCM+TPDxz/+8SgaGVGVyOlTp2E2LVFBj1utTazbiyh1F0zqq+niM1idz2zXdZmgajMJL3PMgYMHh6sEs58mKeT7tCC7voL6agi3WJwRpPZtbd1palP8p4DiB5U4uBdY9dharAWSxuBoPH9L5/JeICr2YoyoNj8myWSB8oH1CrXiKpZRt4P1ydSdZmMrzLUWFYbGxtZ6KWvQ8Suh4mcbmbsrCLhUTYiRt7hums1695hlfXVwWuuulFk2VldS4+dMvFl38/t+Y4WaW0pDoT4z7i2JaAJtXgHEPXkrrpvuSvWzRXanN1/oF5wo6h7/u3Qe4jqsWDjWr78X4KssbQGkBUUML7mWoufESd+8NPzi4a3D4Z1bh1feent45yYlmgjc/8qnf2b4+N/65eE6Lr4blByTnSgwYOayw6clX+O+mTV+DYVgIWoVecU4Vryk4+8Y15gEhJjc0mOCM8Za/32c7eYxYchGAmwS9ytQ7fsmALMzAjfoSCTjIACrkmsFikx4qSLpflaxU7U2yiNSe6jmxXkuQOp7PpPfFaT58nqyhO77ncbFxjVpmILxl3Rxsb4nz+4xDZiyr1CmXkdlIv8uWHRF2nLvOq1mlTfGYxoLqefG5CDjSVMDthtIgo/9B+7PuS/B1glCBcbZB4DQiq02Lj1AWBYupaUsGI/8I8awhT3YKYrEGoyHJCcxNwJORamZ0xo4Aciu61Sq6F4S94xjP9oUGpomV/nyGjJ5BWDHrvKSVxr6Fa6gTNQzVUaJ62y8Bsbsea2njKEtZCsePCxNu37Ne7njsz8QQCrv9L1nnQbsdsszRk5PLqx16L0sWNZPEMq51wIeNmAQr50iOZIySd/9l/87HYYu4MI+OZxl7K5R7X0a0mMV2ezb6dL35IcfHf7jy+8OL54lzwDAbcyvcZM3kH8bYcoeXXFj+MUfe3R4HabvbMBc8xDt2LUNjwMGE8k5M4Atm0EYOmat0uMQJ7pQnb9T6AaTXefIR9iwah31l5cNO4mXXENJJ2MXt9tGFxxz9CJglvH8+APbh7/w8YezPy6h807hOWgl8ti7azYOv/vsi8Pb87BuG7YNF2iRKfeVmE9ZZu6vGYqt6swGYl8bEGKeeqtgi7trrHsf+zeuHJ48sHfYConjGlY2ClbdE9OM4bnz59gjNI+B3Dn6LjWL9+yBILo0bCdp6RhjK6GzAvk9w755h5wMXC14MMmOt86oicHsha3kIywwBmuNR2Wt7d27b3jlxMnhFfrexyLllUYT6PMCKRpkhrZ43Xha9KylEov63FjV5hHT41jyPCcqpq7LqFqb0anEVqwCj9iO+zB5H7e45xsA9Y2UgdxNYX3roVpsfws44IaeDmIo5y0VxxxeJZxgFm/Ge8RBH4MgE/LpWYrh7vqOEmwewLpmqikoz9mbjqf1s917adHbPZhhQjlX5Fs8VwXguiOOv323dN+Y1iyZ6CMbxhD5FDzQqJTkePB31e8diYAJ25nxVqd2cqn2VPauF+vjuRSg1rnu+X43MKOb+4QWdrkXCJ2QO/1a/dz3LlY/ObgfNWZGlwKayQPL6Dg4XSinxppLrTOh6R3PpByiI8yjeylDY/wTk24ZhnkYgItYWFu20I6LBWP8lUJTZkRBHcWhoua/VSQDOIlxgXGs11Cwy3gYp9gyTgGuJnywcK2BmaQFHvzYsWPJBKxnWI3gcSJlweLyh0lyM+gm00o8Qx1Rz72K2mnvHD2CMsBtgpX6o8vXhpNWy+UZk5RgQD3Pf5vFL6Qav8asWTGe9V6xcAGEZf13KyuliFxoxUD1+Kilc3PXxf7f/OFGcoMZA8M118hQ9UXlhtLlkGQa3+uZhjcY10101zDuUAWhgjHIPRm8CEI3YWN3SEUS2Pu7zAnnNvZFoFWAczIuoVsWwzh8hGYlu+FbfFu9589y1fl7GUOZz5G7sMasXPaLDoXGWPt5Mh5rU2Z/eo62dcbWnX830NBYwRr/conUkNemq7icbPLM5aLlOf6u4MPSJVOMnfG0Fsk7tHx++NyWW8NTsDYn6dH3o/MUG2dt/YP/6r8dtv/4p4ZZEniuA95UNmEeBY5cRyNCFlBWRmNKQNaqTDWw0tyGrdh6Yh9TkmYxQan2bTFj3nsAWQeXgqgxI1njU6xiXP6dLR+7gi0NVQyp5ypgHncjysvPKha1suErMamBxxYbWkxYjJwS5D53dzt7XOJOZetRXhpR9RKMOrXWSxSop1h9j//UG2NnqEn4T1+zYVkCHlu9RZOQ9K7MzlKTGHlQCsh40Ou9najxejthPeaIE1xjr26AiOBROeS6996dI6+V+dCNHmXU4uJlQg0Pcg4rqz69oj2Ge9FgN3ZsYgB1QyJz1yRtY5D6HLs2HDs7KbW2h8hA9lMVf5/ss65Yw1Rz37UnmvHWKgpEUY2Nx54EM2FL+nVzb6PSfe3eBULtHHW8UjLntH6xe9GkSPtZ+hw8TBlsxYTWd+OOhxgwQUmywJCFNQJRYkOvIbuPfvV3h+9971vD8etXhhvIpvMA0e3Uo55m/PZuJqaTuM3feOGN4Q3aYFKlKYl7N6lbKftoxvaGZdeHp+iq9IntU8ObzMmfnaNdtBVPbIIQo43Z4rqtMxjhSrjs4+ExnhfwYu1pHhYCgzAtAOpa9rfx3IdxV7833wyT5cz7uWt4+QBBf+lpMuMf35/uO2+9STF4mqxcThe0FcNVOi798YtvD8eurxrOLNg1zX1u2BchNSaaqbWizDFaWDerHXvjPHhvnn2nbL4Du6scNeTqvk3rKFRP0X50rXGPloUT2FUlCTviWcB+GUmSVm5YY2gIBIOlyhZ4P3G56EFrSaviVrBWBG4aS9OMmbM3byypiXJc38Sta4JywOlpQg/cMxUClFAlblVPRcaPl2Ej7sUYzPZ/d7wji1usZlp4um/7Oiq5kjUzAkNZ1+4TjlvFPHxo93ZqpK4IsbWV8Z3n/t2jG6nGE0OUZ7JW5xqTeTQ8HHtA6Dwyb04jiJ8mG+2lyoL38PCjjwzfe+GFuNMFfia1lY6Kd8613Xdk9ozeuOZqa3ur67NiM/2gBQNlgzWx1eNSS4ZFH3ZsJekVAkJQm+Pb7p8QN32fFuD0HMEWxax2ndeu0wDsOFelrjm5dv/lA3Ff//xeIHWMVf4cwuxud/z4RCWMxjd1l6t9yd2OY0IzOC4WZ0nPk9tKS4GfhzatJeMQ5buePvGpVzabbkbWt5LyjzUdoSbDQbcFO2JwzH37D6TXs3R9LCUkggJ1x46dceNngXNP9x+8nxjRuQh8mRABk5OgoBfcNvahs3EsoD17dpcRkA2c7Hmu3zqLyI62QPHrWNMbiTOaIQnppbOXhpcQUJZkWgV7cVOXJ7N8x/iRLMEGonIdF0nWSXebubCTrdbZPxdJX4AtGFuB3ZRK1omChv+lp22/7x7lsPj50pVTz3e3xTE5KlcO0Outx4zHVUio8BnTcpf7BOmxy2cGsGsAJHmJE9xE0FR7s7CWvG+mvK9SXhoKKpQ5Y84skaMXrbvIJwtU8NhBaAHMPHPWkDpMRVbulsbgjWPGai6rPluBnbLw2t+L5XkEhWMQmnXex8t+MJMx7+9NjIA+jzUfETalWP3Z56oAdMIduHc7GhX7FnOH99fDxBqPNIuw30gNwVmKSrs3tt68PPzS4weHtSQfHVtYMZyjxeBhOpH8zN/828P6px6nNMxMLGHdxL50+QfsS69gzCkEdbPFTdTbRhbg8r4LoIRxUojJlHVAVoJ8wpAxJ34WMG0xli4E6zsFyMdWekRaX3Nxw2M4GrdtbGW5fCtuOH2P+a+VRiNDXKUjYylADeBbLM1UrK/nNDbSxJ4wria5BXQ1I7M2jaBGI0nW1PdbHCrlm4y1ZNwK3Lq2vf9LVyg0b5YqyRlxY/OsgkKZMoGqLxOVUgaFMTGhQDAadtYQIOZDlmYTRnRaCJtcAMDyfjfrwcGDUnLN57JZRpIjEpqwfDiNW1fDodp/ugcFooIMDWuZGIFcYn07MMwa7nshczBSYjHcK0tX5d7DKkpx1/4Js8ixfj+Z/DadUI5mT7R91uYXhrnHHnfcE4a1zjc2XqoffDGfWWfZys117PkFTTEyZNA4fwqusx+8buo6d8NbPeIcZ28FsMtOU3mBXugFzo3V3EwYxA1k9Dv/1+8Nz37rD4dXr56liDpd9SiltBsQuga5tInxsNHG14+cHC7gGocDoesO603xQnzoaljPO3QV2sYc/8Q28gsAlC+TwHQeZjERGTJrSRppbRsNX/I+BfiWBbRg0dwtqkBw/4Iz4+vvwICuNlaY9bzAs96EpFgNcJ2B1TRL/ItPHxqePLwb8HadAvFnEYPGCgbpDhfoGf/G2Xlc2fSRp6/oHfa1ufEVYxjnfK8yYsb02sR+kuhltQNu95bjmdhqx5XyXQDSdWmRzprmTBIn4KvopWLdomGMz2Xcw2anrFnTO4lH1aDWoElSHTJHmWIlfG5kDS7wWwHCeMFsk7qM+yW7fQsGwiwVJownba0nuTuNW13+zItetoRkeBtdZnpD8dL0Ofc+jY8WL5j1vrjU29oMCOv6rK1JZbPMIi3CqSO7lzjcK4QIfOjwo9RfpRYr5zJ8xnUpC6qb3Y6HC5z6NC1Tr6Dj9x56cHjxlVeHJx5+GM8TXgkM0bMYOsvQgTf0iijLsyQFeFmhIU0mJJxrPkOb/osZwzRo6eumgHi15fYMhUGz4PuxJU8nxAgnjee1M8uFIpLc1xZquw/O4UgUy1kemwLxpffaEyy+JvK8g9aKyfaIwg1t2VSgYPvu3bqwnTFzw8Eae6U/7gFG7wahSy2KurUxOB2j8rs+HyUmNWyeEYjVpWARhJrB9wAgdMdqZ4gSGFgmK6gbalH1aRmGzoyUa60EpMJ4A673yyQnCSRNxtAdr3JTyU1T46xccFtpSbYeK05l4mfGuWzhOn5eMWdRdCgk45cuEXAdSMj9ecyunXuGI8Tw7KN0xXUsIi2obViy5yk/sXfP/tQpexV32w/PIHB68sBt3PJTbKbZGePeWvxkjVMxgsUoWAWgmMIa18q4LqFv/EyBhHov1QEqxrGvmg+KMR2tqXv+ms2hAnNeVDcCeoPvdYXIamGJ2tlBpZ37ZnE35UQGKc9pYLsuF9lNgehKBJslOQSq3m8ljXlxBU/YUgENV6tnq4UrkGpKvym8LBuFURZ5AzV5X1a0FGS3DOvhGot5j8S4Pl6B+f08ySZNsHgDCaXM2oUXr1f3Upumftb7VUB//H6zdI2hbKCtubt7bbcuWBPv12tDGjU3TezX6Ytnh00oqvUUb/4Mdfneeuud4TyxZAeZk//8x39q+Pjf/qVhdgvMgmzVddbXHfrGY5B5L41ts8h7Z64UQj0esZ652GmPr3jAWl8VK1mAwu+E0ULINaZOV/+iYbKUgWjCpgFcj5+sV/eAoRvMv27lqpZQ8ajVHcnvV3xm4iZdgzyLbq3Kgncck7Hd14j3UEDS47x+hRbUc/msMvnWHGziEtYVYHf0yJG051SOaKC2Tkfb8rlKUYbtMsklG5ApKXUU9lXP+63IH5VWWOUAQMA+ANQ4coX1VrKy7UKzGgCT8CCZOvbL5UswcsSZV1ysXdvsrtRKNVHTl/u3Osd23JnuhxPEoO+nNasdXloNwZbo53FLE4IC7Ez84KeMrZ+nYD33nrJlGgOdqdbTETc3f2ukp45yT/oIUO2lydq6aa14S255L14rNVABNho+YXldKxzvsznPtoQch3WUsbLCbjbd8Kns+AKh7l3lSIB63/NZU9bq5Fn8vJIwnKP5q9faHnN8ccWvY65c86/95n8cvvXNPxyeP00LzUu0gt40FQb06uWL1IVkfjZvJyb0IrUkkTnczy3klmWAlKsrlRUkB67GaNwEO7YRUHWbZ7xsb3n1TTw91idlDDXIwqIzHjHOMYLQZ/PEot7WzQ95QQBLdJ+fQ3uzpqmkYlki5Y+ADlC4meYUT1KqcOumlVTHWE0M6YawgO+88w7F9NcNPzp1dXidbP7zeOJXoDdWAu4ETlYbkQk1ZCx1Qllr05Y3onSbbKEexnnCAmyVdMcaQobTQKLYxnGW9+OdYU1L27TGFFU9RNDQa7cGxDVZWXt+tc1ajGvUSyLb6JqEjLCgv/Ol3lgbcgK5um6a/WVjgVYtKwlTfNdQAUFsOvEE4DYvSowSGxF4/wD4JC+ixw2bspTRSsbQpCFbd7eSTX63gddmjLVzREboBjcZlb8fpKTW1J15ujztTiWbk+dJSuPcC4Se+Aze2So8oiKWC+j11RiNZ6mssMDzK73Ja0uJxltdxmWuQ5z0xjQN5tz7xWHulca++BKIt/sMiBOQ8hQaH5FXca+30Lg0+8nPxTrLwQvcl+FDGgjlrajnXs+a1sC7Astt5fRbvTKLbOxd+qsh98nrXiB0jC0atbbo/q+8lwK0VRt44orvALbwZLxkvfzbBIT20D+uvQhCF5X0Ipp/n4LtjFQUjziyD9AiG9LdLOL/WAL+hD0wEJmBWMd7DxMovhe3wHViqiw1k/pzTMo6FvYmuhqk1iA3aFswFayxKrYffPvoOxGaOwiinmKTyX6mZiDCwcXqQkyR5g4snKB0QcFCTmYqwkx3+/333z8J7jdg2VgXBWiVkVGQ76RdWBWTvkIpCyfcFqObYSsWOO/3jpwajsxjIbPZ1lpA2Ekm/uaOwq3iNLoyFyhH4NsaEzDmBqusfhN9ZHVjtVlKw3p8jO0NLGMFg0k/KuQoIxVvBBsbh0Xo+C6n5sSCC5Jrmd25kFInuiEUEpUpOLJS2qrOgirmTgZaoeA5BKZuMhdNuS1dWI5rXJ72IUbgyc640V0fUwh642qtpajV1wyHxhKkRZ/uKTeEGbN3Ray1PXAvo6Z2x1KrKeC0C0y/V0xQ4kq1gLslWhu8wH2dr31nsWRNc+9o0y6+SmnWOSb3skTM1AbzeOuwLWbDLzJIfqViJYtRcuLCVPoyxg8FccP4SF1R3IvNA96DUV99Z3b4AkLzS1/+y8Mh+sVfZ384J8sUnjIiXZitEnxQHzJl0FACuicTFOJY9ZI9YTVcN916Hru5k2XP/Tiuzp1GknMVwMP5JoaRIQmChAISXYje1l0pK9czdRvIMTsddzRuOvfTJku2JN6rsWcVu1qAqJRQ4sUqwL8DYI8Zg0+Vk98XRPo9/xasariOu8V4ncqCdagbWBJMNvbNsZTBcjfYiMEM4CpS77ECqtQfFcTqUrYcGfM1S7a0RbzDPqeQPHsUEKobcTu1i88Q17eH+omVte+Y+lzrmBdB3jXj7tjnlRTls9Qc6JK21e4UTKlGZxhQxk1hb09oF2/Ve5XRqnAIW5m6oV3vXqtYkwnLzZryun5X0B5gwZgks5d5LWNjDOCLuS1Dqu1TGxC0TnVhuvln4o3j7LVbHGcb6wLNEwan7/Wa6+x9JVrfxzVfjV1sbRXHRo2Tl7XAg161NadJjvxtWMN6ZJAJXeeee3F4/g9+d/iX33uBQvI3h/1Tq4dDxP3dpjHKhVli/2l/eY5uPa7NO7jhKWrSCsArEwJpHF8MIECoLRPnYMQEjf6nGrYyyDLYTP9ORULXhIlygjMA6krvO94IDcVmFGvUyFwlxpZ5WKCe9AbHi/euY0xuhDFcvYq9AYB9hLaY/txFMfizGDPkUA1HKe/0HuOuIZFybgKulpUYJs7ihzJ7WzZQholOgjK1F6B5KS/cmh7AvKszTHpz3oSWKZSO4SqJQvUwKnRAKnBs1gtzco0EHvuPb2LNzhMTrWfiCl4Ci/hnnogVVj+qo+/bt595WjGcOHmUBKX7ht2bp9k3U8PXvvnscJK6vxtWkItBqMIt7qH5KgVmEBduRv5npyTr7q42uadXxLFKQ2LEAX9ZB4I0jrc2puBPXWib7NRpyXlczRJJ/n/TgVZQECztoD7qwY2r6BS1j/JoNDW4yjqwjScHm2SoHtuBjp7FU3IJmTDDojgC237dbmiw4yY43cQ4kRHOPvF+uE7J/6xzru5erD3jM1bB/GI3w1Qyzs5B6olnfTTw/15P6i451eJJGzkzCYPxeA4QZK41EZikvrV8eN2bEdDJkKr7eeZ1GEErIYnO86wy1K3AlHiheTTjAeVrKScXC1vc0tZr9quysuu72oeFD3275E7p3zE5lGf3PJm3dhblvgx9ntX7uBsEf2PZAx9+mvldxML3AqP9fpredENGmi/G+NTndZ7kO3arR1AWEMpB5JMPz9y3fViGQNRduIpYKeuNWcictZKCrdY0091xFeBmcdwLAByVgcurihmbmeoC8u8CJiqVsJt8vwqXe4wMg/dVsWYuFEGhAyKb56sUjucwU9CsRxkMwVbKvoTVgNGxAwJK6UdnLg9HCFI3nnUVrpO0F8ueYiMlncyzdqBYoElQYLICLIlW9AMHDob9kur3OoYayMzsIrxA9la8NkXZC1umXWPhnNCN4LBqCGiFOtluvNtmAjLiFGa+baefCEzp+NDQE3bxLtvHm+2bSd3mmOmScFzLBesTTOLLegKOF3UZuRHiPgWUrgVoJGmpx4VmjcRN1JRGWF9ZwQ8AoePFPV5nGcG+MZa+Xwu9AKNPHeXWwVOxN6VcS0C07y0yri2QOzc7ucRSBrTuIwq7W/x13WR5dkZ56R5IYlTPJJ64FxXgKLgAVxk/1oHrIZ2CFKy47GyB+h7uwX3Lrw8/R8LA537hrw57P/8zgAiKPGugRWm3Da1xpOA2uF5GT5i//8B9EwMxbCbXCXBRgfTHdFzsOtISbBoIrRAMjZvqwV5xsAKMsrbb/LYYv8bCwfYw/7refcWbsGtPriur4rVdH4IqW+e1GM0Wm+jPAjNev94rtq/GLy579oqvYpjHoQWep5Kbqhd8irh3o6pY2ha72hI5fJXx6fQrGK2oke5geD8EuT6X504ZpL6Pb5vRzb/0uqdQuYW6b9jQgs/X2RqQihsbUhuQZ2dve1/KlxhyLLXW1nO2NeWIUdD2aAAi4DPuzyim9qw13h564fyFfM/7EVT4PHFv87d9u8uQKHbSzxKOxHlcK87zZF2GMVr0uIzB4djQa4qpem0D2FT+o71dTJlyVk+TcsBnrFet/TLqfLZJbCAgY5Jg18HoeM8GxPW1l3vib/0pNuOQYRKY2SBgNQXljWk89/0/G77x7/7d8KtkdJ+ncsk2aKz9jPuUXhtA6Sli+W8Bihyv3Xjg7Bd/gpAXi9bfYu8JFFIWC6Co21eXreESUzCIt6yCwD2m5zfreq1VDPjeKgwKq6bMs9a2wWSm5qjrHpJlHYX05w0dQD5vpqC9nZI4a9hOy6xdVj4QgzkLaBTgTiEbdkwDJBdmhyvXbhIqgEcPFVW6TiY/rR+ZU0t5LeMedmzbOxwj8XYbwHUXbuddO3YPr7z7LuBaGd8aTai/dGmn4xz7bwMlrYz1lIk//OADwybGaBPr3nq45kYIQucxLjYi27cD0DZv2QyAg5whvM1kpXj6QALGSW/bTCiEibw8r94lGX5JlueffXb4s7eOwCJjHCDPrkmH9ioba0W+eiYSn5oI4ZReFMArorzn7D1rb3djMvHNGAUCYBnD2VRySNuFGDNdpSkhAkJ9dlnDzQCLR3ZuGvZgCB+hE5Vxu64pvXP+M6wmIVKsCfNB3j1zcTjPda4x93bTCgMPA13hV7U3vM/Iv5ERN5GJI4+dUGAcZhaSrOsbY5rjJvdeu1wVABrPuoNxNZ57NTjEeSoDcY1eSgTJAoz9dkIa51m3ei0NByaCKx4Y+lkF6G4gkXUrCWvzhANdtPOZsctphco9Cf5jzMhp2fyh7djola4P6llrL5duXEocuU/HY+GcpRxVl5kTYeAvHFthF1020DHpyacbZBoh4YkQ6u7J9t3FzKrE9XXLoATK+IZDMYuBtNQEoTpZ+M4mBvAR+viuVAmwwOwUY7H41bgiNuFSkbV08LTQtrFoLgIW3YCid4vIW7oiSQddAbpQzXZ3Myr4jlNodyMsqfeisDZzXgGqK0wWVMUiM6NCsCi+pZ9URLrnjMvyp981gem++w+EbVW4PvHUk8ORd4/HkjhJ1v0FXCVvXiS2FEGSzg1sgv1Y3Geh+lG3GfzESckwdUWrBdfqEQK+e2mDYs98nmVIPJMnooCM0WTxJY6GxWJdumt2vYmdWoXfceXCWl1HWN0R2MB8yvo3q4qFHCa0KbF6jZntzHdcx20uZdSMCVXI1WITFMRNAlgKyxHBYYcfVYHMC/MEaHfstEAr9sMOK1U2x3NdM5vbm9M10TfbeGHX2qqNVj9r3Y2NpPFGr3UbF15YgsVanfUMHlOKrSnU9ndjTlu3njEIvWvA+h85vgubWIEKCq5ZCjYxz4IuXuUWLquy9kU2qewW492KPmPpcwsCUfeGA5qatzJrvPdJBPzPYYR94m/+tWHNox+K8rCQdhI3rE8niNAoMdAe94uxVbqOdYk5r95bQiE0FCzM3uewjLYSngpkAVWqL/gd7lN2yVeB0TEzVWNZ4ysIbUyl6693XAKIqNBcW3FJm2UtyOgZ1mm/h0taL0HFdpfgC6B1zXVQ6r4eA3pBrvfpXjbxcA6Z4b34Pce1WN6ad+/X5zcbX+GXMjYyw2YOh52lrS9yxnj0tdynrtADlMK61OuEXr1K3C6tFNOlxzXP9+ao6LHGODJr5SrHWNd6dbbh8kudDEvkEPsnCBVwVmUAO0iVK855icFLxY4dPVnSNWzVieovLbvt6xwGqKC6ylG1Rh5bJklOtU+KRT5SngAAIABJREFUWa4qCHWtxLkipyaJaRpOxucphxm7Nh6dne9r3jEtAHgTA0MgvRFQpcIsxjrgAzkX9jUAzfqZrQ5i7c26twpRGocTeFjCDVxrAsE+xrUHC0w7DhqYSjbH/eKZ88xbi+eVLFgL+JsGPM0dPz384b/4V8OvfPv5gcaa6Js7w6OUP7rOGrnG3j9FqSBbQJuAcwjm0Ooq5/Fw8aCcuZEGspY3KW20nvG9zBqeYf53k5RyZc5OedOpl7mRfSqosauSzQdWY4zMAtymCA24SkjWCljWKephX752azhFKMZ9O7cPB3ZtGh568OGAT0HGAnv4h6+9OthUYoWsKMOwwwQm4sHXez48Hpu3bEcmDIw7x5jEE7B3o5WGYu4epHvgLViJC4SP7Nvdvnv0KMm39x8cNjMexi+vo8PaeYict985GqZwirF68IGDgEmYTI5JQir7VAB2DiMHHzbsP/IbILaD0ApDss5jlFnN4RrkyHrbpBp2xT7YsnUTIWjXGJPL2V8u18eQVe6Vl597bnjlnbeHWTw9Ry9iJKccImuOcfZ6DTdgIDMexl6LywT77hfnvfRmDDrOVyF0lmA0POUSYQXGX+vNar3gG+iUCCI+ITyQCWcrAWtP3r9z2IKXwVAZD1yDfrIZhHtVb2ZkGXJ3x+athGrcHN4BiN5mrwpCy9Ws43zs/ZrolK5LCj9N2MSOl0r+hzUsQxZA7vz4nRBpyl6eZS+JjeIfAb/hHzL2EiWGt8gKh10UOyRRGKNG+M5zbwLzXIaxnmGPyCyz24kswdiB7tzG+G1izt4jkew45bhmYdo74GMdgrVkQ9XsSYZqSDQ/2wD2cI0eOuAzxNPVjN9xPsF4z47JGs81Zk5r3EbyYRGE3pORqkKv/caKARqzpXXxmoRMKAMl0ta9YRGRtcZrMCgbGczD24lDQgltZPPpudaVYFbaFTb3Q4fZpGF8VGAE7Fs3FGA4i2VlDcu4khg0XRzS2Qu4FDamr/n5sES25buMpeZxugp00W3AmhOMOngqMBfzXtxmAs1pLDwVv8xHsR0KRYW2i0PLXiXnIr9KHbFtWIInz54eXr0wMxxDdi1nP9iuU8W0nxZ3J0+fi2s+gES2p7u2ZQ5jRTvhTF42gA/fGSknRhe83yt2SlCSBchw+rz+7dCahOFClYV7iBIYL7/5+jDDpluBtXnHOBatktiHBofXWlpcYCFqXWsutGS5to5Jxs9YZLviOl1IVZQ3bk3LapjUw31vhfHRuBAYhRXRVYw7Upd8noUNbUxSMSaqb61xQejStTNhMzvrU4uzLKvaFB+05rLusqs8fYtPK9DiZ+UyWASvizE26YShte3A1uarBb3kZ67fN2HKyshGd6MiILhfuwBUKeWUwXLjGlcbIL7YzcZoQ5sjzNn/W9aSj3XJW1D6swjBX/j0p4aHf/FLw63prSResGYQ2DI2pbAVwLdtwUdYiS7Zg4cOtaz/DkLTSEBDRmMoCrbFjfoKCO8/BaGy7mmpyH+T0jwIbp97DF7GgqoJK+MEbU0HeO0AKhm8Go4kjQSkABRU1vMoIsFjlWYqdsz9V1nb5X4v4e33PVeB1QKaAjXZX/do1mqPJw1DmTJMLWkh13Bt9RJAGnix9o3tcgsYh4ZSVPn5u0yDANTrTE2tx2i9xLlJaOoC2ntPzWHjcFFwutnX4/66iLtyEzGdCQlpWzuGr+Xjiv213uc2kmgMRVqHYkjIS2dm4ihlvsIy6zXpDOkCykV55mfOsefSWFaBl9fC8Sl2XSNbNndCCvR4sNo/tR9qXqtqQhR/V6iLVRQ0LBqz10I2GouvbHQttYYfreJF7dekOmpI938Vc1zKaGxoCkLT9MLn7deutS3QCaOqfEmYke5ErmUYAMyh8frZ68zXOoCV4RTXIAFe+82vDf/dV786vIVnaTfxgIcAhpYKO06xeI2A9RjsM7iJbQ6xg4LyaZrCprGiipVTNA7mOP8ZQLeeuQ1cc9/WHdT/vDLMWJVC3cOx22Ff/XfTzlqODXvlLGBv7dQ2ZPHCsJ8uSEfPXR7O4Rffx+9f/tmfHnYdeBjQDAie4/2zx4cXvv0talyvoA7nweHQo09m3V1Gv2yl69/mbTvpt34J9zBhFMjTjZA01v48cZxapOylkydPUNLw4LATF/gGGLE5apnadckyXjcYrAP7dlHjelP2h200X/yzl+I1OUh97DUwkba83oG+vMk6PvbuEYDpQ2kqcoln2AyhImCzA5LVCFborUmmy53h+LETrK+Nw8OHHwiJc/HC5eF7P/jh8N1XXyUkYHr4mY9/DHaaUmNUMPj2D/9s+D594xfeW089VubQkLPEe5rkJ3sGs24mPbraRFdfGnYJgGD9aPy53tV15lpYQsqwNmMeZ2BCBbXW9JQR7/F/0i8BVZpvVvlcieA7SJmu9exVDa8FrrMVlvHs2QtJppURViYtQ+7eRIddYu5PsV5mDXlLce5mAFlKr9ZpdM4IKI9lYnmJ8nydnlVnpkObbLD3ZZ3nkA6rqCxAyA/6VYxi7LGg8j1LU4XY0DvT2ty2blAtuj2xtMgYutHGC7uTebqKbJ0zdjkl2SxELxuJPOMvSaO1jLENQk7TFGEZazXdyFTJPIthgQVCi1RUp+ZqhSH6nIwJoQCS3Fu7r8gvWfI+PneB0S7PcsoO0KNzh2XEhD7xVFfh99C+ToKbvyP4MbtUiH8MEromD1UvIZdYJs6+PhmdCC3e/BAWoZmKt1gUNwEqGzYSM4mVOW1NPSU3AzxjKRStd262smoVdLqut7BgFJJaRxbTbaWZUAJs4AhFFqwLVwtOwfTuu0fDOHguFZX1wawTmi4lTEYpxIrT9DgFp+xIufFUNBazVRBtoe6YWZM/PEmyBfd7ncxmKS3ZEAsJ+5zjpJVJC71MKoCPBaZQmYbR9T6cPONv5s38Z7OHnWG8tILOwrq699ewAR995NG0GnUhz/HMeymaP4dlOk3Jq+f+7GU2I+Ml8LejhsDVsezobGw8BHg0gyfKzphshbzueO9bEFqLpAqYtwzklcMmkigMk9iEC0xDIXGM6TyBNepi5sKOsWNZdUSjIHUJm7UZ9Nstrb7cSvmMwWgBxlqRdxk4HTiVReVCl8VKD+xYiovKNM/YAWada9wWLTDsz8nuqutOdoabS+EikOdZtWyTzNUD6gXjKS1iHF9XzKs6++u5rPiwtgOzKFA/QwCsZ63PGzcG+3EL5TjNmH4R9uWLX/654f4v/+xw1S5WWszUPbwjUlX4CKARJAsoGA02mQiVimy07GiKtqs3OhCv7lfjWL0CJD6frjTn28VT5XKWxtiODYEJ0BDMRuC2uNKw+qw7AWLNhYrHBCEBYBJbGDOBp/u1GOQCoZ7XPV0A1bVVzJv72rH179qnPoPHpzQbzz0GUj5XFW1fnpqJrc1v7ivKq+21O/ar5ti0ELZuYO/YptJdA9vvXrSW4jxrPoDD9WyIAWAy/eONz3Q+ddsj8Odgh3RxGbuuAakcaWtJ49Qhgm3jPiKvsnZb/VFfZlu7ToyDa0lsJOJYqcM4wh7C0NZ0iydLuAP353MIOIp18FwJsQgIb/uu9sJ4j8QwEdy5ntz/GJt1vswJ7+lNSjk862FaycB91o29lKfJM/WYsoTtNTdlyY/az6WgJzG+jFEpdkVVMbfZlh2UBuTG/cvS1MDnurdgne3TnfWmWxzm0DbQ81SPePM3f3v4lf/w28MLAJXNa5YPD9DW07app1HSVu+YxrAIQ+g1jPfk2YxZlgWcRr7dj/fhKMXkzyPrN8HU37DZAWMrcTAvJqE+9Az6ah8u3mUzsKQYbzL9dmM6S/7APIzmVsDpCjLjZwm4u0TuwGZb8n72k8NTn/gs6wMZv3BpeO65Px1+RNjAzs0bh6c++onh/oceAZieG44deXNYZY4Dcnwz7tQFDE/Xt7rOUkHum5doHWqzlY1cx0QjdcMsxscMMuDZ576dltPbYSk/9swzkxCXt985EmZ+HwTMOZjLZ59/bnj88ceZutvDDIlbqQ9rnD8xhJcZR2vK2qjFGPF3jh4dnnjiyeFdvAQ2Ynj8Q48NDzxwX+7nypXZ4ZXX3h7+j288N9yGnX6c8ouH9mwe3nn79HBmFpc+naoWIEiMHb8E+FdWqTfmLcXkc7rewQLK4nQtYi1VYqfHaHhIFqiXnLd4dPi5Cv1p3e5reIfSnikLvAGnJLl5KvCL6+uhLdPDE9QHfQewvQOySILkzAWq4JjMxVhtBlRLqJgEZWjGVa4L1wt4Fsm0WHJb+Ebm9X20NISpycZWQsvKJ3YeVH6ExTd8g2eNcdnxhbHkyhW3cos7brU2G8hTjrbucAlW6Hs0qVCq9R5StgpZPc0aWM15b7KOF/BKXdCTZuy2NJTn0/2uIvC0uuqtTMEYmqNjOT/vM8a6dxBA2VtBS3h18nCso0suO9wlM8buez+vvJySN75XxmXhxmJRIQtgQp+wY1Krl5lSO42r5Z9B2G1uG4U+Ks7akWyh4hJAuYBZUE5dTgGz59kswcGimGbxfPTQrmE5gxCXIgN1lniaXfTYlRFawaCcpS3mNAJFal4FOgM1HfqXs25lU6j4ZTrsfRs3HxOg9VQZ55twmShEK/PTeAotNpWfFpidkWQofB5jQr1nFabxpx4j+NR973sJBRBksWmslXYeoGs7rxM0IX5nTql5HQZ0M50iYEuZvDlabwgCJsq6j6SCM0ohcZENKIWJ4vniHmQjrTR2R2Uow9aVRjtPSyAQuNZ4pzSSzBnj/IXPfnx4/vkfULfUuD8m21Ij2ZMqj9bCrxZD2mzJtOTjaI4E5AdIIaCmejZ8ucg8rAKvYxDoWsV6s5B9hFb63jbmUeXuopYlKutIJsHvu9GTHZcN3YPNR4bNmAUpJTrJdFwCIuvY8dpzo6cYuIlTHYjWeYoNnTBD/R4St5L5aQruHm6CzNldll+2RmOnLc/lWFpHMpsuTBFGCXPYUhk8KWOmwLCESeLkBOoN+DhOSbPgZLdZl2sxxjSyzF54ELD5F3DhffHv/+1h41NPE4qBhWtLPNcX/xnDW25np/oaWbF2BLHmXwCkc8E1vJeqaakwm9Rf7Osxc2Osm/Pc29umRE6tUY2mGJCtHFCAc48XmoxN4qZ8tDavYdYEZ6NzR7bwt+xeEoJ0L/K35ytWbdwDfmlcsvdQJZscYz+X8avYSkGp79luc05QzhgkBIF1dwNZY5yUzxnmxxhaWX9YsexH91dP+jFO1jg/PS/ZNz6zbuARUxfXc4Q7YSa45VcRSmRYRZKjYNKSmBPL3TqjMCiMR1UE0AgLC8u9KrtUrDK2rXJEA2HKKItoy0AaBywAk6lJdYye/BWwiDyqEITEXxnKo1HZ3ezKkey1Lrsjf3pISe2JqDuOE+RWvH2SsVA+JoTK3thTfJrEnyQZRpl1hWICTgebZUh4DRsbOBZFHpTScgwrvCcLzr3F2q/yTrLkNbdjfRL3H3NoOp5so+MueXELd3EUHkB2I92JNkzhPrU70b//2vB7f/rN4WvERVqofifjQfgnfeNhvAPuOI85CFy/MfXXcb0Te3/8DPkIqyETWP/YA66JaRNz0D/7d++kYsGpKHlZKsssrbd5ji56gJeetRnOoyF4i2M22UKaPaCrf9V6XPjom6988T8bnnz6U2Gkrl44Pnzz298d/v0fP0cG//bhc594evjkjz3Nep4h7OsoYWBns363b4PxZu+ok9wzhq9InvhvD8Xk1VEzxIY+8vDhkD2X/D5MqWFpzumnPvnjYVBlGU+fPhNSZhrD6Dzs5gsvvpjOaoLwDbriucd1ALuNAHLjPmUb9eDpGXAtyrBepbSUgOipJx8nGfJ89uAGkidPn788vEbJwtPooHXLFob7qbO6QO2rWdboDmJhr14lcZKxTeIdoQ52ktoAK+f+dT25D4y/XYeBMMc6cDMY576D57/A+rPO9DIThaxLzRjbIfEqHkqTchcIR7jZiYR4pEzQydqSBWP9s342MRcfo9rNGiZNsmorbu8fvkEFAvUhn8erxXeMA9aIfICyePMQAj98922OgU0Nlln0JkbHuC4NzeKaCZvpxn7pvpKblgVL4iDXqqTLVqoKuamDhjMk+ajviZybf2vCVLbwMiWnmKCbktE9spkxmHn2w/v3BYQa+/kqFTxuWv+VjntNszWeJXGyGobx3unG5/q61Pvzq1OMkV3qlRiXXysjMURMJ3tKT5eOqPhXSQ9D8DyuCANlTDBlD0ds55EJpW1nodNFRd0s20mOlE/fwcPEcu2KLPqHY8vNp1WfHssqJx54FRddK5XNkGxkgh+kaO5qBmwjgu0ynQt04Ro0r/Pe9mkCStnOMG0qVQbp8IMPDS98/3uT9nvGfVaAv5vRTerGVFj7DP7t/XiM2a0Kfd3vbuJqe5eYBgbD7/kdXfd+JgAVYJkQpWAUzCoAzpyjewLPbCeaNy/ODq9dnk+rxUMI7Q0UcH/9xKnUptN1PxbOjlcYCV66jlpv2qbYDSGo4tUCUHefDIjXUXErCMWqGWMZHP/WGpN1cEy51vrlC8OD9z08vHTkBAISBZeV3bLAlwKo6vVaC95pFYRqfBiYrbAPsyEI7tnv1e6yiterr6uYtgsw3Sbs+AIbMU9clOOdJDFciBZhD2vNdQLOe/eUUkL1s9bdmL4vULiUxa3vjGNSkiCk6TMCoLVRyjKrsdCKrPg0A8ONoa31v/S+CjCP30/pKNa2FRlStL+zxE5TAJhAgfUky+Yzm8mokGpuDoe1lRHJuTNXAEaMEC3wmyY0UE7kKzsPDk/BIHzuv/67w+p9DxBPNQOQoSwN7fuc41sI94rXmzNUxTXOHlqt4aaRUcLLAvvcVwBAz0yvMS7GPcZQn5/clxZw6gM2Q2cM9scekQIVMvMJ+zAbtRtXlrLReLSAu/tJgS1IqooargmV5DiBxd+d66orWokuY8s7Bg4v92Srt4mC5VzV2OJm79DUGlbQ3YaxKfe9jIvAL61Mw1RHPLf/594WYD9kpfXAaLzJCNudTcPLfTYpaC/gMyEMIKQrTJbD7Hjdenbvce1vphC22cPJvuV4DWFjF9eQJCCbGWOjr5cymN1TV2HfvPdrgCnH3rqjmc/OVKgwVPyNZVwbeZfErjCpLcyi9ou/11wLaKIAwnS0WObEHyPfHLuKu3WNGAcf1zb3sx4QJhAxQzqVFnRvAsB0a2oY33XObnC6x72Hih0rxmP8XoFM49yKPFDXVKxZZdr7DNnnKnllX2eKbiBnruFeTxyrMbm2fd5MiTNYxtd+86vDd7/7veFXXnxhmMINvgrWdOWdG+gbwN8sYEc21zAA2UXkth3x5mDqTpKgtAJwozJnFw3red5dzN9talxK0FkdxaRB4/bvmAhCxv19tLO8zPvv4QWQKd2+jTg/QOg5Sg6mdiljclkmlfN+5NH9FKb/yWEaD8fcxVPD89Sg/LU/eY5kpRXDJw7uGr74+Z+CgX1n+BHgSM/eo4cfGV5580i8YLKf99E8xbAM90XGh3lZjxv+yMl3h10YLZsBdTKh7wKWZ9Bpc6C6nYRtXGEdyljq6t9J0qv1cI/QxejoidOp9uKa02u5EqNMoHgRckcyKOEqjIPeGkPS1vIMl2E2s26ZDl36MpqSD3OAzxnD40DvyQEhFlF2bxlhYg8hk7Yhy5RD6on79+2GlII00sCS/uLersKmzrL/Zlj3sq/Kz5vsqcg59zqAcJnrFVe5heV1Y2sIXKO81iz/TNJpXKKAEPnOeVOo38oBJCZR+Cz1Qi2zuIG45hXI7hOEG+jSN2bW2q4qzAvMtfO7HHm8nbE6Bcif4x7cd3GHd8WZ9duNR8FbKmvwnjLJ/WhRewHerejp5mVQ90vElP52HNW/wU4ydObYdJjpVrsFwaWHL5VzZPx5GSeqUWzito0BljHOmxiHadalQQhrAJ5HkT+Xe61ilnXAZgaa86xgnabLW8cR6zTqGFtlUgwEjQHuMXilhxW2uPFFL0qRO6UbS5Yoh312ZXNkkOFnnV2t8mt5Rm9HG70/E+PxjWWHn/wIBvT7i4lGOXXEWspnrJQV4g2ban14l42x8wZa0RvLGygjVMR2RqAQMA//ob3EqQh4DEIP2ELYsyCN9bhMELhCv2rXKfhbNiDZsZ3tMAtSQWmslQLf61kQXGU3qZPH9RSCWRRMWtre6e7kmptIZFI5KZgttRI2BWV2kY3ucckW1g2FMI1bn40vgFXhubjWYMm+cOz08NoFsip5tod3EB7ARF4GXF69bu9aA59bXcXmysKK7IuvbJmsqC5ga2xLWKfupqxOgU3P0RdCFm6AaWM4MspYuQ89cGh44+i7AXnGlqVgtIZPB0yLAKwlNfm9bCS/zx/GtLpAFPbec2IXBSGddfIZ1qcXsVnw+XIsZMfKcXIOBWN2wUmXlw6yjGuxxlurZ9KYdUFuuPJcv3V7Gb8mLHI3esZrrpRoKbExs5O1NDrb0vPWNVboz+iF3GUi19jS0yLpxFq6UdOpKSyybgpd7rJUbnLLuRjXqZHhKborvjNCuufjfhQUuJFlfn3GvoGL3fM9N2xi5ZgN2/stwGRCicMYw5hS8PoLKJSf/uTTwzN/75eJ8ZkiLgwW1AQOY36ty9eD5CtgXwBjbHS5nst6bXF8bU9GsCSJru1Z3y/2a7y//b3iOOOy1qhSC/f16PfHx9e4pkMax6SxAQolIRphGtu1K9azDBjP4f4axyT62dhFX40mDBXwnj1HFTV3D/u5x/vcMfzoUjSLkvI9wZx722fxvJtgmmO9C/aN6fWZeLXn6xn/kzXXxsxyTtdwuW7CXXcdBemaT4ITj6oidG6No9MD4QJZS0c1DRsVqNU05JSvWNoNxZoxQMmPqxF4be/dc5TwroS+YhQCIGWrNYDZW5M4TMUz2irHdflQwr72jG5ME3kE4GW0pdqH1RJkCCPnWoJWktM6OK1EI70v6a7Fyyzipfu04sfeJ69Uup0xdxxrzdX+LaO8SqiFoe+NAyqG2e8EgPP9hCV0Yylglj06A4jQYA/Tso7YavbMxlXrh9d///eGl77z7eGfPvddkktInLQaCa7xHcQXzgBeDW1JQujCDG7jvWF9r3LuH+GBW7Dsk1IJfWIZLefPOMrUS5ZJlWHH/W/ynqSBCTzKHFlpDYcdOwCtnN/8AbPmZ1zfgASNz6383LOZVp/KWdbRu4DCI7i9jePbZ3klPB8LJBbJNt4EyBpC4JqStW+x3LC0PIvz5DiGZQc4ChAN8Uo7V2VUb2RhQXr1mCxcmCjL5PiZ45Us9UaM6GaW3HAJWX/UHI33OoOl6/xGuii1cY4+6xnrqZXpHolM97uuE/eNho5evkjM4RMP7hvuzM8QygabC+DTEFzBxSzJuEDtUu9Hf5wloAR+sxhGhrl4r+moKE2SEo8rhoswuCsJF7BbkQXjs499RpJzLQElXonsVsfF/SzTSeY9x/74gT14Qa6lMc57JnPpPZVdtcqC5AuHr7RyheUadaUr93V9K9dZy2oBmXjXrG0551kXIWvUt51kCLDirXHtVeOpG9nTvCCuhTLWWxpVC++aNGXo+re5r/VOu/Wb98Tjw0YqsCy4z7mpPoWHeUXGcwtx5q/hWT5PPC7ChvwU50ed1nZuGNHajyEMxAnLhvswVkxunWNNC5z1YMt4m3wWXd29YDlHB8r+Pt7bHlPESNZnJ97GxMUY6yx+vuIbyx5+omXHv481U+n0m6+TjlmJcTJHVJv3HnantUS8w0DpplLUSy8b+LrP0hjrbDNmi8hWQ9FamLoI3MgJPmZyp7BWVCCbqTmmy8HMx5kqqyS7afwT3xGEqmDM0jaovJSYIHU7BerLJeRiFWDKGGgR3kdXJbPjjQ8qFiXxolyj4hnWcw+6KIwn9V4SIM39XmKzXKHjxvNvH4+l+9husvNZopdQPFcMDMaKMqHIxRvWzMlWERtJ3BdiKcAoOsbLv73XsAIMZCnmoroTJpFEi+bmi2J3n/PfFPe08//m7b2f9b6SM78D4OJm4GbkDBBgAsOQM+REzUqyslTy7taGWtk/uGq9VS67yv+QXbUu/7C1VZZXq1kFWytrRlpphuQQHIIRRM64uDknAP58+py+eAlRWmnL5ZeDuekN3+8JfZ5++ulugPXlB3dDb+TghzC78t7bksfUZAT17/vwHr6vC7MPWUKUXtFAeqiZZcdiz1C+9y2oNSlsFUBkhuUaxs9FZYkUQyjqyiwpEYePLK/zEjoYQJegLDy4WgdyKzQwsmd1cyRgTHBZf/vlh397lqnPhZ8LOrWusdPbo/M9KyisJT189FOPzizQyKxXpR0bqxpsQ4XWsusGpK6g8ZNt3Mn6jAL9itw1no5XKxocDhe/i1p+3JgOS4ACTUdjoBKMJXjuggnqoqZrHwfUAj3hDUmN8fUXMCa/8du/XM78o9/GQSOErcxALRRrRLYvC+4bNs4xEYR2smAJArJWZs5lGsDONRjyCw6cdIRynYVGtBmbHP80SJ3GxeeEbk92IEAYFRR47S2SJ5TC5BrPkE1mY+f1+l75WZmIFEDJfeEBa/cfmQUNMNcZoS4TZlhneShXPWsFqz786h43iSe7aSlPCBYJ6UtntCLrVaoJCy1tOApqqVgnzLVhd5s0qAMVJJmoFPaL9zLpQ0bBvdtLtrVgQd205WNsidvNc2s4noQYnisgdW9kaNrPEizkOEft40YK+FXQ6MPPMjyeY5gREoFohNQswdUOjBzXKikQVDzerk3s67WFCc4dB4Fw2j3Bvc+JrPOmvc01k+OawDXZjPx73EtzoMP5bjYk115GIJIlzTUUn92Y0FyXnfPomGd4Mz7TOrSMpbrQbkBJ7zBAD0A4MTJRLv/oz8qFP/iT8r+9f6HM4vyOANTmVkxspc0zZMEjNYYRlQCcCK4cY7XK2j33aYsAxZibSGroXh3AqztVAAAgAElEQVRdgtdGLESZH/alTrgERdSvheEzeUjdZHRp094YTXB/MDddsoQBUjwfAY38c89DrbLmLBElIUAiFWvPlqDV4ayOo/bTpFTHqnNPhmPW4Whu20iNq8eFzlZIRPwiqy7jBiNmshl/E1DXznc18UYQ6jNDu6gtb6DF980ybxHlcTwC8NXXx1kW8QVPfGyBNBx01Gl61p+ZwImjcP4ANnSJM9vOToPIWJYAmzt31yxxGdXIBrefvWQGeSFGVATkszSIGeYcXjDCxrk8OUXZRWy3Dxn7dT5rE7ueXQWD7edvlQQEHHG9r+3DQSQzvAfW3Bqic9iCu4bJLftvdQsjWkqY+Px19nxG7cyZ8E6McMb5ESRQhBnj8yv0rk7r9tjn+eM559h6TphcZW1n9eHtPHCvSPwEIefIMR/ukewJXyFf1djHgd8+z/N1t5UGAPtDOFq9rI2TsPIYmnITJ+bOItp2bKGBNhu8xnHv+3iNDafFWdlwyoByNm0ZZwsLMBwInxtCqw5pYNy3uMY10yHtSTsQDmJz7tNOJXmQWCefkzaOeX/KhD4beoyfA6tU8JOeeaLfGJG4jxoe1pNNzUB4Io0JDZYtxMM7yn4M9OkxWha6I4K6JaTpgoYt0xCafX7p0qXQSeqJDqMN9T0NQVin7ezZs2Tn3Qoj6safROfy0ksvIZi+Wns6M6mZ1KCx14iuIIaWPZAljZ+j7R/idNuFscldCGFQ2AB+74HxxRdflOdffDkOigwB+r3vYc/d60z05zMrkVzw3L69aCn3lntc4zSH7waGLhmGrAdmaHqGsIj7OZkhP8t787kZIksQ4Li6sWs9QEI/bcITAMScyGAATMZbeZLLD+6xYGrnjsdRogJvuvYVq85BMyaydIblqzKkeUfKIwD1W1y/HmiwVgKqtil8fY9hZSZuswHNBDdeW4bsM4y2CGgPj5H3q+LmGi4Mr5MN4wZRB6ed3JYXtGt8lgnNddb5NddkHn7b49IygTvX6LPANscy2EDCExo9DUUURo4wtslFNZmjz9IhzPEuasEeP3Ig9FIXP/s0MqJlzp0fQxnBIvHa6PQhW8X6kjFzA2t88oBPZmcbEPKZPUY+GAvZTkHX8xiN36TW5/f+xW+X/vPnAfYl1rTVITzkdmJFamtXDHcLOQso1DsGK9QMYKcxSAck11cnUMjxTqlGMrbu4XTicgzz+p2LfK9kddNA5frObPx07tyz4fgBlqOeJMYuDZHjl7rJBEiOpYXQBbcPqZxh5YsEPwnUPBBCW+t65Z/M6Brj6GsMkfnwd5bV2Wtx+6bF9X20DzqxnSEkv68JXY11FJwJNNgoHoqWJ1O24tpXd3cAJk2WyBJAg6yJDdbNfRzX/RyYO4Nlqe0uvd7YhwAWQZ7RFWVASoAcr/tkxnp/jnc6LJ1j4utjvNte9joFyV6H9x3gWsepzX3ui2w44dfMmK/O/XDYspgHxiIZYz8n2xt7EGZP7FxXfk0m1+tOJtd57JTHpN3I86HTBuU1bkd+mnORzlq+T6ejItDutIE6iTqGAiFL2wzQFWkn62UC+cL9jy6Wi7/7R+V3P/2kPHhEJIt5WARwPZhZwPm1sYjMMUAANtDkkN7QQtf2mxHBYZSjnFxzHtXhyrjqRNRz27aaGQ142oGq1ndNCRUsHuvEA3STkK+24bFyFMFZIx3ifkAJvSYqkWwYBz6vH6FMkCWPPHtj34YW2JnX5lenIkgOAWsc+JlQInP8FAgJDqM4Op/nPep6R7F65YsR6NKZqoln1TmozLMMqzI115ZSgLClYSsbQOJ9ZNijhWkAJlt3AtBCftdaiQblpt1bh3giaqbNAmi/TEkpHWdbrA4R3u9FyjVLcwflLocOHaQ82vWIIh1AYucYuFYm9h8qVygvdf5rr1N95j4yF3TY3ew1zjptrMlOuwGks8guzL4PO9bkNgG4WLN93PQrAOEtJBQy1H2w5jtYL7cezmCH+unYSKY887MCKHbvb8pANqAljItkRvZmrueAn2lnXQztbA0iQi1nrIWnJc6iOg4P2fT8fYC0WGU1EUvH9OnfaotTK0BYvirKvWHHQr7Edc1AzNn2fANgv4cxH2Ye9/KcPdzbVcp1zVCbdYNJtlykCW4x6UbPGtuzjQd0GrkC69e63vQbamcwHG6JBCpJpA3I8zcxYTicrdpP/s17CokMj7QBefZUNr/mMuTzKu4hHH/u1a/xfk8LCCeqjYPTjZOIv2Pz5O/ycOoEDhGi0RvScouM/SAzri1jhEj60ADJCLCJZqS5CSKZhIUfbfQi7GY4uyc0d0s8T82h7xnF1GUFeE9B6enTp7dbdka5ID7Dkk1es5msZpKPwYZGRrIHB69PQ+3r/fsLL54LA+wBIOPqNVy5ciX0N4bRHDSZFA9PX6PGa8/IUPnhxc/Lp1NLoWE9O4b+jOuzKMRDwj12cwhfUg+MQyeSihqzGIAs6PSdUfstAbMLOkNTCfYz1FWp/UblB5Naw+ThUfBZB8j2s0D2DJ64mzAWux6wGyJQb5NM8BlVl1mZWf8QoadgOHkOX7vVc7VQb9SC08vWMOuEyGgyloZTMpznNcbcML6ZQW/oMEpbWXbI8HEYOAxRZNqapER41K41AYJ1M6tkIQ/OXH/biz43eHqXcRDU3ZTeZ36/nfXfHKdgINwsKRz3996z7EQQxYZmPcwFm4QeAXMDeylLwjxGfyfD8TzvMK1cBw3D4clfxxAuq69rgNdONFHLzkNFTtyDI4yz/NpTzzGv0a/BmMpSYUB6OdMMBsnC7GLMf2FoX3mDNfed/+FflC4yYBfRHj/B2DziOs3wttNLOG2MZ7ZeFFDsp/NXbu4czwS7CYJzbSVD9SXA3zzeNBQR2pJ1agYl1lUDG36fICKBiYeWgM/XZ5mg7BaUDLDzpbEVFLmXco371den0xdsqqVJGHvv07WUbF2CFEGawDKSiVpYuUo+agkhk5Tc0xbUdn3K0gfw43NDc8b7+3f/Zqc2H45Lrudk7dTnqU8X8C8RUrSzSzgblpGDXXMXWVfS5+3iMIwMY7W9EUqjzAzrKduW2hZQDXvq0gV0HhBWDghWpDnBtQ4odVCVbLh+BaCCPsbJUi6CVxm4dKB1OAVkPrwvm130wwDKKLnMvV91qQL8ZJ1Du8bnW8/VSFM4Jm1X5p53e+Zec61ktZCcz3DkdIYb45mMd74m12GuM8FLvCe2RI15RDC4r3gd76PcJ9asoyrgUpqkljnuoq6/cK4Y400iGD7faNQwej9B/xjz+JCSQJd/8Gfldy++Xy4/xFGgvNktiIMpisbv6B7A9ggqBQp6fx68BnxtYKBzzjjiwGO1ayaztlLWSR2x7KSHqHUq3ROt6kXdIwJytas16hEJZHog2j/13urxWuJftHOF4YvkP9ZHjy1xdSrbHnBvWzpI4CNjGvVBG0lT16fkRF+NKLHGDZlX8FmlRF6veuE123bqBOPo7sIw7uLeDL3rGWXkSRY0ftdAtXvH8VYk6nr2PWONSsRxjevcywbr2uzviMzxn3Pq+VYZvLqCHCMlY4blD6Pi6LeCBG+LWjDKoVkNZnlmnkQh20x6bTj87IFxq91YoYJ7tG3uvXuTAE0qGjCvD3Du7AbnupCtnKN1q6XtVxmTVSoIrBFRWhas46zvQFoV2DlmhnONa/25s8dRiFJ7E6B5/QEha9bP8iPmgc8WeDmPdS4rw+kjI0Lh9DfSJpKMPUd5Y2191H42eamdyVmjN52NYL15ThA+PCcJgCCXYq4sU1XlSo63+1idciQuRXELGUwja1To2DMSwNs8GqMA1gbfR3JdL/c7TFR3mLyMW0hBbs4ux/klCLWBTRIM7cTdnv+dEY4nnE8ZyyW6Wj32XHQcTJZybbXoylNA7k1UpyXGqkVnO3Fg2vROEsSx3GaJ27jWaERIOJ+G458FlDEL7WBKpslf5fOeZZi2Z87nhGaxASHpfyeNxTZO6OTMfjp+6J0Ssurrh+2kVqetMdXd3L53By+d3sOCLW4w6lfyWmuKKlrJQyy8TB5uRA8zUbvhT5NiwrDxSENprTSfH3UANbw8VwPvQeXEuig6i1xnBlsvIVGZgZtkWWr0PUiiAxMH0WeUaPpsmqLZLJxDlAEZGhwq92HGVjE2606MRiapa72MWNH8j82TrEKOaSz0YAE9LFr4vh32eQC50A0/boexNNS84Dx1Ve/euV0mMbI72YTWKN1kVZkh2BXOc3rJFejFYuTXTRiwDUINx7upHtuFJTSPdUOGBqi9RyRBOY7qF2VGI9u7PgSgHmQmlQXo1KMKsF096cogxIrAoySkH1UAnOMKCGOs2uJ8lsXMgyCWYwNFnSA0HSL/ngXXg03SsMa4NlkEF2Uxcg/8dTbybvR5GnQvyzI8vbxglLU4hac9iTf5mN95X/0aNTQ2X3/hbBmkHtsPf/yT0B956Bkui0Oef7HpmpzBQ9ywfXiNetHPXHfOveC3W2dCsOFrAQ+/ODBW3n7j1fLWv/pvyooZiyQDrMPuaegqbo6OBHFIZmHn0FGq/1RoLlPSvM56INZ9kw+/D6eglUBzH4SWlXdP8BdJhs3xiazo5mzkusiQYDKlOX8OZrIACYAz8ST7QfvZmYzn67LgeWo4fZ3A0MeKSQgCAGUNjKHXao1ar1UgG8YxDHllBA2BhiIs5rwm0FWmtOp3K0iH8bAuqvIcgSVMivs8EqOa3UiDWQEWMqHoLGVZIJxcmTLe14PFg1Kw+Zi5Dr2g5eZ0CND3zaBZlEmytJv2JhhjM/IZy6xD7OdZ8qgzFJ4REl+Te8LXRhizjU0FkjU0X+fTsH2t2es/w6g5XoJcu8R0OiSum6i5bBIG7xnz3+Y4Pz/XTr6uMxqW893J6uS1du7XZ8+ULLydoe147xZm1AyG42H2bgM/sd54Ts5d2gDPh02iQIsUgg/9qnpcAMoA0ZwNWO9rP/hh+eML75QPH95AM0eSKfd2i5DuIzOGg2KszreVJgKUGXWEBvI/o0jZwtB1EwxtJFTWtR37gnGP1oaN8fK6dJa2SJLxzQx5R49wnreOTdVCCBAFMJEEBPDYQHaj5EedsQ0f4ryKQwJn36YO1lTmcwV47hFzHqLDl3Ig5jxYc8nT2Ms6K7K5lYmtLG5NbvH3JgYP2nop4L1rRvCpzapOs056L2vENrbacK9Lk5X7wWszTL/IdSwRndCcBDtslMezSoc79PL12r2wXbLOJIQdG8RZimvYUZ47eiTKJAk69wKkZdrWSIxS6iKI20MmuWedjkV0BuMiLb7/8iuvUGz/Wtg3yyv19KKTJ+L4gMRmow+DJALehNVcZiFshp2sjoJZ5J4J2thXkc0N9nZFPd8HK1QLWATE7yLq4b0GhRT0Szs3OgkO57QCSe1A4Pg2vg5E4A1zUJIYYizDKfNnriEBetoU91Ft5SorWqUxRkcSoOqEaMtl3i2fFGUADR3LMkfVJ2xm5CHYNvhxOUoJsr0cPf3Wy+U1lxiHOas4cG2bvG4FsC3BocNVpWhPH86Lr3E+jNgYio+aqy0Kn/Yknc84RzqijZ57sWvaOZO2I0FrSmgq49lRNUi2uOEKrrSC0HxS52EZICHw0VORaSfw7GRDwwAJogJwOQBV0FpbQ7HQ+cBeigb3MiDDu9bK85SUmLx/L0LoCqej+r/9bNHuaFz7WKAeIBpKPfijRw4FS+VN+ru7d+7EwaERi/ASB5Ob3uu3e49M3DBsqHv6PmHqccJjsquynyZA+VozDif2jdWalop+uXYZHJkKHxorN72HneWbZE0ie55yHe9du1MuTi5Ea7QTZPvvYNJdGDNskEd62Ux+sDvS8OrkuLYQUeslphfRgEuChE7GOYtrZ9FvPSMXZLTLdKwVjGMQRrmPMe7hEtmO1IiKcMgW2daOezB+zavLBZClIHIhaq6CMWXyBPy+Ljn7zuv0s6xYEFmWFFA2hB0Zz3qCbDhbNupERHiMxZagwRZ+1npzbmp5qro+Ah/LotQF1rEtnjIv/jKZlDx8tsGO1902fYbtEmTHm7ngvf8A0mxiwUp4mBh/DGM/a0w2xXlfBFRPYPz2U63BLdrN2vn0xp0y1TrxDBCa2IOubx8Gc5k1Oc2aWGmdshw/jUm0kuNQdL5z48m81f7BtQ973s92KD5YCK4PLzbqqwKK9/PcXxzeV97+9Z8vp3/9lzD4lswgrEIJsMesMTVh+rd6qq7VZA8DUMraaGuYT/dO1tbM8Ih7N8fPcUnm3evybzI1CSC8xlxj1UOvjGgyz2mUEpikXfB5UfLJQ9K1H1aqQwrCHDheoZ+025cHHn/3Z0Go75ug2H2+qISG5wkwfI4soA6l126Ba50E5RCuwcuXL5cjdDnLvez11rUh+DRxrta/jEOA17uW12C8q+2zX7ZgEUa0EkPb92sIzcM2xoD9NU/VDGvwuuYD8LE2+mIdEWan3I6SOvPwTJ6wELfAM0spCUgNhYe8QqDdmBHn0rnxd9qmBPl+pvbPscl6xmZh10oCNRSscyzw8QD3emrZpwraK1NKxQbGPcP7ybDGWggHuN5rJ3jM9ervHPfOn3Md54GTr+10Bv0+gbV/z3USr5Xha7ZRwGOUyc84RLepSCBtznJ89cDHLq2TFe0eS+cqakuSQyChYPmcnbBBPJF1QgUC7vXz3//T8pOLF8qffPFh2UdC0pz91JV1zVpdgfdjk6jjj7PK+weAqrFzXpVobQYAq5GiWE+SKNvruLJAURJc5jGcbF7POoxEO8dbHWmrwejaChsQeUaEhnvIQ+B5j9j36iJl1nXY3dtOyRYOumuotgxFrhbgLp2NuOIYw7pOahEe11ltK1wTKWPPObWcBerX+ziP9kL4hL5QxtT74u+eKwIiQ7LWA7VUkwDbQGYk4DlfInTOc23UPPtnnvOygtgaYo66xNyfDHPtWqedqZnpJoQdG2CsHq+U59ib0/ceEF7fRxSQ5g9GF7g2NbfmXbiHb0H47OfviwBTu5Z1WwMWWz2NBtQ8hJtIYPZQTmtqdhHmUx2o9ac5e8FPUzjrC5QnXBSohRayJrBF/WPu+QQAdJMqD1HaiDmYWoIn5D44NrlHxl/nJ0rmhaULG6YEykmJ8Rc0cp/W9fXPbh1JDEF/jKnjH9inglYfNZJYbWI0FnEdxB6oUbOwk6zr3GM6jzpXdc/UxMn6qO2ee5Ah2E5VEsdSUlYAOKx2m68H94+XYYiznyJdmCZRyyjIOmtvgTPExCks7/Z7xuVp87mvCSLSvqd1vqMluL8P2Udd85komGdHrLNtx/FpN6RYC7GOK5ZKXOPPmQiaeyhzjSpBRYkms+PzVvOQSQCS2ZbPMiltmqrnHQMWM7m9UYMJbQditwet+iL+O2qvWTQiMmqWQnDR2kUkGD8GdQBGLmuhaXjTODsJo/zs5wge3YAWbM96g3njIQ7HoBlet9PDAUKU129ei6+G930/PQ3f26Qja8vJbmroPZi2S71wgOyxbZvt/KxdyuEnENXgm2RzZX6lXLg9xUYo5eggByJicg+dxRA1G1qNQakid42Ei44FaWKBNTYFZU8ZqZp0oUdaM8vV9dUFLWu3YtIP1yaQskSFYSzHLbJo9ZgAD1PBGLGYLY3FK2s33qd5bNvzGiasXpuL0GsTtBgiCdZZEClYEZSyEB1va4fVWmgahFpo3/BSHnTBbDFvMqUHqL92BwfB8lHOibVVQ6puqE99Et/Hhov757Mzyz+9ovZ1e+sFc1UlDBn+fdb58fOT9c5wvAYl1mzTSFUPVvaEA9rTg/dVXtAFSJaNpOJpeeXsGZJ/1sskpV8u3Z+kfAdGh7kYFATBoJwY2VNOnDld/p933i0zrNlu1pMHRjdZrLJhGryayFATujR+uY8yDK6henqYef8yDs2Thm19DSb2O4Rcfulf/U7Zffoka9gC4Rp5S11hiAzLIq6X8RCAGrYV0GiwA4w5xjIRPDq90G0GU5ZGI9NYwQSmGhYPkqzV6Xsrk0mNb4LMjDJ02ovYuzG/1YyE89Wymf19vmYtkpWeJgRp5AwzOrc6eh5EOc+pN45EIBPmWE8VOPaF0ygQFfS7lgKQtYPC+1IOImCp+qlqDKOEVxuXqenJAKPjlLVxv2kgBaQ6rjPUR4xse5tpqNc2/MrXarMrALBry/IiZW1aMXrD7wKJkKGM7A9mSB18OALcr1IZ7U0AFABpBbsUOtdQy1bIcjKH8TsjBwCm1Fin7CXkBTw3OidpB0zGYG95zeFkBFAAIGPfHINBPq+GZbujtFA6Evk1AWdkRXcwFN5nrtE8ODIEnvs991qn8+zfssRWHJnuLyMD7ZH2R2Wie1Db+1d/+VflfUopbXBvFvXfhLU789xz5Zvf/lZ0ybPSRpTuC6Bcm10kWVL3GSFY6iJGEgzzZPOPKObNeP/Zv/ndcuHD98tf3rtNOSaAPbWcb1MybIvNLxiY5xrCEVMexQGuPYv6zB722L5sqhFgM8L/NJQwf4HXyQiG5EapgGHpxiDHHvKUE9t7+MkmaWqDebQhQM0c3wWoMpnGiNMwLNYgfdw3ovuW+xL7qjxNrfMqut8t5pptFWMpox0JcFyv4d1mb9SJ78brCcYTh8jzVJbS56pf7QN87TW0ztVp06PPuvac65ENdcwkA/a4trjeft5Dx1zZlJn51gf1WQKuDeZVJlLgF2e8eIsXVTlaBe6upwhZm5nOZ54dp8INetBxkmeXrflNhEk2cVCWjsoTYgHP/FU0nTollic6SU1PE4glb0aGRssELLDRK2uXes5doxLMLuz23Un2qx2HkMHYS/4eLVMf0ip13nJrkl9c9wb2Uxt+tJf75V6WsENPkPg5Tn3kckyxXja8kdrXISbNsfTs6Ga8HDPPDs+w1UhEq0yn81GjX1VDG/uhsYTuHfezcsKslKMELfdEMN484n1axZKUmbhXatJirYjg3rfrozkLjtEjbL+fU/l15Q6cYUR090FGjZK09VPKei2Bwp2LXeCHVUtYmSxtKUJXeHOytWvGfvZG9Jhz2bODewtBRSMUTUDzvjvP+qgj3ZyitCNec0jymq0Mm9vO7XRAa5SjMaLtntu58rRt57bFaEbkS56tGpl2yOQHd/49XtsJQvHAwt9iIXbhqtaC3Y/Ksf6uMkaRNr1FDa5Z1UN4Nh5CUSyVEhVZbkUPI1oBNkG4IQdFzQEmAYcaZEMI7vY02upBp6HoDV3kAWifZw+WKnyvB6XP9zDYx/Mi1NCAQ2bmCnIXI/PeQw79hclTPMdN7gK4QI/iz6cAz4Zx+fwzGDm9chezrINaUTeBpWrGkRL0YCTckgJVPWRLbQQAYOLVF6pz0ThHiIVNYMF9N6RjqgZzgE22AwbPlnE38Sb3Ev7/+Ob90CmOURbkEtezC2O7JaLkcwzFx2JqB4GLZlsv2SY6Q9UViNozXN1O1ZSGbtWvrk5HWK/Z7D7DZy3c6yeFFq95PTXUWRdseE0tzB5Mlxs01hX6UfV0jGsU7o69WFnbXep4FIED+Ha5YWQQDEnx+p1augh9CdhaRwyv1ctrB16UwfLt2gaKAsIhIRD4VG2qZTe2lADwWYaHFG3LQFg38PwJ2Ha29rW7M5FduMTGjsOTv+/DwxzvlQ3rLl8AVOy8slPNV7t312iUBhGACPB4nfVgg9H2khrwi3FtjEowhdqyblgNdGEbGPdvcyj96qvny1v/3e+UDYD95jJ18QC6lupWr7tBCbAwEADXTLjTC7dGpcaiGrX6eeEg+lUsrlTKEHsttFhlAmZuNlY+wo6M+QIgxrCzYc0e9oAHdpRckTaJEE2VHIRGj/ENgBmHsV55BbgunMwgtWByZeEFue15HlTqJZWNuMYCyNuowaLydS9muZ68j20Qz9vLnGXziQTAvsbvN5lXDzVtlDYlQFxL/Iu2eTIRzil/d/8bCk4mVNBoM4xJANIIgDgkEs4b/7KWp++nVso2pZQfbKH5qr3rQY/VwzppFElzHGopJJNEIlGPawqHkv2vDbThhk0GMiPftaLuOjpAEerXLvi912H1A0/9rOsp0Lbvtoeb4+89GV61dml0WIJZ7+OaBAU6veEYNfCV4bI8FDsdo23HxL3exiodibSfO0zoa3IpGb1g9xv7GnpzDxtDhnwfOny+TtEN6NrlK+WjDz+magJJlKyrJQqtm8RnmNDX2JHOjmJmUZ9Cl3/i2KEyOj5MZvRIGSMJTFbUph4QXpFIssU+JXpe5qbulls3LkUprRMnni+X3v+4/C//+78uk3zGaC9tXVnbNxdnmSdLA/K5lioKhrxqVCO0zjVaIHyXYI71GsyQiEQbqt3hUbvfVAZZZ6Mrkpta1rT3bEJoILMa1u0JIMT7yjai5bYwOtLUyH7X8R+jmP6ASSdq5ONglyVG7sF4+DyLvcsphr44pGmVUY1kSoCGJqjimapR9Pc18mHGuqhKMuEJiSswxA5xaM/dv95TvXf/z0uO8HrUqDYc7l6UOPLWqy0JhrMBdPOMa5KUFreye7Jo9iIPgBwyWWzK1mr57jnyKx7epS/6BIvbTmBPykGiiXPU7DT7fQKQqe3QgRpFiqfcaxTAOi/h06Qwst4R9WlayD7O/ktofzewiXMwfepDdzLP6zspd8aIzyG9ULvqtVhSaidjoWZyjT3v2WvCbEyTeyJsZdVCJqGWjmvkS8RvTcaqEa1tIKkjgkPgua4zspEdvHh2PQefrouYoXYGiz1SopT6+8iQT1u8DXJbMniLpEUZM8agi33tvNae86wh7OgLhyfYZyRTzi2XZc6VK9iVHcyFtVo5ocsc17ke0ko3jkRIjdb08E2/tp+/2SVqq+mYHZuIqoUDUqOeCTzTVtSvLXmugc+M8qXd6IxcxnnUQGhKvWJPhSb01dd5TQVnncZomzpt7s6zDFSGQzvBaQUK/BOEOrHy4niatrS0Xt0h0NGx/ZZdQstjv9gWnp7GCk8AACAASURBVIvQgh4enpsT43vbPWICLWZ4BSaMmFxgbS8mQ8/Ih8WW/dlSTrKi6vB8/QKLsLYhQ1sCq5ElljSifpYazxB2M3hZH8/78zWZrODfKoNBH+GHkzUEyGt3c90fTc6UD28TlmYBdLM4X6MAr9c/SwatoUP1WWO8dkidBoDh+JH9QadbB83NZVH3CSoBeJ9mzQ8SMkpWxzBulmQy4WWKDggyKKOEi5HBUMrnUfni6s3y48+vIVHYKkeOnSofXLoKAK1ATmrT4sk2jMgkI8cquyc409UPq4/IIIxjUoNZDbKPCHV6gAqWeYFeYcxvB9jcBjsNWOVCy65RGYpWF2PCVgAhRdi8n5UFTAyqCfyCzKAQwuj6s2Glx4RzzAYPzNN4BY1ijE8Y3lpKJJKAmkGO3sEYr9RgGVIJYxQAsZZVCaDC66MIMb8fRypiaz2F9DNUqbhB4eql6OhVWZExxn9f/86yb+xAeRcv/BEfJmANDaqFH7ziFv60rmAcwvHaasCTXXJNRZIDX4Mt4jV7Acm96Ke68Fi/S9Lb//Q//8vSe+5sWeLe1pcI/XtA2XFMNgzks4MaL2uEW2Q8ZftljLJGqPV0s0NSfmYyV4Z+g6DwsAsAVY2CujYz+j+BOfoR5W0EhDL+ezjQxycOlFdefbUcPXQ01nWfQKjpxBW0a6MewUh4cCZAVaemUxFzwPXmGERymGxPhA05ICzIrOZJAOP1RKWCaug9qHyOYMo1lgbYvymn8XmZTerqSX3yCglCkSzQwGx65465DuCAzqjevjaKf77H9avXyqnTp0LnmUBYR8mySZEM5Xy6f3SkBLqtG5Q93Xdx3+qCZU5346Du5ICItchrlvl7lmNSXy4A1XE2XN5n1xxYkqg9zFrw9wlmBLhRG5lDwfBqhuHdtJaw8W+2X1xCLqJtVJawyxAhY7MoQ8tXbWHdi5VB7Iwi5AERuy73OteQ45IHiX/PUFo6UdWhcO1UG+EjQpD+0gdfQj0ZzgkaQtbRPSIjH9G3/PqVawHipgitKtOJlpgAeh8L6LD7SFIZgCWUsZ5G1zmCrtZC646/Sax7cNAOHjgYCakHjh4u+2nDOEVtz+sfvhcA5uzLL8J47SqXPv6o3L42U969MlnubNAsAYZ0BZnXhjUgsZ2PQbB2ylEeZPkfowcybtpSpXdKngaw2YZqV5zfOBv12upe1pZE5E0b2cKqtRxeHQP/P3w9vkYHO/4WtSDZGI+ZDy7BEQKUEhkkhKpO0f3nfomyOIzROm8wDxO6QFIOghEAUG1aEvU3A0jqNKrjF2jJcNY9I64UpVaWXaSofRdcE3YP+1jBlNCpXquHhHu0lvwJe67mlefVes7VoZUEiJgnn1+RQhuSuJMWgg6AE2Gm+JzI+8LBPoCG/QQVcQSCB3DuDI17LX41CvnFjauEkvcHybE7nJfaZWycOuAPph/GSrPVqGvJLlRGLaYgmizR9NMPPuIcPUAEYz5ag66w9x+QYPNwRedMh65K2CRPZHujQxZttqNhiVPKVwv8B9TiPqN+bHsEJFX2AOnleW51l9yjKXGqKv36qHukOtPhFLQ9kRGJICBalQefn8RX2mBfH+cjj84ohDOlfciaziJ8HdVYv9iHk8OD5SB1cp3/of7hcguC7haR0Z2cKWucYTZDsMXAQmh1tcHOY51LT9Fe9kwX8+Z7xdnA80LaxVMj0a7dYkhzOqIRsQTEeO3sfxYPpjPbKQfzNQFMG2NcB67IhD7tHZ+g4imSrVcg9Z6D+iwYrRfzNDwrKLCVWmjyROOPZA0IeTLAZ/bC2GzZFxrPEMOpd2XiULbkG+f7WQZRw3CMMjUXP/igHKHOoJvTjDrD4/6zVJO1QKPdFoPTj94lS8FEf2kmSGMV+tDWXcnvX4VlMlzsQ0BpWMjXZ90+F4ET7sDJth7is2/QN9dFa9KT5aPGD+wvn8+vlWsLtP8ja7mXxX12YixAVIQMZaVAWTevXS7fphXbyvzD8urLz9GSzJZxZNayqD0kZIFlO2VoPGi8fu89Ckx70PLVhffgwVS5S7em177xWrl56WbpAXCPjNBWdBmtB+Ny7foNwO9K+eF772MDLPdUy1S4P6IyQWMongWh24vH57n3DE+3zRQtFnmtWiXNjtcoEJLlUy+SmsDOsK5lYmrYvWXz8rnbYEs9Dp6pmaJqonQ2LGX1iGutWimB0XbVOX0vxgHmVWZUhs0OHAJl5ipalrUNI+Dw86KMhGLngFax1KPQeB8tBAd67PVMwWaeZ+LRY4zQFl6rjPQewQPvvFvdFXOh9vgBc3t5egFtEZo/daxKLsbGS8/KTPn+936x/Nsf/oj14kFAeCpCLN3RYlZnRqM6j3bYccjuGE8N1NNOTY5byD8AGsjCcFQoGcRYvMD7Pnf6aPn+P/nnZWvIECNCfV1W5tU6oZHJK4i1x3xzotQUCZrqYYGNISxVtUgC/GpsgpUH3PTCutTnYX4AhK7Bv/rxj8uPf/JelDqxh7NyDwGQSQACHrsGdUOjdHE47IFZ++Y33ipvv/V2uNKui+xIpkGy0kAcXLI2fmUvKheRGU0QlyDH2ppbXGt0FAkzU0NFdu3q4fMMt2af+SwxFF2UABXu8SizZkY+IEUQEqCbtTSEnfCzZEzdV95DgsEsWRQOa6v7G1EYrnGaPXaAw1AAbnmUQZhIr1tw6iN1W2pBfb1lmea5HjPhHYNe7Ew/EQrD8iYzGaLTrkVSI/tTu+Jnxnvx95HhsQCme1sXN78/gG1xz2urjh8/HiDUPWSpqhGqYCT4DpY/GBgcBpz1AdaJGdXanfyMCnArqE+5RDKazkGnfquTsUh7of2OIvjOjMDduWlSC7OJwxnVHjRGKBLj3IPMxwOYzj/64z8Mna5tP3tx4sIW8LpTp59Dm/8g5m4QdsrrlbG1PKG6f59zl+5z5158vnz82WdoRY+UQdaaNl22yZJZPUTU5hemy/kzz5Xbk9fKr/3yr5cntLr9wR/8IaHIHeU22cF3nTaKoY8zlxOAnzvzs4A775trxHGqjR5qLUWTh6qky6jdTkBoTapcAaRGUkcACs8au341R8kjPBJE3F414bOywRXENRKpJjO1UKhRBUc0OtTRdmiCLk5GZHZwjqh/DLMtQ4wdWLCgOlKKNdlFwSn3Fe1vI1xcf441r4TAmsZBJgMUDNdqByNkUp3kLBUY53SQClG/JkLfXdjWJ8p7JH/aWWBEUcmLa8EInZGeCrxrAlxUzeF3q+5R9ryf1200hzNgQWeOce7ic/t3LJb/+pvny/PU5bYDoWXN1skLkc8IaQ1r49DhIyT/Xo9qMSdPnABQPgSUL0cC4jDh8geT9yKZdQ6HxMTS8XH2E4mjDyjKPoBkbg1bOICE6Tbn5BOA6cfXbsXYbZn8xbX1c5192E9D6dqXvYTirdf7hPkVj3neVhCqJM1EuBpFUSPretfpdT875o5RdcQqQM0obNoHZVI1DF0d15So5H6TnAmHuOnm7Yjk+yUBldHElOHo+PjctGOeMRGBUNfKvKhnfWFitPRv0FrXFrOE65WRTaordd0gFdspgcHnPORvile8z3CZXDPcw27vCznhFpMS18F4xdnluaE0yNKA1qjmvryuiDBLsAQZVUsu+UhcGD+0h/fdmdSUMqtkQgOAqwl97tXXtplQV21lNhPh1yO90VXb3nJORILWvIhtrYA1FxksliJfuTF78jK5xzhcJMzd0MO0L1MnJuOpOFoQNorH60DIVukBm8RgSRVZFKl6b9jSKALQF154fltP1ZnzZdF6E5Cy/3sazppxC6gx47nVw3Mizaq3jEsWs/cQVnc2yWecRqOkHvTAgUPRNcnlOoSH9n9/+Hm5hfYkDnkW3jCuXZRp4BMENgP8W+UwG1Pzg2ZjbHykXLl+pexTm0qiSyQHsKFGPVg0rCxyAa2LXy2q7EU/h62srF1WVlhIl9mo+wbHy8VLn1K8XA0Oi4ZDXGP6m7/4XYzyXPkPP/kpI0tNjHB4GlXVDpGvYkLDewsvH++TTek4Zghf4xNTzz+ZTBnFPYyb7Q0zLJEhBBemjE72t09wGqFVDhu7UHhg9XKYWLpjmUVttxH7NjdijYWfStZ6pTv0qq1FF3ha41uZz0goksFUm6L2JEIFEReoXhb3En3c+X4CWcMSIT7DN47pY0O/vJfF4SvzTpgT8GBB8peeOwWwWCrXKb316UPC0h4KAnNLv2AwXz5AnUnYh4vUlJueQ5yvgec6lWjIRgg4QkPpxuJwUEubDFSykgmqkoGSzXhEm84uogVn0Sj+w9ffpG3fx2UV63gJPdsIB9U/+51/WoYQ6ztew6OGXciwFpLLpGowYnQsrM09B+taWchsTxm6xgiFG2qzA8wm4Gm+/HvaG16F1V3AILsHuqKMEWVAzPgOIEjoh/tYZH+GhEI2QCPMe61xOPZw6h2FoTh1/Eg5Q5WGYxwg/exfDaZrW1AkDpCQCZVIMHOCmZrMoUbNC68AVB+ihfLqLq3AKf/o8xuDqSF2XYWmidBa6LWYe58/R49q2WD3frYF9fkCywkcCdetjtUMB6Ihv5C/NMZCALGAZs09IWA0jB8OTguTPS29UsNsJjp5kNsdKUAHd9RPRMN2ijIqc7O1A1uAb+vjes0ealFmRi2mTbJq0lAtgN+Lg3w7qkw43jm/qe01wS9aefJ32TiZId9Pp9a14QGoXKkbr0bb4R7I/ethlkAzI1edjGc4d15TY6I7CYeQsXhQNZ2acxgZ5exFTYy71vrCM4D4ix98WG5gp7Tp2ugxxtz7dO3duXc/yvB4ooyy1r3+UWRMVwCqp09JGNBgZGI8WB71/08ENDhG0cWGfRkF9+1nDrg4ffIoOnwTctbKm1//ZvmUFpg//ukH5SrtlOd3UG7Ggxc2cz+JSuPafS5iFrnLqkw8rVOXPNjZOzoDZgXbjScjBS5IlDeV5ZfRl/mMw7KWjTJRJrSLsjmMi7o5mWDXtc58MoOaIh/bDHPYMKMGluNxrxqZcR+wDvi8ARipQct8uW+43jmiHSucDWsC22A+69kczoFASLALgt4Jo9qHXR3eY6Iu5dHYz7ZLjmiUFj32V2VKwzl1AoJtRG+JVMwWnEaDnBvHeBPSyPNRdjKSagiPKwkzihT6bdY7gwiw0V5o99BVc1bYmGYe8HgPIkXgu4vjY2Cot5wjSjjOmt+Hg2Vk0bHrBVQ+Yn7HaG2qk1vLtclaAlrUdGNblogquo+dowecwRJNd0hcUt7hOlcv+cll+r/D0i5YbmkVZ7B/qNygrNM6czSv5IJHD/d0bN/+8pDwPy8KKVggeVlp/ub8RlBOJ0422TUtYxk1o1tStni+gdDYC9pdS/o1gkdAnQ5uRmEyAVG7p9xJaZ9ALk6zmEfm3UTTOkFPWVbngQuSDY4chgB7FQB6jUYUxSjR+Yz3OsjieRPiYpGE4TGwySyR209ukezHHNQkZRl8HQbWA3MYyVWudy7AYbDElye/c/dYjbTPU0+skxu5Hza+qQirdtYyOiDwrOux045sh9vr0g97ov3Ke0wp53YbT0fDOqFnXnmaHd/Jcn4pNB/mtnpg218dRScnjXg7KCrdyh9i4vSU+RmP0k18di+L8hh6kDjEnZxad81SLHruJvJYgqIXELfM4u9lIjwQFPiOoB2tk1JDVA5e9Dx1YJouKmoKCuRaB4ukz0MTyoibhOJm9vUC1YOAQicz2+Fl0kAkMKkn5LNr60q9PICipYU4+P7q6oPyCSF5SzGJknbJ/HL/Fo0dQURsu7bURHpIuNAFtvsJxxuONhvNHswmnDiyJ4+fIAT1MFqX1RafdJULsFc9F9sRIh4rg90kHDxZxYjT/o3rGsDI7sIQvfwCAAp91acsvtu3p8ttrj80O+E51xBDJwitZqnOZyYmOU2GK/1D1DGUcfNQigNTZrFq9aKHPN/noeoGCe9Io6fGBiPSCUI9XFcNUYRXqadJRxk2iveoF273CntvCDgi9M4F9LF5BnjPRcKr3dGL1qQiu3BUYylAGkTeIOvi+88DNO0w4twqX5zGUx5m7vrZTDYlWLKWJ2zlE5iRQ7Aiy9MPygHY61VA/MN55krggVRE7dFq72j56OFcePS29VRvOcTBd3aEqg3dg+USiUvzZGJqjHsxjPY9tmNX1eSpEzIjGiNhyCQOnMqA+sgDKfeWh7i1QkeoX9jHtY9zEL117jTXsqt8Chv0yz//dnnlzVej0PanhBmjcHHXQNlHqZMhWN2oKoGBZ3vF/nJQZR6dQx03D/QYaP43DWv36eeXyscffVKuXkW+IZvMEwVNJoC4nqKUGWswGDcAqSyALW3nTXbg7+7HFfal4f9aMojECWtSur+Y/wGu5Sh76hhJfC88/wL9vKlSwUGiUWOR1BqacTRqAWt9Pg/kYHaiKHhdl1HKp4GiDJNpemI8ZX+MtjR9bYSt+WyTC4+T0JDaavewhjtD08oX3OvOh/9W2C+CCteSZZJkGyMagePn52hDQhvWwFyCUTWh8X2TcywSOnb++9RwkjQhMySzagJTtAu1lqkF1RsT6v14bYYRvZ4sVzXPOI5a15j1E7YJgO9u8Dke3lmDcZbPc7wNS9YSY7VAuJpBPyMTACLMrJ6xHQbpEMXeb8A9QXYeJl8KrbUoivU0sxalZIEJNM5RODNozz775JPy4c9+FuvLkHb9a5NIYHqMgGR71gHAjE6jWth+bOUQUR0TcdSvLnH/Q1Q0UY5kUobjdgvmbAzAem/yAc5iX3nxzAk+2OoQOsvYJ9buNVooX751nQQUQtgwYItki667frBZJ+kn39Ns4DwgdCVaHda6zSYgea1mobt/AjPGsoywkFRRtUl8r65S0Bl7mM8xvCt4C605n7Mqu2eDlX7nXRmFLkmN0tSkJxJ/SIypQW0z6a21jNNu8iLXhxniwNc+EjZX12sUKRgrS8HVUkpZXsfxb1DXqwkwK3irIJRENKReFlZXohE1SfkvgBbr1l7vlqNT96kd3QcJMqAMqdXn9npNUNEO2ChGCV3VjTscVZsqcItRwaQtEBa3XscErOUSJcmWcE6vUnB+Hz8bsfn9Cx8WXFgidBU3yOIZgfH9N6x3CdjUWdAi6FTuhTSwvu84ts1krWF+tnzTMGC5i/t8nVJNSl2WcDaHokW01RXuxT3fY/+bhGPG/A3s97IOOetjB2tpH87QJLK2nSbqsG6Nwhq501Gr0Zt6fdqwsNFimIZrqqxF1luPGWeRuYu+8cxJRvrUmWprt5/LOIaUp4HcjDpkA4+UZGlvtCWd4fcYXS4nnc+0OxnxC+kN1xGfzbyPgj3eOHWEvTgdUYOLX1wu80/YG4DsNRxlI9A6NUM6x5FohO2znBu2W1maFmIvJa5uM352kbLjpzpZz5Zu1mB1mFtuiOsDrCUuigYFyrCaPU5CMgnKzut2bDNCWp3yGO4M5f9wx+nzaELbkyKU0JgJF3olbv3jU61EflgkN/DkKGja3L5tHUS0QJTyr7o+i7Ybrj47QuePtQX0P4TDogNAL4VoYT/tHQ/YmCPpIzqZsEDVfU7TTUFNhhM6AQ2v9+ziUOeRwNFDVv2V16C3pFF3cNIjMaxlaM7DKMGCRlGwKqsgOPTgMXyv8c+aeWaY+jBkIzMbBe85hCfZbH/xxZ2CGIDRUVfkncrQbZUR9FkamlnA01ZkuQOKrD/nwcQh0Y2ezwST8HbRb3bbLhMDplB7ek52ZryGA9kcx2GWDB/vgCU7vW+o/B+0olsg5LST8dzE2JrdeJjX3br1gNIUUPSRebRVvvbqK+UvLryPMYNpFBi2TfSfA6F7CYmtAz4DHOh1MfWGWyPk7GbFk4s6oa3jStRZ7Uh0qOHwurBcmKlh8dCJsL7MHb/fAzO8G9b3id2qmP8lwmQD9FTeRQaleGlxa3c5t6+fMFqJep07AN93p+nuAvBexlkZGkDYTXh9P4eUa8Jw3zii92mMjAasn7Wi574EUJwH7K7RkeQmhmp8sKe89fzJsrU0Sz1U2ALA1M6ePdzkXtjApXKQBK9ewhIfAuIvwqgsWveDcVbv183GOTeGLnd4f/nZg4esT3xQtsSaHTbaRqwbxexSGQJ78D4t69IZivY5ydytMpddxFSGAKEKH9YBybyasjL95cXx/eWf/+NfLn0Tw7wX2ZFxmMF2LayVP/6TP2TNr5Zf+bVfLacBezZq0JCHmja6Wm2F1MS5evfd90NG4r6YnJ5pwG8XRfnr2o/C8ay7LQv0ayCYA51ANbkeRK77S1evhFMiyPF+fZ2ARM2ycdTw1rEDq8yLkyjgn4VtHN8/who9WM4cO1lef/3V6DS125qA0ZKwsu4mh6kPFgza7UgjH0ldHYdAOEsegkoQgqXt2WYhctwjGYcDVjmEzIo/Z9tJ91Q0q8Bu+B6uFbPxLStmiTjf3wLg6dUbmYjPjzBqK5zfQFnV/zFG3IMNBJZkWJi7fuxFL11MzBx2bJZhcjLisgtw6vu5XwSmfvYcjtMgmb0+vFZ1ie6ZkCNkKJT5sGScgN89lF2evC+ZxtoFSalQfX/nxsPLe/QqPXC2HZ62LxNw5gGa45yHXh4q0bZUoMU6FoRaKkuANTU1XS59QrMOnBntpaFZTU+UipKxYyy13V7X3PxMVECw9JXAexzQs4YERKLBsPoQ60vWtgI1tLKE7R2TTzhIBQh2urLszPe/+51wIB+RuGqi0qXPL5dbD2aRzczRAxwJyUA3YUXAiU7kJocu99rH2B3m93sAWdqVacbQ3vAbsqH8fbCvOs8CmQjJboNMYSdjyc+xrgVlrCtBqOtUZsgoAJiSkDoQjJ/XTFABFO9UNqDtFGoaKeGD1do5tofZCzrwMqEC0SUy+xcYC+3tTsY26kHyGh29tvQjSas/ahvXskuGspfo1uf3g3vQLfN5/mdlGZelWfde8wgSkDHCtFb/WEUjeZd5WuVMHYd5HtGhAXmYFFRZsmqzl3E0QwYWIZ4qvVlexv6G7o+sctukcsyNjCAH49yUsVzgLJy8+wC7sIf8jaGCNQ0b3Y1TMTtPLgPn1kP09ddJnN2NjbtDkfgHlFeaImdjh2FeGV3quBo10SnWHmzaTS+AIMwo12UETgexH8JFB1jAJ4iWvLBXuo1wurgXyQbJHxtYjLCGFgHMn1+/GXOr7kAgFkxwOG1PHbS0026YWoi+tZ500bQ1sE0kAGgjn4A/bWD7XT8ysrF/m+QoS6yFY+3ZG1Koim8Er4512CqlRKEfrcmjmVwY5ev4DM9N95R73r1anys4tUOfnZ+I6fFeo4D4cf8RbT119ER5D/31JUiLXUgZeGFEWx7b5ARAepDoj6z3Os7COPtohr3cF39njLmXSfZoHxn2Dyanaocv7TJ/s1JC2sYgWhooTb1oJ2HpNSYj2hmiT7uTmtAkNCMcfwoQ6gs7Q+tp2NPg1nIMLeO27ZAEofGhiVXbc7IMhEwoVYBrnT2ed250oAw81vtHU2U2OJo92R31FwLgZTZMDWs2ZsmsMcBanx2UONg8HKTiDx06HGBDjYnhVN9DA65xN8QbjAmvNSS5gIcd3VXwqsxIdBCc5Mgua4vRgfV32dkkWT4TCNx8A9Tgq/X68Ph43Xv3ZsoVJjLYRHZ0eK985oDCYiZI/eomC6VPzQTP6QIcT7KgVgCRMo4ebo/jWhSo18zzDWlvvm7B+FnOIxhMfmett7eeP11+9sWNMvOIRQ8oBcpGZw87Hmj4rX35wtgEHiAgmjDJPJOjB6yXnHP7bHZ8JxNqGKkXg6Us2kz2dDmCSeGPASj5VI1o6lVcYOnFhffI8xy3PMSS/XNTx4EoYEG/c3Iv2XwDa+XocE8ZmaCkDZtZ6NWHob1yf678+ZW5cv7oeDnQQ8YerOSPP7lcFqJ0FOPIWnhh/1h59cQRjBe9tDm0nNfIbCT79I6MiAkjWIl5XLqr0yvlC/49Jhyxh1p13zw5gb6zJzb25SvXAUMDZQ5t7SMA1xKM2l7Ga3HXYLnwcBFtjY6DBxiginv9+unDlA1ZLF8w76uEfsxbjaLMHVEC79lDJAr1NwDgeCVoyj2UYU87s2j4DIFpSE2GwJfBeQB8YGtfP0K2L6U3Tp56sZwi5P2YQ6e7R0OyGuvRguhjhLl62APLhC4NJ79Hz2wLplvixDCMJWUi3I6RCdaNuVgAAAnUZadluE+ePMX7PYhQzAAGPJN+DKPKVCXrqPcsc6mW1fJhSjB87l4TbvwM1m8teTYTgCiqQMg6WWMVuYhljU6fPF6+9rXXykHY0iFYriGcCzIYthn3EOxHo4DKLLgGU7Pt97WMS93vz5ahUhYhE52Z6Bku83U+X9bUahzOh+Pjnq/dlDYA1ksR/qusRAW8gqj9dMtKJyIcLJM7jATYvtb9DjO3qi6TPd+FJk1AJVvmHlbKEyHIaBBemfCs2qFkQQ1XZMszN4JKS8vJwugUyzYI0EKaxOfJPruuMrlNgGlIMcfAe/WfGq500F1vodXm/r3nAKcSBzKa7flRjouxybJa2aVJuqKy02Tkc382xXjvJ++wx+4Antgravlbof84dGxPqQfD2jWU6h4LllM2jc8ynKtjYgc6NdmSD0amZARNNDkDCXDj9i2aRSyE7v8godojRCsMvX9O96PTJ0+XSWz/TRypTz+7Wo4dP1muzU7SRtlzhAiNhzbzuMK+Vws3iK155dBoOEY7AItzMKHLZpVrV7GxgxACUb/Y8CL/oq6u5eckMHQrZA+5H227oXuPPTW260b32EWDSLD28DmWIJRxlKAUpHqOWUotCoBz32vKRgBIb37tVbL9j+N8c4Zxj5YZWuC864flO3poInSzU4xPF3t2iN9ZfSOSLtWlMwc6gNNo1a9cvRHnxDAl4/aiqR1DwrC29qjcR2c7xdj4UMJ29MgYEhTCs4C+Cxc/DGbyGAldS9iIFcZihCTIZcZTR6oXgCQYgNoFGQAAIABJREFUl/KcJ7nN9bCf913BTugcuS4NiXtmvESkZi8AWBb2OmUK//ydixAzyzgLveUYSTJrnHtGJI6MYbv42k9FAmjnqHO8wroxKGTDlxEAkbvi/tRDJGh0uuLaJym0rm2y5J97fomEsnPnXiiffPpFmTT5iOubAZAuc80IugKAh1ykaYYVh5jh/8TkI7CFQlkZYC88EiZN1OuIDuo8duIe7y/qZnueyI5HVLdhH9dNy4uo5QsrWFVSqGTL1poCyLBRYYNwptl7rWZLjZTp3CTLFx9W81GMOPlZEmVWKPG5GSHx+WHPwDDus4ge8VLnzMo6+6DkXztxMJjQQT+ThXgBacw6bKhMpvZgesNWxu5Ra5dzDpAM65qVTfZeXKPTjHsX2MH1Z0WWLdZ3MOlK4nTSuI4k6LbHLOVSDXjmuZb4sZNISFscUSxxTeJIE5MShOYL/7avX5owJqkTAX8VGo7woIBLI2Q2HGCuywxoBn4AwzCAAdRTdXJdeE+i3RaHpiVwmAjDM4bNos6j+oSmWdoTtL3lkzA+GA/7NVcNI8knaEeDweD6otg9rIcWZBxK3kLTsjwRMg5DrKavJgaZDOAgJ1Xu4jAMn72pDxEeUyLgIfMXV6+Xy6t4yWbZ6TcDBHercAcI9fC7fmlyNmq318Hkz2H0HuD1boanVUc4FmMcanVh5iT5txjL7Qk2G7yW3zCJo6VAxsbyvaJEEvfxX50jc/vyzbIIKLaU0AZjmZ0/cuFnx6Sc4/BOPOhBqArjBYxR3NsMdjeMv2q6mNh4vNBNHx6lB6rgGaNqeKvL9oYRwm5akUbT+1krJkhwrf2Mz3Oju8tvniKpZJcHKswnGaB9sJS9GPp76/3l3/z0ZjlNK9Sj2LmL84/KFdpW2k7MmqK7d2yWf/qdV8vzR06XrkGYBeZSr7CfUKghmgfXPixLM5MASsTZGOYbC1Q2WLe0FJsaoPf2SdhTwS3sa5/AjSUzjdLhPoWLPcxO0l/4CWzoR7NrGEpYgFYSpocL/c4Lp0Pb9wGVCaat18YNVaZI9rGG3gRehrU1rpHI0XRznXq7NCrb4V3Wvtc3hlGe5TMtH8IA835b1NQlS5QPOczf7Gn0+tdfK8+dO0fnpiEOxp7y+7/3g3KJrOMlmJhl9c2G1XRRMDx79wKIMCbBWuipawTJgB1kDz54MBlSAuUgkUGuLhEWyYNqyW5SfK571yiEOlxlMzJ3slOZJeohaZKCLJcawGBRPIkZBzWlhlhdoFWCYOeYpolyXXugIzERAD//3LlyFu31yVMnQzNtaajNAFfqwyyTVSsghCxEVk72ifVk84Gsraihrx56/V2MsTplxfsAL6UqNltwj+lo6ujKMMac8U+gF3PUsvUH0XK7rtyHViCIkDrvFZnpjZFouzgkJdY/7IGx744OSs5nFyB3qpZe4j1MvPHh5xsKszNNAmtr6UZCI++tY5H2SLDpQwAjc2KB80Hsnj9XGyEUqgyK+zxsSoTnqy3JCIg2JgqO83CMtg8GoVSEWp0fddStFWOUy8CmwIzfovD1xY8+Lrdv3g6CwOfaKnOdWrXRelJdNQBbeUDaTu21Do4Oy3pbd7JZZqK7zsPOce0y9mrLdJgc/xXAhRGzEQ7i16nIYEk6dYtKPpScfAAQ+YiWyks4rROsae3r5w/Z81SQGOgiWoZpnCHyUTO/CYfyvDcPTsA4LpCIxCFOqHaZa9jJ97ss/SPHHbkLVWZkuHvdUnyRVCRjqgaP84H/C6DJuJqIYzjfs2yAed9LwmVva8Rh7VbFVQIEQ95qRxeiCDhMKlKCb739RjlH1OIJbK7NVv7yQ5K2sD8n9g2WV7At7tkvrlxFhiVAxNGMeVODydpkDGSXjVoopRkmqU05hjrt504hxeK8vE8JrGkiRra91IE5MDYICDzBPtsql2CW1efqGHz6yadEHJ+2+fVIqkyfCVprvJ5C8LxHXoP2pJ9195C1acWME4fdN9wrQPbKrYflnc9vkSTLGuY9TDbUcTF5y3GVfBLE2BI5QiyMraSBY2QCoV0TDx8YjzVrCH4P62iMa6zaf+wFnyNItgXpMvvkPpHSWYDsDoq2a4MXWTeL1gtmDT7i/F3WyZK5tUJMkB+13rb3WFubNnolxrbJvxo7E1E8z8PGTLp+656tzHU7tut5Gb+pkicbBRi5sFSaj9Rvynr6wQHemi6y4s5ancPE0azQs13FozmH+Zzcx9tdCyXN2BPKVTz0tfeuw1955SwEDcCRhLYHrJf3bz/gs0nKNEMEO/8QYsbqI+KUNdaDRewDXIdmUztSoyijJFYuW4UAALrGHEbhQXFHG4scv7SbnVGWxIZxb56BLToedukZAjN/V78+/ptB6LOg8lmmNCpfNiPum+XAxUxsP+w6UNnB2uoKzxxA5nvrYQqu/L26FLOvB9RWAQRHTCgBKOy1/Aivsafs3Co6TZ5j9qkZ6GqE1Ky4uOcBeHrbdkmK7hFMsMzQsAcPC9rQQzCtCt05IGQ8XCCr63ZtqFm4epeRARsLLwqPBJMTZVX4+xzC3wm8w0n0JrfQHV24Nx0bZEtq0z7O7hvrxKlZdUPiJdv1WPBsluVK3YN/7ZHjnEDxWQo7J7Tz9/kmNWJgRufu8ssvHijvXL5TZmACHllIzzoYanDS8/K+nmLg7etwq3XJdKsZgt2KEFSELSoArX3mxb4Y06jLWjOFA4gyWh6quwU0sqAa9jBotctHakNjnxuWYnEe2dNVjj56UE4QZtbTsk7ZLjzZJZiLxa695c+vz9DUoKe8dvJI+cFHt8r9DbOwGUuBLCH733rzXHnz/NvoIk+WGbxnN5Eh4UeAp/vXLpSZe7dgVKfLHUDlIkkKt6li0MvcjvK0nzsLw9rPHFsKDNbKmqBXqPc6vwW7R1j8hcOjHESlXJhaBZQSWjbZDLA3CsD65vmzkchzgzDgKvejN6ehtUe3bJPjrNfpPAVzLJhvBq3Tk0wmOSQPslke4hyMhnlmYe0NUwm2XMeyDRpyp3KQp46ypo6TpHT62MHy0quvRYj09/7Pfxc9he8/xPDglD2YmoMNsr4o+yT2z45yGMZ5TaDIPlOCspP5GVSrq7gdYy+zqfjGouHRt1xHjmlfZ0507p7sJEkC42ZL3R7BEgdetLq0y0torCzKDvjgYFTbKKDSgbN0mm1vBXHqet1zEZVQUyoLwxqR7RAMqf0yBHiI0jvfePN8OXICbSw1BHfZxUVu3qzk0I6xn3V4YCB1yLSP7kMZrdwrzkUtzVXB2LotErkfWRajJVmyzetwaapvUoPtwavUwLGXlfCRsp5k+DvZ1aiYyr4xCbEPYNlLpCTYs3Y4GYJW1qOkR0c3GVXnXrsiIO4nlNkZEvczZQL9u793f3lIqfk0BKfRrDajyl68V0PA2jW/Tx1y7HtDvdxhODyuNR4JRDNSEfuVveXa1Qab8f8f/+Q/wuI+iGShWsuwlsmymsHRY4fR4FFD2aoJzP9+mM1gmZXcCLjsqgYA12nVIZD5DLu/xn7CmRlkjNSPPqTsnesmWjFaqYC99Avf/3lqHSJH4sDU7tihbJb18d4nn+Gs1iYERtZGyHDeNzRQvgCE3kOeMtCFA4DuULazQnfAI3P42j7YNhaIyRqrOlqMhaDQ+VGmrIDISNSuKA9mUo4DVJ36qH/KHwfUlTPWRqrWdH6wY7bB7OXwl2ywULyPVUCS2tLouqb0A1bKqJnsqKWB3v7GK+UsrJ6SguuEif/knY/LXWQ/LxwbL2+z3mUmb6Ppn0ZioJcWEgjG0iLtzrPFyD2HZgFihw4eiYSoScb5OBEFdaxLnIEzjN19WDCn3n7glrTSejveVnsQ6N57cJ9mG7VVrWvfPel7ObcCVp2FiJyYvKLd598K4ycTNzhIyUESuyI0jFGXEb9nwwcTkSL0W5Pych9W/Z9VBqoUK5LZPJb4vY6a+l9ZwGAJtZcmVDFvNrIx3D0xSkg5mD/2FDc1MULkhDO+l732LmHnRcC3YXjxToBo1lBINzP5kfVfywrVrHfvUwgZ51EynO0e42Y9o9Tf8lXbHY5tVLowSlXBVVSckTgwqdFIptFLu965lkym5HkRkufaDMUrlar6/Ops6hynNj3rbwY72KKI2XM+7BbzrTZdzLM9ptFBS41wLbV3gNKNp2kAdIZaoTpgn16/Xa6Z57DDjmzKjKyJbhUW7D3Xsmo43iiHiVlK4pTRxTxpKwCqJlxpbo3Gsn+VR8m+JoPpMNUKAE/roH4VKK1Lq4P5bT+37fkUl/x9mdB8g4z5d35QGsQEqwFSDQ+Fhw3iNiTv4gitpB1G6sHnBCZj0ouw2pCaRYPNz+rH6JpJpyZEA6aRi4QPnrPXrGYPGQGjCQ/c8AiH3kPCBkNsOIsg28nERb3FJMZAcR0jHKRm0Mp8HqFVnFqwzDxz0+sFRgkXNYPBYlgnjIxbAKgbchFG4GfoMO/DttnsZpkDekuhupFxxe7S/vxzgZhoo5bPVp6GZjR4z4LJTnCfgDHH8illXaUQzwLVgIcCfBbJP/rGOZjQO+WuNSRhX9cJ22/X83PjNF8ucfC2d+JG4pna0siE416ifJCyCDOEFd+z4DTcMmOyyDKf0UJUzxEAFTwL96dhkUmrXryhL0X4dgQR+FmiqZSDbJi3To2W/d0cxHzo0fE9aIUeklCwo0yuPyHxh4MUNuXksSPlR5/fR9gOY04dtBE1RGvz5Z98703KGL1aRg4eQ490J+o2GmIzUeCLD39EH+/l8sWte2Wje0+5uUB/4XXujXHvw1N8fd/u8t/+xlt4e2RR4wxd+OxGWd89VC7dmAwt1CHkIgWd6I9uTNWMfg99svQnCFGzZcPLltX1EI7xDLa6aqZc74IaAUTMm5taL9PWeg3IZ1JMlvsJVg8LrqziEMzcJEz9HBpXfy/jEkbKA0nv23m2PBCOwguH90U2fx8OkEbzCzSfJkYcPHA0dDzKR955/2flEcbiOmMb+iuM1xD3Yx96u6Mo8PczLZPj/nmAbmyYfXOQ8P4NwPY44VD1kt1qrD3AWWPOrdfk9Y9SQFz2S9ZzEmZ1jNCfNXAFnPPUfdwLayKbaxKAmttMmDG5we8Np04CnHUOgyG0tl2EoWCQ0KdZVWKAsNHrr1C8/1tvA15oG0v2+aYOXgvLe6A8CgNu/UeZq2prPBhkjA6gFXYvV8Bv5KMy8leuXI6C9zX0PUNoeDj2+VWYNrtPreOc3kHqc+b0me19o72QPc0sea/ZcJsVH5YBm0p1Htujnc+xpu6N61fjMzyEZMUyycl79D0Eu4JeD3iNutfp3/x9dIRjrLU7ZpK7/wT/kRTQ2npGqRUZBpeh7GI7/P2doLqCx1pI3HC1h6T3G+8VGlIOWh1/3m+Kig83SCj5/X/3ewHI3OPO9xrgXRZcBs33taLAJA7IELZ3FgdwCH1gtCfFhgss1PZHX3Cz2zEKFo9fXrF2Mto93vfKzRuxPw6gZffwm+M9/PxXzr9CHVz1jM5TrTRy9eaD8rPrtwA5OBsm1HB/o4DPx0+QVFBT9AgA5frUYrlBiLo3mFAlODUs7q7chS7/OycPlTuEex9RFi5YXPZPgFTbTtoSMpKO1AvioASItIsS4ML6EzJBlhLidfU31aYLXtyLkVQTYUWTPjUFAgP5iNqPPSqX8DuJDPfo888dLceQvVgvc3JqtvzFxcvl6u3JcnBkoLx1/rmoivCATm21s1gtixOZ9kHsUsXDklvYOh3GHtaTgGqBNWIyaVSdcD2yjwUcygsEZUECaHeDIRcF1EQ3+62H3tHnmaDoGdpKQAmknevoOsdLdLazQ16U5NKBtw1o6LIf0a/d1puc77LbEaZ2nC1bVp3c3XaWa5rGlIAEoxbsfG2hG6SFjpIRICt4BPuo1MGyhibT4Ixh16PjExcluXPQUHIkBKnfrkmVq4yPWvfbMIGeOz5Cy2g0z+getmgWPf86mED5WOyfQB8G5nmu711ZqBj3inNcB9UpCrzTiLcg1Rg/24kaIQ3JVXuN4DQ6plnv1+RQnhdgUnLCdejfjEA1IJcObjqn4o5opsFnaU8XsZ9ZqqnKAEjIZk/73nu46JeHd5fvf/08Cazz5Qua2FxHgqZDtmZpQ9cxi36IPTCPQ7dJNGyNm5MN1SnRtsv0P2acVmVGWatiFrW5VlxxDWZXtcQgmfTYyX4GFogI3lOm7VlW9Fn8EuP76NHfLxyfIDTBZ+znnJyYsNaBJLyGGlKW/VLUbS2yYM+4ydA28dzYC3pIvI/GQ4+mNqKR/k49Yw3HdRFm9jcKidXIRJkeDXFoZupGreysz6/XpdA9NCHxN3OHanHs6JdrGItPiZpdLq4GOH2unRWGOBTsHiOblKGxAGPWFIRVekTIuw/jN7Pu91y33SqYYJkZDdkSmyMy3QKQ2n0DgxeA5cveQeeYPvt9TuJXAdUce/3VPsIW/+y7XysX70yVC9foRmInj6hnZzmcVKXUd3esOxeKhjPUNa0rSLcJF2zYTCiK4vWOp8Juv2mgwfBLhClkYvh1sKMabIxKFBxmU+oxe5g9ZjGbVCPjerJnsxzqW4KVPEQx9lm0SzApnALLhM9nN3rKv79wF+0jyUAI0W/BYi5iTLtAkV2wcj2E43/p/Mly/vw3yuGTz5U71Eh1Ux6hDt3Uvbvl7lVKVNGlYwY24R6vvTK3Xq76BlxrL1KArx8YKL/0xvGyj6xZje6fv3uxXL1PWR46bQzBHGwBPpbxID+EjFhSk2j48NEuDC6aVb9nrNY8nAlHbsjEOb5KknSsGhiIjejq1cC5bllnGlj3RgIRx0yjZI1HN7ylyWTFDPHLtsRapNyIyQSG9mS6IgBkqZ/IvkafC6h+7uBoOXtoX1mD4RsGoO3l3zIA3rDZGuBGHaEH4QcfXSwjlO/4jJZuu5wX1oCr057cj3AQetFP9cE+q7M2pDZs5ilhTMvhHDp0EEB1o5w6dabcJowoyNIZMZRuKLWPDHj12vfI5tfJFAAKQnQcR3HcTIqI/t+Mp+yQ5ZEOHT5UPjOsCAtolCPqBJtNyjVZlmcXe8uVKqDpB4yuLTEhJKZ861vfRCP2fDkFo2QB7y4OY2Omsh2GeGtdy3awYEStu+s6FmDuxhZoA9SMa2hkKfthqLQ/amFdv7KPMk1mbjuPoeeF5fe+PGg8ZGt3o3qARqkRIMiGSY6UVjOJTgDoYSZgcA24Dyxj4+s6AWwmLe32HnjIQI9FhIZSN0gA3EeukdyrJh9Fl57GtkS4S3sZtpMPZM3kXs3Dvta+rA5RrMt4TSUEtHtTd+6XDy98UN55973Q/lkFQed90/0vmGz1VA23C46VKYTelbt23q7duF6GSHYJYG29T0BBhD1Zsyvcv3tllm42gj4Bp85Pjxng2kuiRi+ic5axtiyY7UUd31ls7//13rvlDszeOuOOtUaGhAPM/O4j/L0TGU8P9uAYTtCdacLT0zhKsO74K5FMaKRSu9uF3f/OsVGeM0O3GBJ/2KMGzhaDnUQja2IRB7kAfYk99dDsecP1skzWjfAaraPJ+OoE1vqfuvW1ZJLjHg0z/A3jX3n6WvDcdSEQUwpsIqpjKYsYrUjV2HOd9+aIwMAkWg5qFDlSN+O/zH7UQEe5sgCIaB+dv3Y+ObZOdWWeTEOtTUb8IVhGryXkBJUpr7Y+T5VGRLhOmgNTz4OWee/baM/t7ORzmhzMcahgTWKIORi05NFwOQQ42kRSM0PXqlV6i5r8YpUAZTubvP8ubKad5Swp5JqT9fYtvQfX5DaYC0AqiK+JPBmR9DONckVirK8NBtVua6xfrlsnZAlCyBwGZVNx1gBYzYg3CcnPCDyQIMqDObatpJDf1prSCUJjjPlnwfzKDNZxc/izRNH2SAq4qkUOmyJzm2d02vpODXbn+Z0li4JVZYFly97MUYnzAtvq+2gT4/t2duiceNBYKcZxckx6OIve2DdQ3saRWSRX4aOrt8rdJTrqcQNLW5Sz4/ndECnKBH2fOfa9nQiNQFhBop+xHeK8ncQGL3NGe687YkxrOaaUJ2ZUcxs7OIbtjNselw5s03nP+fdOojLWXqwrEpNOdvSOzyd/CaS0TdD5t7+JzYsN4orKjeO3TpiLLiaLzE3rNQqM4gJqvarcJ5Flvv3wD1WX6EOPKAIfLi5f64eF68FmlELPJRVhu6cb16w7ja6TGRq+uqtiEqMQer1oBtskjixFUEvBpMYqQlYCbNGtl2BITIODSN1e8eZf7Xbj8Vs9ZA+BTT2eQNdxTnJnLJyOKgMdN7r9befEJducY53gtXNuQrjOQtm3a7P842+/Ut4FgH7yYDFKVdi1yi2SWfEx6c98aBqDHpsHqLuOkEHN3ncjhrYxhrzqcQWeJqO4UWomYXUigp1Oh0JG1HlW2uDh5zgwLrYTxGcvZ/rWy/dO7yn7u+yJq1YOtgemRQbw1uxW+aPPCf08UZLRS+LBcpmNbg4wNny1+9Rvff1MefONb5fdA5QBkcXlwtcwVLvZbF/87IdglYUA1DdpffTxvXkSyAAEGMFB7u+7x4bL916eIOxr0f2ecvnODDqz+84kDCOHPgzLjdnV8p/uwa5aPoz38XkHYKwOwZZNAVBmACNzhBZ3tMQyM0PVXHZGB2Kc3aQdoCEdmSz5E0WLrSXKHNmm0P1gQtKKrHGMbTWkAqSexibUVSf7X+e1224XgKqjgOpjRAGOw/ytk4gxTGjP9W4oyRJh7pnIqoSdsSLBuzSBAJUhOQB0wFLJVOoFLuN0rcFsRCF/5Aoapy1AgWExjVKsDb6umOzBve2DLVWUYXKJLOgwuq5ZZCsaVFlki0LL5GloLfUk0NaDjyQLnmcITmM9SQjRKha1puciLOtEdLkxKiGjancgDxnL9Qyw9/zb+fMvltff+Bpa0jOAFCUMNcRU2YWnvYujawqf4YQESDWcpZFtp7MVNwSp0eSC11oz2OQKx1520uSk7Nnuffn7ZCNFKdYLXef+9sDU7kJOYIbvE4X+aNFN6BDsqglNpiCz9k1EivajVmHQNqrHtUi2MocWuk8AWcvE2d6RvScr48GuE2HJKfcXrJktDbPX+ramzOSw6A1dnSAdhCXK431w4UK58O5Po/Wr82nypYlGy0aBGO+HZM1ahmhCFhZ7bfmkOM615UZ9eE8TvBYptVQz9AHpvNaDzZrGs4zHNKyM92o28vnnz0ZWvDVV940NRXKatXqnLb3EvhpgbVy8dL18iNb+1jytBzEmMtxPzILWecVm7+HaD+GYqrvX8Tw8OlzuE3YUhNo+k60bIFSAZYkZu8d9jYz0SUDRMqDT4vNPiEwtR+k0WTujOUqmWE+M05LFMDxh1BSr9/bM8lAOw9kKlGtR40BqJ0yzgY5LdODxXNLW81XA9cRoRj3l4j21CdVFrZ9lGSazCsKQfumczfOsA0S2MzRcrKbxrdSKLw24mf9rVr5a+/iLF9Xx2GGv00Sogo64j/qcSlnUczUvS4ArOXRscHd56ThRLGzNbpJkl4lmzkIOrK4Y4kXfiyMhk6oWdqMV+teh0YYFU98O+2yG4gdsIbESF9RwdK2HKUMXIIs5lBWNOrrsCxl6OzsZCregvQ6cTvu6bG+EIAWejLHhdM8mnYZ2Zof9dfwJmRmVVEIX2erebUIJXxOOZdXzVw2k+KUyyl53jJESAc+2cEpUQdU9GR3reI2aXH/OChR+Hy2uw+GVrQ80Hs+J2tLaEd+zfU0yL+ZPrMJnZWOO2gWxJvTJ8I5Q5eFM35PyBrriOYicj4gCXnm4ADTCkWaVVXzDeYe9XzYq7Nr0bOI6al4O/3jmLAz7opFc1wFzKYkleeB1RgSbr9tAdBugV+KxjlNb/7FvqgToWZz4VZiG4f3hjuPPgNBOkFMXePvELy3jv9sP+V6RWBATDg2cHoghzGcBrhnHsXiqgH7bG/MwBoQaZteYuRQMc+yB+Zlfmg/KXC8/KHeNJBPuInLC4xCy0LJV/2ViGTAzl+3O4RJKpO+eNPtbgbwgsw+vVSDlwRilGOxv7SHAAnB6d+CRDyLkXeEgN6HK91IX9oRSIeOAlg8JkT5h4s12NvSjXrT6TX/7o5MpTVDaCUA7Q/UxM1z46KO58mtfe75cRON4fRmtDiH5J7RLk6X7Kh1o5xV4RTsxGDJuoeEJf1hvXIG3HThalwTGcYSDttYrRDdkNnlrO2i7VEF6brLwEDU60vw8f43Fb93SvbBRh8p8+c7EavnGCycoGUSNRUAkWIrtQnLNjsHyr390p2zsHi7nTx4uP75yt0zZ+QFDPQJb14vE4Le/9WJ54aWvleGJw1Fgf4oyXo+ZL2HGHZjQhVnqrXJozm+SRHQTbeiG0g/0jHzGC91r5Ve/fYqWqiRS9JAFf+lOuT1DoW2yc88dJQsaQDFT+stfTQIiYKPsb95LBr3a5G+99FK5Q7jsM0KKK8y3ehpBuVpCKzSkwVGkrtQk7z/D0I556nrS+OiQ9bFGJgBvHtirvKdZ+lGIGidC/aNnVDc6rACk3L+cyy6iAgP0SlarF5rmTcAEYcrxvf3lpUNj5Tg1KE9RQWKBbFNZlTlAxj5CoKuAN0HdAKWEpgEQSJvLz6jzeJMSZnYdGWbd3rxzNw7IFaMG3PecOuowuOosd0WZD6sUHISJMtFwknq5WnybRMiiTzOn7qXl1SWyc/eRyfwpLRYPtsYUaNEw0AKXKO4MmLkDg336zFmALQ4HIN9auktIBgRnakxN1DCaYZKSoLqXhBTlLhuwLpavkdF687WXy/d+7ntlN6W+jHIEU6lzqhQibEkt0m2JIUubpTsWrJUyg1ZySnZQQOrnaSvsmmYZMIGkP0c7zSbt8WfeLBIk50iM3Lcf/R02KbqLBZOBzrTV+DREmkyrrzMByRB3aMMA0PFZ9s5Gr5pNBqJ8Veypyma6djITvj6fpByA7BESJj1wDddXXNESMPhLwwifAAAgAElEQVRlJHTqXDKWN2/dKn/wgz+giP4ciUZ3ynFkB36+SUTR+YS1b8mtkAKQ3b4OM7hAFrMMrs7HAh1r9lP02zDxEE6OYfXQ9rGnXSN93M+V2zT04H4WYbuPo2E8gbTDMbf9ptnWh0hCGcGG98KG6sz2AUCvUj7tT//ynXKdvtePcPxi4ljXcVAKUrh+MgbKXibQ0mXuyZ2AxiOUpLnDa64Sjpct7e0hccgOXIJQx8HEpOOH0FnPkzUPyOSAXuVNCfoH4Aon3TNIexbRKk+VujaykkhNxazArOr5GwmxvYI8sOtaq6ZY4FxZMqFM6KD5zr0jNZLdk4JH5aU6cvGuHvwNLG1Tl8kYRO3ksB7tq3NcyZJ6TfWR53QlbWRFKxhuf41rz3Bx/Db+5lUmTM53qsRMlqyKrnH83At4e+XgnnL8AOW2IAfm5wj9w8IpTCIZnb+j7WWuWcBEtcwKr9paHW07sdle1jPYWrhqs0MbafMQHXABmM4Ue1qnSADqGnetmShbz21sSkRnrLjBoaqDhXNns40dJrCxr+0ANGjZQ3EA72E0KPZ7OAUmR0KAydC6YZqGOjFGzDm/DvPghTfttTZHvXS0aOU6tvWQjbDq1d4IoIMw2Ir94r4NKQIAMwvLVyKgSgRMYlKm5Ue533PPZrJip+48cJAzJQmmYxaXJzC2ior1tEv5hRdP8aY08aGG9Wf3KSEI829loschn7L83WA4WstRxaERaEY0vV5s+rjSCfbObOQh1NKTIY0QeDYAqv0RU9WlU520Zx+deOWrcExl8OuarE6ezs9XgNC/9s7/Bb/ITZwvzfpYnW9V57xtkrabYnNGOKR6oy4cr9NNvZtB7MfzMWzhGpqFjZEBrYkAGpAaGg6GU/TFIwYuBrIyhsFktpv3uTGx7XnR/1qdSLzTtq/79H0aQKslIHhPjF70FSYW3aVBC9AGo6hOgzCf3tm8BdZZDNUbNUnp6Qh0TtLfd4i/PNm7yi+9eLQc3L1ZPpucp44lrBFMmVrbCN8IaNqkf9XnhLjaUEt4/9Xwa7zUd/q9h4WGYp2DdA+sWrAv6m0cr2Z9HwUTXcdbgxESBzdMGjPYiy0Sf3oAXPvLXPnvX9tTDlBUztBuMNVs8jGSCObWd5f/9U9vlpsr1M7E6/7oDkCJbPWunRvlKIfXHsJwrx8dK2//g18hE5kEB8KJRlk8sAescHDjAzq33GNNdJULX9wutxc3y+1NPoP/Rukj9w+ODZXn9veUE0cOhEP03sWrFOml3Sa6yIO0lL2FtnEaIPzTGbz86KiEkeTzR9GE7oeZNTniAczZgiBTFo/P7bVmLWOSnqygfVuf5xg1ti/bKeYGjLJHrjfCdnZK0RhZj82ag35vxmfN8rRjiwyfDpaJeArs7U9fJSlZQLwabFgCwPwjsiFPAgKeJ4nkFB1L9HajeDqHgyH6AbOzcbD2oo+eATQKnC7dvEWh6WsAjJFICOnh0FjnM6cBG65jGQ0LPbufImLAklfzN9JP0hcs2gSayGWe65iYTKHeMRgP1oTlXQ6RQCFoiu4iOHYyfoLOATPHWSu9fN5dkiYcy15iq64nNVW7LcAN+ywAusfrDbd5MHkQRWjTFqMR1losL5Bl/73vf688//zzAa60E16qspRH1qFthjw9ch2EaGTBZ8nWmkRlpv4cNXuzm9IiYM/Wm9ZdPUD2vvdzjXE6zP245wUYS4TSB3DQdgPutT0abgGc4fSsspGJCYJNDzId5TjQWtKPrKnOUkADrjNCoq0EU7P8T5kY/m4ZJAGj5e3igMwM3LB1VRd79/adchVn+M/+9M/CoZzFsdo3caCOMeDRup06DXP8U+9pXWJLGk1xrydOnmyl2awRCVPOfapF9ALHh0ngA7SuYlsuoqO1eYP72PW3H/nEGUqomcxw48Y1tN3H0C+fjtCfcxr1EVlHc2g9f/j+++WyhcU9+GQFbWHJ+0e71KaX897NZO/DxozuYczUrLE3jo1TzJ77uT6NblVigP3terXTmiHsHdi/lycs38bhywF7n/D3In9zhO2E9uRxZUa1y9HZVtCo7dOeCM7CaNvhK4xnPThN4PT58XMFrDUMXg9ntf9RXMB/airjeSJc2He+Tfsfvd99QTyPe4/kmRr1++vsUWXf4loSVLbSe19lz+Oy443rB/iSEAq0qGKcBp79AokGroMkakxosKqhvWyAIfIEap7rEaQ3vd20ZWUs1zc4E9SDQq70PCbhDJCqpE52N7pQNfDimRuJLtp5z4kWKneuXSPdAKbq9NVyS96/SYcDOPZWYrDknQnJycRpD6NCBxpeP6OWw2NN8NrDOELRPIJqCiY9aeckBJQE1najXDMMIcRt2HdtiY9oUelouYYNX7eIbfwtNOaKMpzAOm7+swpK2HzuWUY9xrABzQiz28xDIobfGUnR6Y6ylE0D65nq5wRRxr+U0GSptGRPU+aWLGkwvqzDcC4Zf1ze8ouvvYA07VrZO7ofUoXE6dmlwNGD1MndhcO3sLgCC4rdjjUhmqoOrnvJ9TkiwQZuWbLtKFIoHbS4R9dwzGmNLCW7m+dbjFlbk8+G2p9dm38L3vnrTOhXLez/L3+X+LkDj22/vaGRmHhuzFA3wxaH8F4XCwevzIlFuoMtkA2J54L0Re3xSgutK5x2Y3uI10LYVWfBolOzZvjBZ6rxCwNRX5mUctDPTQ9R0boUeq01FhmoPFdgJnNoAffdCH7NkNVzWoKhMgw0EfX91ggru7jZwbyosjN/3XvoHNsKVp/+5lnwHqYvFka9Zn1uDdzbR/aWCaon3yaUdYNEnOVF5AB83iY9kOvzvvoRjoAgnmt3XDSSGUJ2lELHGN56WMvQDMpcCqj8mwyzm8RMOlm5MDTqdzxE23vH97x/rW+2o5wf3ln+5RsDADuewJxaC3GThb+OvugegPDfvrtSHhKON9v1wRYh48hsflLOTcA0Ldwr33vj5fLmN7/DGqDQONrPu9QGPXqSlpEAgFuUaJq9e5X36yp/+v4lEp3wzjlstrAUPQDK33r+YHn5MLVqYdPm2KwLmzvLVUL2+wGgJyYGy437s+Xz+Z3lp/fJjrdkERvddbgHkPbG8+dgD2fLZ7dIZhKsMyweDyZsOWcJHhLg5Ih3RhaSJe1ktqOeLes0Muv5wAWTnjyhmnaqc+aqIa4leWrpkQb09YxlD7xe/m7pFrWdGtRhBHjfoKzTKKDs0P7hSMSTLZonLGt9Xbu0mFgyMECBd9b5LRJwZEY3Dd3znmbEW65mk8/8jHDpKp+1yvqPHtVxCHgY1PChsgKLeO+FER1GPzgyMMQBYovDKkkxerGCjsswtke3YFUjrjEfJLxr8eVJAJ1juYeDJMaS/RwZ4oDUFZ5vm1TLFcXOYl8b4g/NJ0y5+3kd+zABoPrWN98qr75K1jHf69BGRinvHGGisBdxEkflDBma1O6a2GiyVlTM4PNlYxeY9z7aYUb4zRtpmcMRaMWQr0zdKcMHjgUIMTQciTqWLgPkChRlQvMRQMxMd+4npEnMqXPiPooanfxnBCY07556jZExscqwpjpZZQwmm2gHqwgolG8hoVHPbpLRT37yLtnW92IsV+2AFrWRKRBPDUrvW3ZzkTUQ1UJo1CDwjjAa826hIfWfY/x+CqmESYhmVyt7mYV5usUY3QGobrUi6adoa0yqWzl99FC5fZ+Wgdz3OPN5jsQus8c1eys4Rt1IPC7Dwn5O0tddOo1Zi3ezJgbE8ARJELayOsRhe/imi5/7cMAmoH12EYGSCTqEY3CfOrk3F4myWL4N4xUlwhibkFmxRo/u2U3iD9fNGroxA3sXNXjr3m0o7W+wjH/HX4fT3h6aSB3+AHe18kveS3xas/3VHtRzxUf9uTGiCXaDDWhWuwHCzvfotC2dodBOQBB6yAY2wwYHGq0AKm1Hfn6ciWHi62pyPjyvIv8iz0d+rX7wCbr8DUIodqRbwAHULpisZDOQJ2uAPdk2onBPAPyeVRvYXYFpHCGeGdg5HTcfMpahZG3zn/WUa/chh4lrZU7z7/lVqVFGlWy5ahmhLeqPv0TEZZPzYpFoqY67tqmfaM12QhD7XJ3x7BplikKbpy1tEjxvmw+1jJhdlowJaidqWNlwdGVX22XFGDo2gufI3jcMb9UOxiQaRgCkBf7JRmtfco/H2Wn3Jh3oFjG0OYSjUsGmdr4W7M9kViOyklzaHt2lIPosB8l1vXj0QNQq7sY2PiTqMM97zaE3NjrifJh411mecZvE4i3kzyIy4TnesU7rDqnl3ToBZK7jsBXNafgqACr26mQ+M+rdKTWoLC+a0GfD8X/H7fdf/LS2N7/y9YLQ0Dtxceon1eSoJTQTri+KtFc9ljXr9CRkZxyAYcoUyCK42CzhYBKBC8Fq/xswIHr7hhpX0Kzs5b08dCza2j9Yw2vRWYVNbwKIBrqLwzmKGLPYZQH8DFkQQ2yTZJJamNrwwxZ6mEcsig2AwyJ0+P0NQuEcFHtZLLJVHLdMbA14pKfbCUo6B8F92QlAt2lrQ9odMPJLEgYWSBdh2K+T3LMP/drtqflyFYbhMQbAQrYb1bX+z4JQN561F00SCEF0tEOV0aoauOxgoxHx0FbOoOEK7Sg3oS5Wg+JrnR8XdGgcW1mKaF/GXViC6/Su5fI/fucA7B8JHYRHxqkJOoUOcIBODRevTJY//HxnmYY1NRP2yhyhPME0/w5wUA9sLQJCX6HY+TdiM07fJaud+p/jhP366BBx4wp1QidvwJhNlmtzW+UuZ/8GZZrsxBMs6tjOcmaiyjU8WOGDygeXb5ezjN9E/w48/LVycfpx+XiGDHiZSDcgG1jj+zJ1LA0fXaZot0CstqBDIgKIXsHb3mZLGK/tchtx2NcONgHudZ54jZ9fGbKoxBbgYcSCzXjxjq2Jbhkm6gxfPHv45PhGKMji6YaMW4tZBekaHuv0ksfE/aPnOrSfPs595RWYKR28BcDcJg0UenGkZqivevbMc6EPjHa6zO8HFLm2NNP2+veeWVOfX70KE111nV19e6Itq92YPFACOIZxkhmjoDfrwfIqhynVM2YCCntxgiLkV25eI+npUJRJiwQsmLlVGDXHyf7qOjQBxhyjJrGZgfkSFApCZWoFOyb0eHjtYR5mKVEj6FzjPV2nhpvOnTld/uFv/wbja3csnEMjF7bc4zkyL8lMOIb+E7BZUSNkPUYDGDvHdl1Ghfd0PtQBy2wIHs0OX568WUYPn4R1qGB4kzDlCiH+ZEC8Nx8eYd6P5azsGBfhd+tW8jnBjOsMeljp3LbQXWW1akH0AAncg7ZJx1sGaZ1C1MH4LK/TGevz8h9+8Ps1G5m9ZTF8O8ho16JWKde+BZtfS8ugs8RuWrB9jg42jmktUTVP1YR9ZYqqCqMkW8nMb/HcK5NIY7juJSuV8D6HmMNhbOBhOq9Y83EaSYslvZznY0cOBmivRfDVPj+JjPALsKbXYLsjFZROOTrzO9WrNb1k6hLjfPWQYy1YgUAWsQ+bup/oSBeOtVGBMVjmGey5NX4jITIcXYGTKkudl41ymN7lR6n9u4qk4wah+3lYCzsY1VD53+Sa/92OtgyNdtrmL9nziqH+hkcFoXkNQh7fr5ZofcpCVBLkabHwZ1nSBKadTm0nWO0EDwl2A4S2j4jL4+cAQvwQDnGA1wqerLubt+DZGxVUJIYgW4bUZTIPqb89NIp2m8iTDPkTQsBdJO26jkODqVA0QI0d5aggwfunvjqAFY/UzFdg5z4zOUxio9oUowpKdjK5s1Z+4H3YAxIBlpo7DRP6CJyg/XJ9a5NdYyZLRUhddp3IwSyoTFmgRFat6lxla7oFgkkTc7SdEQWUiY1mExVAZyWdOnRVA2zbU6O0waA3QmEFOVK2/PZ3mQCdzSacZiMHPmrt4dpcx5qvEcGNclL12rK9p1ETo5vRTMOqBXz4AIvsIA6A2nbLoc2Dfea5vw0wgM6XIHQLm9L48C+tx2g/6jluzd5W57TTWcrvv0r3mW/UeT4lAROgtI3P9geGY9nOhxaR8m9Ejv7/B6Gdo/AlhM0fUoOjT2BP9AhhM8ijGH/6i+DVjkUo3MxLB8baV9L7QMG4we3WVy5+fo4i6oY2/RnQ4t8HLOUQBy3MDRqjygw9ju4mExT0FUDZDm2aQ3Vi30SABBmYWKgMpLVH5wi12WP7xIkT5SEaKw+pJ4Din1rqZxf1ApkBazLOBThRYmDY5yl1/aWVEKv5qV/eCUS3JzqWUGXbqrfdjJUsCt1zXqQdqkkpdq64hGFee2LvcgyCeh7fpMOwfWn820KJ0lGymCEGrxspOogwbi6y1IL4NsHkMKYKvs2ItX6hoUCBhxssi/UG+G0LL8IgzFk3HvPPnR4vr++4Xl576UwcCPceXKPW3RnqW86X26s7y+9+iF4IDeTzB4fLX35BAWZmYBMkeARmpmt9qXwXduvbb30vQmk3KO68ySE8hh7x6LHT5fOP3ynXPnkvHIybc5vlyjx19aAtLfk1woH5+pG+cnyoZqk7J5s7+8uNqQVqrQ1QYuv/pe3Ng/S8svO+20A3el/QO/adIECQBMnhcDgcSaMZzYw1o9FuLbZkLY6sSOVESsWxU3FSlqtSSSWuLKr8ZUelsmPVaLFlLdE6Gi0jzcadBAmC2IFGA93ofe9GA93I73fue7s/NBeNFOkbUd3o7/ve5b73nvucc57znEVShOuA0HvpPB0I70CAF2TuINXXwybbgTGS2/jW1UvR1cXCJI9hf2NBRYD1StA8CnMicpXHI+RHdCaMZEaXFoq08FKjKtxCnYprGEazEsyujYLHM6icg3DSqucW64drCK1YDLcGRZmSbMhzty7PGxtL0CpoAIHW6ElAwm4iYnVs1CdPnAyA0EqqTV24u1y7fOkuwJxpmBtw9u4T3Tt37u1IbR079lDIKPm5ebi32wBYRsZmuXfbJc4Qjbdy3ZmiFEpEG7lH19s666QdwNgKb2sbkYITpM3lNs4SlbZZxa6BweBhOqc0wo6HxUgKgY/ZWUWJJv5uVEAA6kgo06IDZRGRHWe8d8c9it74bDtg+Ra80ycfP5m+57u+C0NNz3Y3I9ZldISKDSC/3LhCOonCC8Gt2RRbjYaeLZunnzVlr1STz290ZDQiuGmRJhi0dJVD2wKgn4enbsQydxpzJLLjk3VBWwFySzjF3XmziWxJRgVhuCNKQiU81xgAubqfWFduPDxv9WEjMkqEeBbJpD/94z+lacG1OL42LV7cXxuO3RzjKRAM8X5pI2xMoQvKM2mCYhK8SIa6jS52U9Aj2ul6Y4W17Udv0r7vBnNjXqCiJibrsB/HvYPfH0Ziq59q/itDV4JeYUHHBx87HfJZcpvrqWS3GGKU7lmvXbqeLsCnlvMZ9s3WxXJqzRlacBrBhqrCuIqExvrhft281X9sZg4O2oazxQgbBRk870UiWqNEftS8FcjbgWgSRwa/Kmxkf1s9VdQGKFbT8DRFb6uqlHjazYLXWnv4V/5dsFZFxMpethEp8hG8BwjNUdBsH32VdHDt+cuGbVS6RJRqQejWzf/rAdXKHzr+MeMq+xy24l1AqLSSSP3WvCJ97z6GYenAjjlHlPa5TxarF5tgOtegkXM3ilq8N8/Js3MszFBmyaN8TwWs+Dltpy//5rW5drqQAJPXaTq+7O0B1nWuzXJiv9Rnda0vryykxw4eYk3SqtOsHHNc7rmayaUi3azKCtcxQ6Rw0Ykg/7R6RgWEShuxKM91t6H9yf0Kcku0OJoveB/OUVU/5KOaifKZcr/WCFjQKLYInjDHKkGHyC5W+0FW2ijvlTaeeX/Nzuhy3Jt2R7vUhCNpzUoPNJqQCRTU8ZnDg7n4c4C/W6R4E7rElBrP7g3ci7fqjJP//MDLbJuR6MxmzGbDOV3tMVvnY8EGG/zUan8vz9LPlz0/Z1A3Xz6vEpF/YE9UoumvEgl9t6jMg3f11/tXXDhfbcRISWLWE9sAoUz8ASZ4WwM6hxhfBeoX5Ldh6BS3XpcbwuR2MOWBRVV2WPOscaa8hzzRlUq/cgfGWemZkM5g8I0AKCzbjdSIlcR6Wz740bHRIEHb4UEuWyubmccXqJmuEJj6YEOinRPOYVBfvDKKTAsg1JUqX810hqHw8D4DOW48pOJiGumISGm+5M3FyXcCdPL/cvTT7/pgc8VfPHiMdx/8uVOIrDdS7WnLujPD6OLRTWgOMKCEbkyM93gscU6OIwh1MUbkh8lTUvJlMm78m3ss0lk5dYEhckMPrzP3PXaxBcirvJ4AZ5EC1Y2+nw40radv6V5Ix/YAcjReg92AHtoWIrdykU5FX7xBRTTp3O/+yKPpFz//Srpd1xKc28MAxQbu8bnTj1Nd+zARJDY7APfi4mzq372XhQugvPRaWpwY4tmNkSrsRM91ItE1PMDTbtIyxzrX0sefOIA25Ez8NyrBnh1rP3xUxafH+bcgdHitlZQGYFw+FNZJjcJTxx+Kau/rSA4t4u1L2fB+QqGgWtzxvOJZ5RGP9JHPj5/hhYe3kb3B7O1mcCp49FsR+bHrj9OneuZh9KsHuLH+IlWTiyUEn1JNWtW7NbIklcRNQB4p74ckijwqJTqqORi65Uge6UV/+NQJurb0RcMIe01HBaq6oqZn+I4FNEYVJwGKpusvo3/p5qRsivfzMNXp8jJtN3cTAfIljOCUHEE5bJhl5VLs5uTfLU4L3T/uuZk5LJ92AD6pR7LzjA77PGkl9XqLDJSFVHKpIqjP8UwpTxIxtvreSOIIINnKew33DIZZjq0awl6TFd/LbEICVru0NcBNPvXwsfTZT386dezspaCBilE+JxgNGgnjFhFJZ7mbML8b8VSrz+hpzGsehiDYqKhgznTf6MWzaZA5uQNgtE6kVed5krHoIbIYgvVwissc8BnvAKwWkOF9BY+9isr69wKM3UA2Puck4BpCg5JrHkXY/KUXX0kvv/p6VMbrnAq4o2sZnxHM98OjtaFDJ6BaPU4jvNoqr1+ahR1r2vy76XM4qaNUxY/hWJwD0N7lmhqkEnD/O3keOxmrAbpwnTpxPCLXdpLyXrq4Z3VDdw3SIpKN137wkwDX7djBL772enoFea9VnNA6GmqEIoG3YVrTaImgWkik+XAPEBzGZHdd5XR1qJJgZdtxdg6SNdlFkwu55fKcZ6E5jKNCIB/cDMwk6/PyKO1sAS52PeoDsA50sNEzB29SST9PRDakAOXEVWu0dk97LyBXGywppnQjSlQFF+Lf1absZ7YC0Npjfz0gNI6hnQiu5qYFr41UPRBcyKZl47VxvuqPHqF0znLdboDm2FlyVblWSI3bAGDuA9VNbIxRGDMHsI7oWzspX/YYPmuP9zaBI/bZvcACI5PU2mjtlJJRGXhmaldJ38Y1eF5tos6yxUoWN1XjaBMT7ZGOdmRIbP3sfcQx1TbN/HRtgRXqTcyndvZoNXYNUBkxnFdv06gj5xco3uHYk2iFLsmt5xgFhEYhFsczEhq6mXH/eUDFU+bytNOCW9eX2EJbG0GZoO/Jb81cdQXefd2NjEpW3fGeQ1e5ZAeV3av2hThe1ABkAF724NhiKjAX4BzMYnQ2HAcdaK6lFZtw+tiB6Pe+wvy3MGycY01aj+K+Im2H5xgIY3Nriutz/DLor6F2Vc5B7XkDv1SfLRNsY064jsUq1Sa15RSbkf3yvmNa4aDqOb8/CH23xVcWx9fjeW0uiXf/LaCVF1XxX+yeEJXWTM16PeNQfSf1wsPtb2mAZ0RqiUk5z2daiYzZOswS8HX4g25a8vzsmhSVcHpSSMg4AezOYTRgEKN8h3C1Bi96UANQ/akQveDVri1uOgJORbidNIpUa+DciHxlCRjSdhw/+GMUZFgVPMbCO0+nHRev1dSmbldN5xIVytAtRzxqF+DGA61+KZPCyrnwFnKCM4fgNUhMOFO3TiZhtxWL+ztb0iEE3zsoCBilg8gsPWPP3KKNKSkTDa6fLXpexUspz66k9uW0CCgF425WRZesNrweEldM6ty20Q4tLALFqTUukRq0UCRXMnr8QrYO9QH+7aKVFdqFpul//syu1Hl3nqIKR8W2nWzWC3VITN1Oby3UUyTUlk4PNKXPX5pIb80QBSXVcxq5FfF/I2PwDd/4ySiOuo02pXzcgT37Ip175e2X0/ribXoa02ZwvSVdHJ1LE0RC5638ZaF9aF87/aTp5AM4UBbkzLlLVA3S75x0xp7+XgDWzTTR2J/+9O1bWZ+UsWu2Kp9z7aFqe4ZIkwVxRpnDCHJf8vuMzpVI5zsinxqCCngaXYjCnirK5VhplDSORtZMPcqdVf/vgc1m6/JhPihT4jyxOteuZKU63yiZKX+t+33TzpWxDN6XEQLbm0iIt1gCQNgMwG9jHZyiOcApeK8tAIYdpreIqLoz2XLQtSHRPzZEU8NM5Sl4ktcoZnIsOgT4RxDiZoynADaKzcvdth2FXVXW7JpCenhO7UfnNte75HVEEY/jjDPFM6knlRadSFjf2gI3ll4isjaOCA1Pjt3Z3Rv35LNwjPxb0EcwhrNqWRL9izQ51+wadB+NZ2ITDPVN+dsdBNQ/8uyH0me+7dtJb8vhzJu8669sErG5mKqGclAiKWE/Ge+cSswcaIHi5NDFtPfYqQCh0hsCaAvBjQpG60rbnlpI1EwktC3WZWh4ek6NfhU1L+fxWlxPYStCZolNzWfKtX/tqy+ml19/M129cROOPE63vDf5pYyZkUnt1T6KpuZwstxXFejWAZTNHrQbrl9g2cS12MpvBU9ljvVxFUfb3utZgg3tQHix27GBh8iwdJJF2I+2q1Hbi7TydLM7ZNEb/zVHgYmye8wvNv552wZSDPXC25fgyKtbSdQ7wIb0kBwd2cbfM8Tk/sVumqnYyLK92nDmSnCC73Wxvk/sHeAeO0IncR1bNQGNYBUOYAfRavnG89jyy2zGk+LG65QAACAASURBVEuZh9iN7EYf2k3OsQkUQ2ZIU+bEai663LqHvR8I3boE47Pa1po3agtP32/vKyC0fGZrJLT2Ot7tmMU2lEhl2Jd8ORuvUuRU4Gscs0gEst7KGPudUkzlGopWlIJQ7FBEB62dqAITgjA/LJYcYJ8QhBrmaOAPe4jsr6wuBF+cGcS+SuYFQBiAVxDDZ0LJg7XTWjWQCNmiAkg4jo5vLT/UijGzmJEF8L3KMXGdiBNs6+o6r+fZN0ll4ToHcTxDNlHb6N/8LOf0vGYwbkLVmmbOLxCwqRQe8zyUex2AWuSXgyiahViDjIP2oyj8FOUY7yn2u6Ap2eYyU31M2xvlNDMRDV/4XyhRhMB/Dh6IS6QUem9ZcSPTT3xlnrjKIDkgVvYWG1u4l7oHm9lYxglrY/3tQylCfukKtmISR3yO+ystZHOUMlMsYs3VBDQEvXEPlVMSb1cgtMzB9ws81uIKv7s1Ur+RFaiNpPC5In5ffecvj4T+bUU/y4KJ9pDVjZu2M50YYeZwmjIHcS+Gex+VLOsYO9NLFip0sxn5kHOwCfkgPHsBlDJONxHVbmAB3KLAYhupADeWhxBGnibFZki+h4nqRFJrzOKaJTa5I0cPU+QyHBOmF27F5UuX06GDB3kPr5/ojJzTEOFmYjQQNert7Q+uqelAoyZDeNoXkftxMnbKWw1OJhOGRyynycVrBWIJZZcoWHgRVeg2eGn6/aYT4XlZYBItNPm6P91A3ejdTBSQhgeQOgEQOyH9HSXF2kDU6tU3r1Bcg/AsK0xjkj3gTU+nlkTsGMSLcTU9F5FQFq+bSkknl6idoC1Lylj9rgFAmw+gsKhklsCBQwnWTRuEppngSuNR0QJCr41NrwMC+U9/aG9aHbmM/A1tGomE3oJPdv46FcldB9NL45yDXfojD+1K/+9rl9PFFdp8tjemD+7aCWdzMu0iYvPpb/1u0GhjunbxCpd+Jz32xJOxkC+8+dXUtDaXbhCtvDq+nM5cpVsQBTezAIFWDNbpPqJn6yNp37596cC+A+kP/ujPUnvvbop44PJOT6adPYPp0lJDem0s698pT6IuoP3XV+xZHFwcK0LzQipR7GI4CtgsC7JsDj5jx8S0pRGrIlxevM0QIXYTkeLAMzZmWgtCa53B+DvGRvAr7zg6kRnB4Bh2NJIz6b+jK5MbiHOQzxh1NIXeTgX0FByp0DI0zWQBFs+pGcPWFPyitrSTzfuzn/pYGhu9wfoiSknrUivV61iL0/RJ10HbO7gnrnGS4pa/eP4raQ7eranpjz73TekO4ECwtkiXEyuylYMaIS3bhIMoCF1gY7k9DSiTn83nnCsaeKtMW+yCgnHdj0j+XdbaIHJAakrKLfV8N1nTHdyDtIbz58+nR089FpXrrm3flyu6xBhmgj/3WEUumgBVcwDKOsbBau69bEjTYzfSf/Nf/0zaR2rZgsY5ooBGYW1hmCvYbdyQC4zKs5VfbNp+nG5PtkCV/H/t7KvpxJPPkpGBpkLEz65Uk2RSpG8YdWyHWykYtZOV+4xzJ3RB5UJXm4y8ac9hz/osEwVlwwinMIfnfRZR+ddefi1dggLATIzISSdZmjkKirqki3At55DbUhnAdqmKw1sUpvC9GqZujs4D54li6b20fz1LAdNFHDZb5hr/df334HTcZ9z3kJY/fugwgAF9V4qKrkNDWCZ6fhgw+uEnnkKmZ5L5RwQecLhA9e06Wam/OHsmncGGzuKQm15f4z81DYVqEVCwslztTOe6G3y42KJObJXtj6tX4SwWjqS6v72M0yEyFs2ouy8RyfK5TpF+l7fYxji5T9gxaIT5OS9Xn+NalNdvhTAHmkTIe4brChG6aAu6mQ4v5/16QWjt52qVYL5eEBqxxwpQZVtROUFVtCgiT9UG+V7HdK7UakBvBaHl+w/Yjiil1NTkDJkvn4Hn8KfzOj7Pf5E9YGw3ONO+516tbitOVY/0EvYnSTG2XH1412B69PD+9Pzrr9MKmfa4Xb2RZVzlWHJ+o0YDm+0eUuyh+5xqN+4n2kKzLmYOYo6610jZcHtiLQjsVsmc2RDBJhWul2XmqRrN7TiqgAICRS1RxDwDIDNY5dpT7cOmIN6X1KklpcewCzOAUG1I7ZzTVdrBPUYWKsBxxib5uuGhAxqN4sczC/zAvK+igC28d6+iYxkZ3aCl5dmfo9rV+Ipu7YJUdMfzGOd2qZ7LvSw6z7G2iw6v+2pzCxQU9lvtki8VKXayXgehUt0cwYlkCS1UVCPX8n0pDm4XBq8ykt6ItMY96JR6qxGxyHOwFh9sje7XrpMSxd4YwC2/1OLGwHdVVNmPbQmKvTsI3XqAYoC3LtL3ipS+14XV/j1wWTZB4e178z6MFQynIDREgeUrsVPuxmsnwQawzCK2ptuislN+He+7GThx5I440HZykdPmZn/95o0gzgePygirBHZ5b4b3MWxy1ZxMvjrZJHy5YSjg7fflhh09ejQWRywGJongUBJ8N8Uko3CydpLKf3sE/T2qA00dyynR09Gw6/yHOG1ubbKRWo0xrSpfI0rAffi9kAqJTQpDaZUcm3QHRTpGHXdTgGMlotBRoyuPrgcwPjQ6ElqQV9DMfOr4o+ktCkeskLMSNHt0NemXajJEVLR6IEb8SnV8aCdWXqRjVAyCGoKlbaCFX95I9A43ssfvIbFRpTNzVC9z7cKL9j753YhEx9pC+syu9XRqdy/G5B7di9rTKF1VblFItFrflf7wbbry4Dg8trszfeXaOKnx9rSPAoNvPDqQLly7mvbCG/zsp78nNWBQxkbGOMG9dJCiIR2Sm1deS3dnb7Ixz6VXro+nS8i3rKATattKI+pP72tLzxxC05NnozTQeToIDd+eoXjlABsp0jnbARSrLekvroynFTYqAYDVmd3ML3PbGj71ao0w6pSUV+mzXAqSykL2/dLwQLDhWDiGxREpNIfC94xOYiEsW+JE+Qy16855E+3lcD5i3QhIGGt7KIfHXHWukld5xwiVAQGMVQ9O2uQ8UUONE9ehHJTUzXAOuMddPQMBVFbktwJue1gLpjwfJ/3a10W6k7VwGwCkLJJRCCWKzDAo7m5FuGntYSLTRsKGkAbSwD/75Olw9uRN2Ut+hCjVNVqtdsDtHkErUwugWp7R0mX7v7PeFSm3x7ERiRacg71EqFt1ugCiDktrOKq5D7ORjjYMs4DbMbRblM/LStMV+acYcn86HwVjbaxXf4YjpfxLRI1X09H9A+nvft/fjQrwUHGw81mkyOBVGRFmiLKjYERjOSgQ/l3D6vO8STr+0PHHUxPHX4uuPUQnsRNGZt1Y3fhC7N9juL6NoMnLtG1eFXUKB8fnyGfk0elkSA946YWX0ttnz6ZzKBPgglJgBZBnI5ImZMerdn5OAIhb6ewknWiSjWsXBV/qesqZkx+tnbKYaQd29MbtCQoYSVljL0xNGo2xB3qb0RWc2mM815PYu3FS6qPwcGer9oHqwx7DeesmJT8FJ15B8TWjqNzv2/SY//PX34C7TQSsajfrejf34dr3tRUkxd+c29Uick6XFHZl+jfWlwUqVsf3kA1rhmu6rGQYz3zefud8zy25QYAr7SqKZcS7FG2QIduN7dDuGx21rae2ShBaOgqVtbh1nW2cvPpla5SnvP83AkIr7uXWuoH3zIYUG/5A6NMgx+ZV117XxrUXGSaLfqpjxHPRnrBOi93SHdAOxTytwEmAqIArfJeDD+BAzuhU28CC+bqndXt6lkDOVdb4myNQwvDUDSqtclydY6PrHtN1laV/qj0JA5Xl0ODh19jUorIimPOzXdA8psm+GOG0mM9EisEYeY6rPHvaRIRN3A3ovG6GkrXgMebsdFZ1NLJo0wzNKjUHk0TGjYsXFYGIilaRUOdLBIe83+o6namOgRFII8KlTiKL4BNYcL/mdx3HaD2u5ji21Pd379sbGYrg51eRU79jwCGyaVyn3eSKrFPgIIv62OPLHqptiIIri5nMwrEm7jLGzXymnSLASRzaeSb+fe5R0Gv+dTvnliIXmq3ODe8psje5CEqaWnZ+4xbe8SoYoUSna9dKOEGV47z1i1sDlwWElr87p2oywg+C0L+tqGe5yM0HmgckPLDKwwpvA5Jt8HVYFdv1BhlKxVh3E5nptMWe6XMNq3wzNguraC1SMhxqJMV+50ZDo8rM1KZcJwss2LQETIpS26ovJKCMLPq4TOczse0OYrrbqEoPXLMAlxjvXVTF30Do2YkRcitxjZnMPY4xb8Cwr93bnt6amElT4K5YzIJPn2p1HqMpvnzPTa7wMwTO0es6ZB4ElkxGI2VMLDl87abvMLpGbieIbCgHZUXoGJElDe2CBVFsmFaPb7fggD72p/BIx4jEjNMCJKrp4jJqrFMtCBUIuy3yfTdEe96V0H/hgMRk4RoF5EXrsqSc43maGjbyWRWSlEVTUs2O26rAjchNC8/vYMN6+o7DzWxmpGfuzqWDe+iZTo/3m2OLaWqtOX11eAbPrSkd722Dn0nrzVnSjFSuP7Ibb5dF1cdYfPADz6W+PUd4roqAy9GRl1OXrl94Nc1PAMABteduIeaN3ug4DHS5s0oHnRwkbdx1nyIMJpXPepqiB2SautopdlCjk9T9C+Pr6dIigIZ2V8ElYi4qKK9DEIvY/5lmtQqUfzex6J2LOcJSpX55FrFwJdDzR38vVZUb3cLC086LUWNtn/Wo7mVhh6ZgjVV4YKP274y5oDZE1p0rFbD0eBo9e8BrIOxoIrCzXaoar0uAjJibAkONp5HXSKXSo9gK7uo6BWme0wiFc/cg/a2PA0AePXoIh8jMwmoULLUT+bxLirM50kpZq7PRLABV2TNE49+GD9gGAOwHiB0+iDh6RAU7g0R/bfhWGiersYCxbQMg32Z+Wwl7j/u7RaQy/KfI/uGEYeC7WeutcMzqQSvrgJ825EjWACJtVtILQDH4A3QgmmZNupmpiWekwLnp+CpUvdH+jo3Ca3COtjOfpqcnIPV3pB/8vu9Oe/cdJMXt+sYJqfi1hi/l1drBRxpDREoZOzMpTWRc3nzxz9NjH/rmkCBy41pl05VDlvX8AJ+2DJWI63qLHtsKRWfudU69ZYkm56RFDtDf0xjZnC+g73mTKnVVLmaJLjv3dOSkxgg6TS8OD98I+lBuv0r0FpsxSzSwB5qQ2YoZBL7vkwVYxGBcAxxM4KDZVlP+bSeOpRCtEyf3iZPHcWAyWLhEz/ZloomLPM+PfOBpuG40I+hTK3Usrt0uR4t4uF969c10Fm7qhBX0bq6BaKoAwga8fOfmtnW/y/tjjpaUyN8GoAoHtqKnaE8DwOTokvE8I+421/QY26oOS/mMaAcTXd2PHJvZo5mlNQAza5wPqiPsNZgGj2PlcNDG670iovkDDzqI77YBb4BH76v6gCC7aIxmwGP6N5fiRpS4ehXepP8sxyk2fMOKC+wDPOZMV1yVe+nGP2TR5iBD/E1bU91fubeoovCaqj0qHFtpCkRN7DAX9kz7Hl9XCjCL7rs32yzgEEVDwwSC7imPRcTZjnQHcFxtcqH8lkBxG9ENI/YqbjQSsbOaO6J92FNQanZMoggx7zuqPUTmT1oX/17CqbQu486d3PY2HEHO7fpuQF3BNWlU0GPaMc/MlRrdy4rlS/WpQJxychvZJs43hn2Zj70xt5POichc4GnGKIpsObb4QG69zXNyi17Xc+ZXijO0IYVLLrhrwlH2WLmNc7bFLdKZqi54Sj5Nk21pb+/impV5NOKb7y3S9UEHpNjXvcO1wH9Wy9uWNk9RA1eZQx3KQFy/gFJN8AWbelTFYDqe3oOzQxqB6gERwRVkc386Ae7hXovNIAzs+YrnHfzsPPcyEI8JlCOoG4VqmV4TszeKrvP7ZR1HgK2amfG36vdNJ7M4pjG/3glCaz2+rQvsb/rfmoI4X8XJ0nAr7h4RGh86AKsJw3JqN51QmKC38czbmOhyF43WtZt2IgKmALfyQVZ+GuFQ+HmGqls3GTUDF5kspuHVHnTiCCY1YhHBCl4HciUKeDO5JybhU/IAOzG0pYOKlbdFZid6TttWjwe0SFRkXdmW9ab0Fp1jptTYw+BH5onRN73ohHDBheRLBfSMbO6Ba2UbO9P3PWzSPXBq+iiWuELFtzvEGxcvRR/lRSOKLhaOJfAROLjAosLVKrq4k5X07OEjofu4xmR+Y2SCdAOpcMFfFYkok6y4PAUAZWcgC0lbtFXS8KWyO0BplZ7PHZVydLN4qBqN+LsTvKrqLULTBew0sjEqUN0GWGlfGEvfcaQ57Rug2pyqfoHkOH3e1+4TaVu6n168hdRWfRvR7/vp9TEipCt18Lq2pV1Udss92o/4+jd/8ydSfQtKBqR7t6ED2kHRkob85pU30iLV9soLfe3s5TQyj9YofXQNmvWpe5gW0rc9+zCpylE+Q4cIwO8k+oG7BjpC33UREPylmyvpInIu9+HWWgGvpy3FI4AN92BUzXSvQs3OW3mWPuOIklYMsaInGUUnRsI1uNWizj15czrMORHOF9654EPQZLjPTaCA0LKvRPeKauPYVIGAb1ilrEJihd81aLM4KVExynyRO5sdAIwr5/Q+rMbPIA9NWdPLXMN97s25ERylKlobkZmweRhdfu9iD3jqkeOsSZ/DrpDz2WHTbr7avKMFfnQn1fJ0TGHTmVJfEgAwQibh+i1aozK3VgBST5M+t7L50tUL6eETJ9LQ9Zuh4jCN8Z1QGJ+xvQKI0vAbrYpNUEMGgHb+DHBfqhbsHehJK1Wk0TUR+sB8R8qD996FoPoU6XfTXnv370sjprEtWOHOQ5Ktkr6RUjNIalpR/g5St9/6iY+lD3zgyYjQWmEehpfB2sE57AKlI2yx2l0cQPdmDfqlN55Px554lk2vOd0iKmgnKde13Y60Haa/vUarW4tDEuloHTydbaMT/B5OLmD6N/7Dr6ebpMnHQ58U0W4AoWDXvvc+Hz/nfNJhtn2m7U37sR/zc9NpF+vDQrAGNi4v8NzFqziuS9gDbIf0DCK/uwHeBwZ6UwuT5siBg5HtcUO+yLNwtBewnSeOHERn9ZG0CHUjF3PaaYZ5y0b3ApzPr5x5g3/bmph7UElCJZPIerwTpG0FnVtTzO8WTayNigoONiIvYciyBEzZJwScoTdpmaibtWCJz7RRKHOAFG0Tz2wabcu5ZYA1z+UuX9R5DtsmqA9+d8S/HnTY33XDe38QuvUrUQkgoGDsCk9zA4TGNVvoWkXeIljg75ug9AEgWnPwAhA3cKeA06ka959T9SXN7rrWGQ3AKaTXLjn/hAr+zk+BiuoYysMZ1MggNNckFBCq1Nt9GwoArk4T3Xv58lXmIuoQGAD9+jp1OI18wouuI93djpKC6gdrchIr8K5dc3+IyJ6tsrlmAadgMmSCKkfDaWSdhwGQBXj4gr0icTYDeGqgpfAa6XklGQ0iue/tpSucBZa34H1qV6MrWxVJNfSzQ74moPYWRbvz8iYLeHIP5H078MW8iOZZVaQvYzD2r4qOV9EJ3DMzaGPcbEgi3Ym9rLlSlRGQBoDme7nNKNQ67lEoa1c8A1C+70gbIS56pNG8QCxjYMP1FJ44s4TjBRfdgJvPjYco0DRQpSZ5NGpQt9frlwKo42y2rBpPmwPcIYDWgsSb3/P4qwJtbX4VxItor6n7wnR2juj0WTDIcwhlHj/jNcW4bLhFGxHzzU5bMRHf4fwUis1GwHMrCK1dQA9ELf8G0WdZAB4yNmYGKy4sBpfBr9o0hpYdHlMT3mwfBm4vKW+jm5KMI9RtSy4eqiFlx8IH3U8Ec4JQvBW1ArU5Nimjd3tI4Soe3Q2/zLD43r27Q2plsH9XpArzAijyQqsxeZt5uLm/ffYUJDZ7Xq/ZhzZL8cW0la/IOqFHkl67cTstwweLm6kWewA0Q+5KyODl1HNPhw/sD66qE0o+0zaldELoncVpv1aiPZEC8T3ObbcGzaPRLQFRB5uaEdvj9mPm3vbu2pOWKeh46eUXEYIeSp9+7sNEoIbSeSKB95g0cu4eoE1siYR6rabjo8tKFbWLtAPjuVGly/vBVTHtybU4VoW3Fs+uAgolPB9NAjAyxcuO9olKOfHtR/ta0nPtM+nxh+gQM0sVuxEg0iMTcATrmnvTGxP16TI6nXs7t6dRwP0r9HfvYDGdPrgvOLBt7K0/+sM/TCrOZn3cG5qiU3OTVCmjaDD0dho+91rwgc8OjabJOzvSVarupS00AhofHQCI1s+lQxQ4LGHAZqk+qtvWDKeOaBnj9LWLY+ni3Y50jVSmxRM6J3q0XRROLa2Q6nWhO36VQxDgjKiaCzpAaBQBYSqdN3xOD91KySD5Swbk1VDTy7uMs2n1FlIq07PzEZmbkcMU21H1qoxk2Th9RwmgkPGQ+8m5QnsU46Y3rZPmy006NkH5loy+PeE19FIr5Etp3Ewnh5Ax86+XwhadtCgiM0PAeS34WEUKx6rPnfSoJ8xHwQrzjojmccBdGwVxPb19IYNjOmoOoLmfvzt2FuLo2bvNXWLDunDlalpnfhuhOHTwYFolqn8Mbu4ybR8XlfCCtzlOdPFP3jgbzugKHD4jLYInJVLivsnDdTJWB2gBuZvo3M3r14NOoHZnK1EHgW4PQua3qZpuZK0Qjwmqhrqpgrc5zmU/e53JoOTIvSaKIDdtiUigjuEzT51O3/oZunIxXtEvmvFzo9AOBLWAK1mTJxpNMe6mV7/8hfSN3/qdUBzUMW6LrkM3aGpgpNIAepvSUgrNqygQm3525LRbRfdQasD160PpP/7qf4xWhBMA0F4c1XUcW6t1pUnoZEZxA/NJ/U9l5NRC3gPwvMP8tEBJDvsYY/AimqGrysZECo9ngc3o5v51xvYO7uK55WLLM+fOpmFSqGZ42lknjx07lk7ynzJ2M6gQCGpH0Pasw8Zdvj2VvkrB0TiO/r3YiPLid9Mz/Rf2u4bruDl9K05cNaFr08Z+JtK+FVLdGgmN8TL6JmBkzJyn5Tv5+HmjzmbX9Sdo8s+sTUDoPlrZtjDf5IkavZ3lua1G65gqAOKzzFtrOANbU+Lv3Pr+aiA0IkierRJF93gZWGZeaDQ8iIhsAaJRDPHO01Z/LRFNP+A9R5S0+j3GwH8bPQ4wUqXQLVB0H9Bp9noqEBrgmM9KfWsE/AjyDFys8jm5nhUmjjEO3jm/qaGtJOE/+dEfST//7/59ZC4b2KOPo7DRCwq+Q9BoiCYic6xdvC4Av3s7fN2wD5l2l1WjuU6uqzjWMSbaOaeVFd0GbzS10UezbKs50DGLfYyCKL7fFIWj2FidLM7RgQ0xKh9ZHJ51O4WK0gGimAk8oIzRBM6I0VoSmLleI+4OR1p7z4G10eIKnRPl6BrY1zOXNQcPXDvahVCCqYqTVq2TECjzTC2YimAOoFzaiNrFI9QpNEvJ8rmLJ0KSKmdUjVprb3WOlWCSMmU+NVLm8tuVwzKzxdo27adzHq1Nzc5gl6WXRXYCGxFAUiDL91VaiWJi14fQsormaoCk5yiVFtcgXoz14/znP/3vmKEVn9Wbrva0WlwYoxZrJiP1jQxCRELzOs3xxTyfc4Q0UzzC3fK87ydW/7cFQt/B96kusbpkXa0Nr5q8Ed7ZajpM14tW5FUidW+KEw5a9HSvgFKTwvVMQnlrWv12IhFzePNW4S0DVruIFiwALARwi5Dsne8eK9rQ8XJj0SuJKId/Z6KPUS3qJhScLh5ucB8FqpxTTmQjm9cCE1ltwDtMmuev3kx3SSOHtxhHzU8xtwyVHaph0EM18moqxM2F6Chzwd7c7WwOAlY7jTg1jpC+dDOdZTMyRSawukQhwSSbp2DFql77m+NwBtj0iRqFePbU8XSdDfD2PBsF54zODyUK589ybTGvcgrMNEZUJdsFRwAt5y04KLntooDHVxR7yGt0AfE3+S+hf6Y36P1Vuoueo/Bnnbx35DpynWZHHiak9qGW0fTM6f1UKaNLyKZN2IaxXWPjvZOeH7qXriy0psN9zWkIpsULN2aCw9fOwhB0PrK/L33nJz5B3+n+tDQ7SavIhdRJKrUN8DZ85Vy6Pw/v8MYQqaLl9PatmTRzH2+ce2zFQD7cVZ+OIVbf0Ur1L+M8OXMHr3mGtpMkJTn/q7fvpVcAwCZTGyoPuMFN3CeiRA9jom7lCGlJgZHG0qII54a6cdEZinuNsYj1maPtuR1drMKN8Y9tj3NEdaUOAMdX100wez+qmDeLkyIqKqkcsCUnyd3Hc0a0E0ekRFrjOTsVqihP6eDSpD6jRodrlOg+TSGYIMY5NQsoM/KvMY3jCEg1SJqxauP39MKMKIKKuYDRJConD+ogQKmHdfLwgX3QGqDCUDgySRGS7Ta5kZiBLQBVuZmtgLFhCPQLrMlX0R11/qiF1wXn9siBA1EAtsD9fPniZfqR2zlKIywQde3ptdtWMVdW11mQwrzYxxqRM6o4vOLra8zHPVBojIK6uegsyRNdtnlE1eIzUyOyATb/pJSVG4cFV4tcm4V5x4/sSz/1n/1YzD3H1fRXndQXHCFEKULyqd5iCaKjr331T9LTH/1UFCYtzKPKAW/SFP4sEZvefttkGg1R21PAkR0bU+qZC2daH2myL34xXbwEwKMZhi0157n/JjImaitaYCQJzs0sWpWyIWrz5IB2EAlSDkol8Tq6hr3y+rlo3XeX+7Gf0kn6p7fSwaaLzbTP4k2isVaV37g9mYZuQ6nAJqo1aIS7jee5Zxe8c+yZPFZ5vJevXE834ZudIe1/27mmuLzp7+AX6uBupuxq7Z5DWwoyakzOA7zF2r8XcFUAaoVJ8+eZ71GRrF0JRBdbXoCwrCASO1ue+9oz5zAfbOUSLWq0K9gihhJfKrSb7xLui17uBRTzHe2kG2b4/+8BAvP1/tVA6OY9bkY3A/R4ndV/mwC0SoFXkd+wARsDU/aUMjICh3zPMc5ciGHWZwAAIABJREFUd4xQtf9Y55Vtt8WUGfbl42XgmkFGhhnuUe0EfBpYE3LFlWKTQBaAKcYoP+fmKqWr5vD/9DM/m/7Fz/+fpIB3MM/upUcoHH724CDFo7N0lRtlrrJvMo9uTJHNY762EEQRDEoRsxDSazG62EZ9h0DNlEtuQZwzk1679SHazCig9V4rO2B1eIBvQRbXp60Rdimlt4N5P28BJlzpWZtpVOl+nQydVAMS8kEn4KGHHHwVHHAsm3CQpaTpjFhvEqo2QcNiHCoeZeiIc53RDaqq5nd/tB5FrnjWMPXirGLPPecNyoTer859VRwUer3Ve0opaYviWvJWXkUW836RsyYVPzRSU3l/UE4qWr76jPmSYDBk0HwZwXTPdo7xnVCzsWgpW70q7R6TJ7IHMfnD9ss3zR+KTGaMj9QA/1aDHuLXPIuKZGR14viRI/UPcmrj63F/eS7GatpW0zHpgWjZ5sp539/eD6j+tUCs/Ax7+vLTgpxo9Mii2A0P7UBfZxgW+RVGJRyb0ntV98UUo5OgG2LyGK3jopo7upwQqWJR2Slph+lxZSEi5IzGtO29TJMzqSZJSZnqj+glB19QB49JMkg0w8Kl0LnkZapyBjHqLgqCYMKl2+OTaYHFexbv7+42Kvfi2WRDESAj5hUTkcndxaaybwB5IqUrmISPn3qUyNNsRGfcqAyNj8Jpm2AhW4ks1UCpEcVmJfhrYC3cCOMVNs0iB8EngJGH6uI5urs/qAcjpJlNc9amumJy1DzRDc6P/BkmnFGjjfSPEWoXP69mrjfrJ+bJFZXVLipBOeOlZxhgSENQcUfLcaLFGpuAwsZ2znkUNPmPn9tFBIcOK6sUbmCcWgAneoB2N/zKpfn08u3taT/A8OLUQnoDiSZbrDVy8kYG9ChFMj/0bZ9Ju/cfSn/xZ38UwGwbqOADTz+DusHltDqDBAdA/dLIVBojCPfW6HyAux44dB9EoumpQ0Q1iZwuEzm6NkwnrZ493CcFUj196QtvjaQzk0RKTLPyndjeGAdlmhQ91tONvsLMTbnIRhBalMCJiLOfz4ak+IGCjjCwEXHIafioWC9jyzmCqK8mI+Fo0zQ+z8Ln2nAeqg1GkWSNyh0ikW2AyRlSyKV6NSKhpH2dprWbv1Ez9XddO1EbJ1mdZ6SqwwzATVBn2kaQF3PWyEiJOlUOSUisCI4rF1mjE2DMwkC5TYJ8/juxbzfOxaOk5rfRt/x69IdfIRIq4Fc6KVJcjJkcSPU+z1++nOoAU3Zg8tr7egeI7k2EUZVbdp/NRp0/r9XNWBBpm767zAf1P0MSRUF6No/TjzycRoauhSh/M+NuAZt2zkYC8rvclFzvRiPU+B2D820/etvFWmhlolL3wTXUgYNpxLiH7Mt/9dM/ye8UMxjVJvUol2s7BS8KxUsZkCf3xvN/lk4/97Foj9ekU4UzaTVrK6B6FfAYigUWw/A/I8tyanUUdPzGoC383u/9XroGf3YJYOvcUf/YDEFwPbl2W152k25fgM955OBBHOSRGCN7dG9nPqp3eoWCo0toZN7jWUcaDh7dICm8jz7xeKQpx7FnN+CXXiXaKojtISvUC53pAF20dhMBb+Oc8mB1sO0pP8HPLzz/UroEWLXNoc8tNg95l7FL5Z0qNq0APgIFI2+bFiY2vE3M9A5oV2xEzLutO032hPI2xxgX+aDITmmrOJ0Of56XOmyAGsbfYquIajIvjGztg2LRSk3BkkVMhL1qQWjJdEX6OsBZ1hGt3WvfuQG+Nwit9tj32DOrzdwnLI+j2iPybVZ6znFi7yVHjbKFz+DjHcMTY1bxigOQl+rrrL7AFI25FnKFzOVSSZ+DVo6QzpAnkAdZT5V1GyAOXjdzcJpshCDUZ57vVpvGfOW3EHJn7f+Lf/ST6X/5N/83RT5EIimZexQO/ycfPxpZuNsAzx7m3g5s7isXb6YdzF3jfgus8emq65F3FoovVUbHYEbOMuq0Y6OkCFV2J2he9qM3Pa191QlnyOSD2xTGFsRGmts53yKOXzN7ipSgdjKi0W3IdD12MCg72KxxAKjpeNUUAglwXoNQIfdYtc/UdkemUsc+wnl2gMuanwGkuLYAlMH/iLdzpJExswNRgDj/FoVUysDp6OfjlKJDgaX2LOCac9DW4hGZzivCbG5wToOaCOi1WCzmS/Y0gr/p8dgXbNygfZXjGgyimEMCdXVCM9hWwzUoQIGfdD4EqVJ0dDLy3h9UP7M+1b9z0CG3LC0SkvFcGAfphX43OO4cL+o/eI7qsPv88oLPQD478zmIWB90E2SyyBgRKPzLJZreY0XFnzfy+tWCeb/Pfl3v1YBQU8QWuzdQIbubSMr2ZXggEmq5UaOTRlYGkEkaQRJk77490b3FCSaiN9VmFWk3UZJr9BY3vH3y4RNRbXYBPlPhifSTQrjKBnj40KF07cpVquAPhzC90RMFb+VzFV6oP+VOCf727j9ARfptpIQ0AxS2oFP5x6+9gTwCjhQXHtFEHzgPwb7HRjx7ueZG3rsNX8W+z9t4gEYITdMJTIyObnNTF9yxEIKnY+TFiWcIUeMaPDMAAxtBNml8hmsQ5AZEZBPpAlD1ImVyeWSS7zjJa72RB0FonupZDzMmqx4fz7KI6pZnHCwRF38FgKMLFQsmQvjBS7FCmQiSKZ/wvPOiFzTp3S4A+ATTtho80bqWfvxxKt4HFLpHUohjjU/SYabeFMcOIsqzabTpaNqL43F5ej790ds3GFMreNlcAQz7W7ann/2xf5AuES17+/zrFJXMsvE3pE99y98h3cJ3R65Gkdn5odvpwm3A6DSePROpE6PYd288fdszJyjasPXjPMUKGEaKkdbob6zG7ETdzvS1oZkYb8FMnX3A+dluRyO1QRkDo+320A5tUO7Jgp8ATYCS0mHD1FM8L8a1aD8W8F5kObIRqEC/URxFjgFIK2pyhhHYTBeGVqR6pBy3OSghOUpp14zQYY0IfaaKCEL1uF3/AtYm/r5Wad7K2TNlE63ouD7bukktMC3ms/T74Wy4GfDcNjjArju3LY2qnrf91jUkHE8ges/iMD5jJL+dSOghJJSOwxkd2NlGFXcXYHk2ln83ur3uqSHbRQSxD+B/B+T2u3/4+dQKILwB59uozYdPPUK15ywg9Qrngg7g3FS/VFkYonj1jLlC5bbsi+wIq0FA0oGz9NTxh9MCkcGJqfEAcTalsEDHtW7kQn1TOwNpG/x3FATAXdsBwBQI24Z1jEIlx0Y5mIHujvQPf/QHc495C40AeVa/NsmFZQiM5L7+lT9KH/jGT0VL0A6ijSuAXTm+N+HCHkC5oVS9W9Ak8JTb2Yzj9uUvfyX95m/9Nu0yoRERnc7R55SOHTqSxunypMSNncZOwJ3VLmnY2/hvASqQQvKXbt4Kbc8RMjLqAprcdF62Mtct6GzGKhw/gvQcfNgpPqOsnS0Jnz51Ek5oD4Wcs2lw77504fyVNAilQt7XEv+dvXI5/enrZ0MhQg3TXCGdQUtEaQKMblr0aK1Y/fP9+J4FeL3bXlDt4xtvRZZG++Q5OajatdqnfC1QK+CIt4aCCBu1oBRnRl7xHBFPIZ33IkdYENpOVaI6tYLQudDizZHQLISf530BodrVKjj2HlvWe4PQEuss0ahakJ2jiTotFsPk0QqZN+9nS2FSAaFhb4u255arKRFKMxhRDc3YGIQJcCQgYM9pxGa4RnKLx3yAWOfuWlyHGSznciu0mV2kc61hUGfy9tRsgPnMs/WVwVpEGjmOIOW///F/mP7Xf/MLaY5r7GV/fuZAL/8N4CAh+cXaeeqJJ9IrL7+OASQFTYT+RRoX1FFMuOJ18tNORyozjEIp0dYINHdiH6TLbWQdzVJsVJznTmIC0FxUaISbFDv7tC097Qa23X0HGbH9Bw9HJtMAkk6+dJxZ7MnBPQfSTfDCOgWE6kCPoSRhbYAp7ph/PotKvcqCH2eakVRpRvWcN6Kf7M0RyRWUC45xpp39jpO4QdDrNeuECjZzATSZGPcEswbY8j2o3Hg+McYcGQ8VBopucGHPSqORwykdwILtoE4IErmoe3Bu5Xh2AMB3kv25dvUKND662PFeI5FeC7F0IFbsWIf9U1miib8vYIfNuLovmMrvQ3nEYNvOtiZsRlbq0J46vn5eGch5sq5m/0JesMIGo1ALVOcQtxh82mxl6hglnNhe7O9k8GR9GbgZIjt58pFHsvwjc24MGz2IDN/14aH/fyD0PVZpnux6EO/vUsbnaoFsVMUjsn4fLo/8x/uk5uVGDjAgfYAP00lT3JypaGWSXDxy8hZNxeH9uKkIUNUSVLTewolGFoi8Kb03vSzTT/aStfDIaRZcRyIsCtXH5HdjMuTuQ+F/nRxPUrHRE++ple4ny8qSIDVjxMLohbpk82sK6FYdcOQMEl2RNxIFVk5QU48cV28m9LlikYdbkz1fp6WFEBp5nS1BrDM1LKLehj2Rc7g9kt9aTRaGRPIc+5KUTGEKtIV9tPEaolBKbs/XEwkNYW3OZ9TWMXBMSjo+R0vDpckRUMETi1ANOT1EjZ3GT16OPdSjnWLlKYZxYQI69tQ9cs/30oH6lfTZ3XfSB072Eg2Gh4b0xvjkAiluuIQHDpKKvZ1eGIPfyyK7RUGFOqHbKc5oFUwwPwYa19I/+K5vp8isI73wypdCmH7//t3pxOGHmQdUW9NCcRqgPw9X9DyyWRemadVmNBNj8+z+jvToINXagKNFQOjQyGyawBrdBYQ2yktdb02vDENxIHVfx8CWTlx1AOzt3F9IIcnrs3hIEM79d8FFdKwsUpOOEMR71Rjk7ulQqBpQvUqEsiz2SI25EfJTIns4IPwXYN6Ueq1zJ69TzzPAa07bBWCMFG+mTfiSP6eDFuDXY1TcsGgFp0EI8WRkyJS4MbKo1+5Eq9JED6zZypMtmoZrEqb0nHnAwR/m53YmjUZGt1rOtumbuCfOuxc+3l54m4eJxDXy7HcSEfX4d0j19lAYI+/Q6ISFhCNsPgL9cSKUg/Qub+GZC/rOkLa/j4GdwBjCKsuFiHYmYmzmiWgo0Lwqp5p7ajRtyzWcol98C3NygflgEwMrUDuJkhTZJektQTmJ8UNXEEMsZ1z6jmvGiLRA0c1WbngvUfmf/okfD1L/KkDStFcMt5sSDtati2fS0cc+SESeCCZAx+YGdpBqIxKjQ1Ci1dofl7TOxAsvv5w+//kvBDdMeRZ5o67BaQCyc8Hj+z2LzI4dPhxOyhTgWP1FXdRrzPG3h5FmCxoI68/Uvt2S+K7i7ctztCY2IMP76uAOMPZH0Pg8hIKAlf3SEdR81e704bSOc71Xyeq8ScOGkSmqngVAEb2vFDa8Xf6rkfN8gMuZ542RoE2QVmt7Yj+ojvFu+0a2MFte2p7Av4JQ7IzR2PgfjiFOQKdzWZFwwRFrY4L5NCmPWMvOfdfznV2oi3Q1W9RJIQYXNP8uINSzRkZJ2+u+4/dj/3m3q/rLQWisw5pbKaAznMQAoV6f9r+Cre/CCQ3nKtZ/FbGsPZ7bRhWUiD2B97TDggujfjq6ptZjrQFC5UMbcSzFSEyH4ApHgSTj1EUGcIC9VcmjsYU5+NTTyB6ZQhY35Siz/xkIaOQ4q6yNn/uJn0z/6hd+MU2xhjqYFM/s7U4tgJ/ebkTsKfbrQ0fYSKhxoRdef4t0PO2NSYPLzV1nL5yB9rLDYA/PTHAeDmZQauhyBugKMfcNul2uHl+D1x8NbUJJgmvB5pjdFEh1sdZsQ2zxsRHgaVr4WrAsoDLD2cJ+MR5OLoVOoDVpbEYQw5O06Ib7dU+z5aadiQT3yvC5PgSipsxVAHFKmDXVzinx6H7nXmCksBScCkat13D26KyLJSzMNdAUzgHHschWmlQde+QUa9wAmjQE7VAo0SjqD33Aec/GQ5OGnmjQ4Jo0wyuzthctXzn6Uom8Zu3uDu0dQYFVnvHwqPdr5FWNVvcD+P8cqxfqmmMn5nG2e59ipDzGua1qKFUYNeUmcgMPsiTckzx/55VZqaZmKA/YZTPLOoMD2PFZaI/uU8roGU02EnyH70lv8HlMMHaNZK7kt2+LfWP73x4IfTeb8pf9rRCms5dtypnwOT/7mUQd26hO46bXMCZTdiIAXO5kYpvuU3IkerhWXBJlSpSJMVXYSip4hc1Er0WvL/f1xivgez7kJYVtOccKi8PKT71IU8p2PVlA6if0zfQ2GWRBa+hpMpFc1EZL3AwFJdHVqKpOa4QCMEs6DPWf4Kpk3oUt0XKHgkgYBUjPIxIwb4u92/hnGIEt0UyBaBj1/Ck70gB98G6Y4Lx3eN9gOndjJEyckdCiE1o7/hucDDcbAY6V9Qp716RicxvPXPkeoXoNn1g5FmTusKThcxOQPB2FS3Gt2bi64MQ4Vu4B2UjnkHLlWh9rnk4fe7Ir7UEaScBUV9+a3rowlho6etNFtD0vQOc72r49jd2rT18dpT0qALGTZ3yXMT1Ex5Tv/eTHM2kbTunZN8+mh9CytHf83NRYGr95mU13ByB8Nr1yaShdnAUgUqFjau4j+zrSk/taSL13RCX6OYosJldt+WYLUGSD7tB1aYEFhmE1VWHzuRbO0wzQ0RcQ8Gv07T2+VlW0dvCsg/bAZ4yaGnUzhRrUnWpjK5uQoLEA/BAzVjfPsTTV4TPVs8Qg5Krf/LTCAw5TGMg+zxd+Zm25XDwWUj9clz8jPc4GnbtvRJyHdJvKDOr5ac8UXqcqHkNWbyGLvebD29l8left+Tx33uizzp9RA1Mrci+NNDXygJVMqzN1TqS6tZl2fjh5glvrWe/L1ea+DvT3pMcfPoLcUi6SMULTRYRklbTYEptae6tRBT33HenWOMWDRDFmLXCAj9hMpENV1jk2rqtGSriuRaKBdUZ0OccskUe7Htk9qI55zM5AR5fW9BhRwCF6m9sjvZeUYDNjrqyShrgZubNhIomtbL4LgFTpO64nNwAlZbxXx36ecwpQPvUNT6Zv+zufDH1CgZ6CNtG0gczD1fNvpYMPn+bSFZfPcaN17kkawT3uL1JqEWKxV09D+vVf+09pCIkrq3y1Ry1Ehow62AjDtaMdM5owNHSToqNdETWWM2wUdgGppSs4mLewgbYF1oFQnkYKQhdFGW5w25hncpXDAea/Lsb2AAC0hQ2qH47qZWgQXTjhpivtcvTC2XPppXMX6DcNYKn4bwH2NoxSlWT339qLaqqUeR0O9YNT6MH5ZKQ0PO0SK9zMyOTimcoOvsdxBEDOsSYKRCyN1AnrBFwq+RZtGxkvsy4TgJgpAgEWTZUIaT9roYO5aRcd15W0mjtUpBg1KpHIiPwbseL8RZoo7KrXUxvyjSe4CS/fCUc372+rzS6wtGzs1R1Xa3xzrLcC31wSVK3kAJ85lVlS6gLMRsa3SYeI8TVHBjM7rtPCFIgfcd+C+R3cizZd50SJv2gnydH6cFDUBdafHWVejUP70AHMt16lajlOi7QovnyPQth/+gM/lP6Pf/9LadEs1f2V9Hh3Wxqkq2Zja1e6QZawjejaPU48T9GfsoqRGRTUaItwMEcAhC1E01ZYqwuLgKsIbEBdUd2DwiOzgD3QRVSIsOmLLYVD0rCSv1vFQPZxvIeO7g+HTz1b95gVzlePTY6MktkMpex4Ty6q2QkLhJUmchS9Hm109IIHQPt9gaBUH3nksVNnbzMikCF75BrQOSsc1spZiTbKVdAgMqHB8zRqzOdDUQNnkHtYYi9sacUhNgvlcdcBztgsqQRzBM061V3GkZVPanRfGp/Umvt87vjBvWhj3wpQnZueUMfCOaUlqH+siP8EUWy56vMEzhrJBJkptCDViKVF0XO01hW4Z3mvvKcvcXxxlZlf18caY7FCpqkV+zCFo7qDZ7JT6T3s0Cr20IJGMwnLtmc2MGftDTY4lF541q1SG7jXORyaXXYaJHC4E/qPQblV7kfJNzOkUpvAYV8/CN3YmGoMxoPphgfszl/rH7WV8x7AqI6TrpUHspvWijNExvRIVog+SMg3GqqMkxuQHCGNlRw8J7JyLAGc+Fs9EUsXg52O7mmkmBiRkmeJChyNiGgksrYfj4YN241Xmyl/YTuRMdvYtRGRfZyN7RPPPpPWGdB//Yv/jxL6VKPOs0ESSWEyrJke4NqmeSgagXqMpwbPSdPCpFliw9ss+LAFYo5yZjOz+do63r6zNbpcQOg6xhmTQ/Quc+ROHD0ICL0VupNanPcSlY1jeueuEwtvgveZU7KR3LMymFGK9K0pCY054yvg9qVBU0ZjSaOhtyePT0MZz4JFogfJ9YQUBODi/jpajmzIj25fTU8f2Zn62pYQ4Kc9IO+9dnYIPlsbQsdEP2e3pw/RMQmfKv0OLTRtiNYaoG8t7SeV/mPf+e0YLaKCpPOH4NKdop+8jMdluJ6TgFA7YJ27PIxe6v10iUgnKk3ohG5PR3bcSZ88PZgeO34kXbh0OY1PzaVhQKop2A7SFL//+o00QkW+1bZyjOQktzIGx/DqI3UCsJgihSmwoNtnjlYTGYsey2FrNiOSMX81uoLZCihGakagiDGLIi/mllFEvcWIlglmNfuOXzXGMVd8X9AfhiunfaI4jFfRmMsyM8pFySGq+tQzK+QtRctG5rRizT5juZpyLZd0okzfO8erVN6GcxJ4I3N9tMMh7i0odaeKqGwm8WucrOV0o1jlczvgz9q6865RenFHdX6NKXdAd4+OdPLwQboy1afD/d1ULN+DY42EEB149u3aFymzc+fOECmlMpzr3i6HOwyeAI0IILJEOpCz/NtOP8tyWYkkzhLx0Nj7XqElbMMgPkyB307oIiM30dO06QVr0IjsOJESowytcjgBKlbxW7QlgC5tVaOCnpuXwzpy83r6J//FP0qHjhyJxgU6mMKnRjIPl869mfYcfYTIT1s4L+tRaUwUSicNY5yBR37mv/y5X0lXLl4DWJP+5/p8rSjmzWcEkKbfNOo3r10LjcEOi5Hwfu7wHF6mcOkWc/suNq+Bcb5vm13AWCOV6+18j20ffmdn2o/kVBPj63Oyw9x+ir4EU8G7U0if+b7E5n8NRYqvvfkmoGMhrcW8yTYoNnvnYQ0I9e+1YDPGWGtROch+PrihNY5Sti+5sKvIUQXMiw0wzy8d1eyz5vn7AJitnCDT/41WYePABlUFUcudOAIwP8JpM+2s/vMcAYVJKp/lMwrWDBj0Mj7tAXCUj8IhZi0uI45YQGhcYwVC/T3aDVemONZiNe83Uug1oPT9QGgMZM3LaN97Zwc3wWv5ysY4VnSqzQjzg0BX0xOOrNccsn1ZA3UZICFByHu2XsDxa2TexD0SEROEur6cc33sV10AIwtYRgHyk1BelLjKVc8B1yJb18C4u9OYyv1n3/+D6d/+p99IVwE7Taz1H3j68dR2byGNQfsYZy0eOrAr3YajvLoC6KJgsSitOAazpKDrLRhkzo8T6GlsopCYZ7dkJE6+p+fAVsmTnwYQd3TQcYzzRDtcQeLSPEEJJf56gl5Rp/g8vFDlDI3KqXYT5tOCRTCCvOnI7HE+nU1toA6rASbBowMm6NOpjGfklyvHPOyvtrCa/yWL5fwKB92/O45VRrXMdX86nsG5DNzKHIbeNUv6XlragFHOiHyCS7ie/t7u4Pi7N7TpTJpN4Vn09iBBRaDgyZPH0iKFuGvsN2ZNBN7Kz3lPUXzJfRh9tLBzz979pL+HaaLTiz2DL8tnzPAaZT2K7b0xhH4zAFV1DbOPw+gHm/2px6a7prVBqxRyWltiW3IdOPdPx76vrwdbPQeeArjauZJ/jxPdbNVGmqaHilXHWJMzjECPGtJqWc/gTHTxvObht7PVheNtFHl8evLrB6FbF9Xfxr9DjaWKAMUirAxcE4PYj2Eex0tzUdkqzqimFasWHXRRCPHEyZPprvIwRA5G6SC0Xb6GoWUu9AJpqzHSU/JRXFKmPJ1WIXWgx2KkTxjjhDNqKkdEkW64n3flMwI+DGFb8KTW2B7Si2Yy9vO+sjO9dCiZhWt3EX7p3l17o7J0kckWfdgZ6GFSjPesrpPjwnXnloK5BjMbm+Lrvv+o1nrX2ZDnwcqmgUnD/TRxKOVrriKnouENTuj7HNYzx2YSKf9c8R1VlRUodi2WFmRRGc/4mMaIxVgdOAS0qzS+C26VjU5ZKvmLpjpsxVoHNwhJcbzX9fTp3UQjG6kiblXbcSkdQX5pan4ZPUmkN7oeSr/z8q10oLuBqMb99AqFSYvcF0880qMD9Wvpp3/ge1PP4AFSl2MsUKKrVPT2wC+8dpENdfh8KCFMLd5JF2/PpbOk49GeTw1c30PtdemzT+1NR/b2UVA2kc5duJKGp1fTLlIdKgS8OLKarqOveocxaAjgbJcWNE1Z9PLwpihQmTLCrVh58HcxLJH2ygY90inB75Rzlbeo2mcmDcOFJxeqAFMNmcAx9EetHq04XoWjWSKgpjgERyUKGrJQRmSNBMnfrIBkpHyrKG3whwSwriseZCuecnB/+fxcRA54n+suCgpeb1AAvAfXRLX+5CpHz3k9fOau4tRqCnbK8UKbsh8+p8eawOBJybDa3DycidHMQcupRakBcqSVzOmhacGzj54gTYemJinU3URKJwH4GlllxwRmwzfhb/H5naw9nU6NtDzSOdaaVezjGMMxIgA3KcpZZI1uI/rSAIXHtbesdInPhOjeXqTbjsF9nKaj2CpOYD9UgFWNv+wCjr/Mpuw1WiwlxpC/1UOxjpvUOKnF7dCDtu+gsGl+LP3Lf/YzbKC2wTQpzDrBWF9E5ujkk8/gGEFjsRgSzVTT5xER4ZlLOVhlnv7y534ZHeBrVA6jYUqEood5d4/r0NVTyL9ZoW1+7oFjbkX3FPN7OwBzGmB1mVT5MIZcCSQfUQdRbKvZ7zBmnWwA+yl47MJR72wh/UykpJd7tmVqEzbI1/jtW2QLDiBej/YuRYt/+vyraIeaQYhpAAAgAElEQVQyh0KfVmmlSq2BkYhGm5yk9LIuUbwsZZRfhbNc7ESZK6UAZmP+yKOtomBRHCEwip/ZSXNeSy/SngcI9b0aIJvBH+tRDWPWmo6us9bopgVwd3i+SvVEUQq/T9AZSYAVIJTjdwNCOwOECnBV6pAjrhRRdqriOgTUEQjAkXJN8TPAB3+J4ugNMO6Hc6vHsH/Vz03z+k4wWd4zDV+AePl+ea+2Wnjrew8C14BCG+tVkNNUFTmZYWuDjiXAWQCsLXF999Ru5fPNZMiavW7uc9mmHGGt9BgAA4xjP45hu/QzbOAt5swsDln+Zi0IlbLFscxv8Kx+9u9/X/rdP/l8egMpwEZswTc8NJgOQFuxeYia222kXKdxFJdZU87ZGQoOBwcoPASwRO9zpe249mtjAC/myD3G3z10OwEku65Ji5ELvIptsCjRR2DBj1xI50Mr80YwO2uhIs/TubEduyRQNdMj0DSD4SuqtPOTzvQOjmcTkdhB+YO2MxceZwzgycxsGR33FRKDHEq7HVQcjmE00QBZzgTm5h7S0iKYYApafVCCVno0IWrPehZ3zGMHXJG7sFXSygdZpyz+CHrMALjlsfbQRVAKmOoXN8dG0h6KB+8AslvJaLieHVMDV6blXS+muc1wGfU04tkXihymwHHMwEQRIOKzBskWiE6WOWWwTFs3x962TZmryJxQUwPOWiCrZStg80MGPPq4TmkO6ip7v6181xS+NsY9rdUGBIzFDN3UBrGd4/LuAZ0WH0m56BKcGv1kv1rib0ZTRR43Roa/WHf4sSdr4MzmctpYIGXBlVBzPNT3f70f6Nn4ZgUyHzhSdC9gojgBPZ/VtEE8Z9Lo5bFRCyyjPaLXYXrAHuqIlsubMN3WRTi7TIZJwsB2dVlgV5wE5NRZxMGAuQmbUrR9Z6RHmRjqkfnQ13m/j0jCzMxEgAPTfoaCjMDK5YrN3rZhEpK9Nr0urkmNT72rBjYNI5CmVjt4+L2kvW6xAOdMI4RXVKN5F/fgPea/vVv0sxYM1EaeM0jPaRY1Fbchw6KhbWRSPsXm/tLZC5kqUKXji3F7R/Sa4wiOCwgPEXyjIoKVWFyZ4xdAlHGPKmx+xjMIb49AkuNRvedmG10aopKcSediUNcVL82Ixj6a8/69h5BO6VK/k97bth+l9P0eBnR8ajW9NdmQ/vwK3N4dbBbc12szVKJjwAWFCh8f72lPP/LpT6Tjp56GfE5hBouzGS/e4o7F2RE0G/8oHdo/CJfwchqljerzNwBGAmTG6hh6oJ9+fJCiDdJQ3OPV6wiCM3WaMV4deKZfvoFQ/byi88w3gTSLZIAI6ZMHj6SJCSRtmE+rGBOjiKYS3DxcfCH+a8TT6LmbgtQMqQjcm6mNSJe7uYbdz8oCJfKo9ZIvHN0xMDzRR72ilfjMouDHqnre93OOu9Ho8v3cXCDziKJ9ZXDClAcxam0HEiwd7xsJFThmwwow4P0lzmWR1UblrECxWrwxV5nXEQ3X6Eo1ca6qq8vf+kljK2tlJE7ZMCN1EcHgWcuRXgGcFV1CzxcUZu+Hz3UqFwQC3EV3r5cvXUxH9+ynNWsrBpgWnQ0qLQDkWI9RFEZKSO6iklJqYOoEWl1uW1IN4SSGV6myJZ7XMIbvDutc4LDImC0o74TjorFs5ngn0SQdx0Gtp3RYoGZmQ6dTg65D20Z0UmWFZjZRu6G57jPoBmohvzZJJOLJ44fS937Pt7OuctFOPXNyBNL94MGHIgJqKt1NNbfdFYQzLtifX/nV/5DeJuXdAoc4jD2fc0OIaB3V6AsYfnVMtUvNpOcUvZ6dW4H3eSvdYBNbwS5Kp3DsW1DZsLSmnXm7D5rBMeg3U5Nj9I0/HnrGbnrah24iIZOkPeXQShl6nTa1bw6NpUnSn6aanaMR6cMxzFJHWRJILmUAsEoXMcOtoqeZLXY4FTXzpWxskSyu/OqolY9YghHTHA3OdovzRYSdyFSlieh7Gxz5as/JwQH3AZ2XzFML5QjGvI3nqaSO6T03SkGovE9BKL4rF6EjiDYq67VdulYUgNrqEHsCjrVIKSBWZY9DxJ3vBKdZu8p33w2E1qbHN/ZId1CBbMXVfrfdURBaCmJrvxd2ueKE1gLwMsY5QpxT49WwZq43HxCPCS5LVE5AqjM4x9pznEjm0s6S9He1dpdVWpCfH/sZz5/rtrCyF7ChDXS9j5rVYwzzbMggNGwaLxmUIUPEGP3U93w2nXn5hfSVKzc4VkP68P6e1LS+hCNHMwScq2afGec1EradZzCNA9mNM9nKvFaVw9SvxUm3WGfTs4jiaadIowtcp0jzNhP9tLWvfEqbPbjPl/7tOrM6/9t47xrFRetEplQDWFe1wn0WR9S6hdjrfI5m8aQuRVYuP0HjxX4mshHWaHBPrq8QyNeScTxtqPbUQmLnpg52M/PMYtwm6yAcV8bEwExu1EK7YHvMR+aQIIxC8vDWFdSfwHYojm+EuovzPtTfmfo70VFlLxmg+1Q/IG2K+5UiaODKwirVNdxvjVou8FxcOzrnxjfUIBYQlsLUJuhF8ilMnZuJ0qZFBgd7J67pozDTgiIDSM7DWGsCWXDMBZpUtFD74vkP7d+PI4zsYYd65NAX1D3GHhuEMVPnfeXmNKoTtKUr2L4+ihojugtusnVyaDNDb/NcgmI5s2aYevoGYk71ED21IPw49urNt94ChD76BPdWRT0iIJdTcGFkKgOSOYXZo4joZISwMzeoyFzEB+JV6UNVv+eVs/le8RVrAdemt+e2X3kiVTjcb8pramMi25dZUr0GPkTq9dkxzl0QdHcCPreZ9mQj1pjbvcbNdY4JvcwOOEM4341rB5tmyAgwgd3QbfEVXm0FUL3eCF+zYCV3e365KvHki1esVKOLVM2ziksU1cJhGDJ/yghHEwvdVMck3oE9dOswRMW4lFRXdrI301rl/XdGA4rp2vzpA82gQTOcPU6VT/cTCb02Suje51MZr3gylUdfgGjct8YzvOIq0uXGxKKz56wvubble6YscsV0NopRDGNEl/GJgheOJ+hy8/K4Vr5ryuRQyqFbJ6J0ur8rfe/++XRsN4L/02hBYoCbqW5fgSYxt1yXhu/sTL/12gSSXBqp++mlqRXip3jfphERKR/kGN/7Tc+m0898FAdhNjxli4IU9p65fS3duvRamgKctnV2p5cuj6a3ZowRM0I8j730lnuke5108B6MzzrdbcbSGOl6jYA9sf/44lw6P0fkVi+YIpz7GLedCuUTQeru6EmvX77AtaD/yPnkua5zn50Yzr1Ewi+zGFfYzN3UncOS6lfvkeKAalAqzkP2Q7UDrqfINeWqcue16Q431ZCJDvBZaBvliQfxvHou/k3QWcBoiZQGOd5NzREPZwJAanCT87borfKMXB8rfG4aQ2EKu0RCowhBwKjRFuQpZ6QeL9cyALdHA6sESgPPtgOv2M5H0hjmiULOAxDX2diXOc843KaIrFWbV75+7YlVzRhVzvndH3k6wPa//fzn0XBk3jJuA10t6eFdu4kQ3E8HaBNqqnACY9zbR+QSQL0TY6cKhqBfk2JjCh3C3r6+aGspJWYaY30OzqNdfCwmkyawzBxeVIxdYXdAWwcgeGlhJnhr0gV6iUx6n5G+kltVVauOcPwQwmYMp+VrdaERe+tG+rl/+lOpbadC9BSgsQRuDQ+lPYePBw9KR2kH6cHMIc/L6nd/5/fTK6++Gp2POjmXINrUmM0B1DK0I5fGWge5n3sdoxd8F5HNM9eGiYBOBQ+3WbDGvbSyVuz1bs+3jzxxOq1j17oB8IukKCfh0HZzTF86NG76Puc16Ei/9Sd/EdrBy8whtUcjIuS8qIkoxN/cnCUT8A8d/vx6FxBavePcqH0FeAnHOO8pJQ2d7U+VitdOME4547LZurLYxBJljf0n9hwl+yqdRNaY4KqD/UAK0YoC6NgGVQPk/k/KQQx7lgs4uyjnbkOiyV7y2zmOKcJ5kNodHINSiJTv2gvMGY13S8dv3uOD9xt41++HQ17Gq5rxG/uewYJN+bsHBiyG98EIcHm/NmBQCpDCsePeQhHAZ8U5GoKOBqDi/lQ3EEI6du3Y3HalwVhn84z3IuMUnZOq52nwrxtwtxOQ0xyZnXtpGKWSedteRiTU+6rS8TrL/FcPWDWL989/8sfT9VdfprHEW3Smm03f8+TJtINgUD9AowUnahru4R2CEeoJd2EnBGaLRMB2URlu0Y7RtkFk1CQ96UiuUCk0AwDt7OlPt+A8v40+bXP3ABlE1FU4300K8QRV0cJS2phZTgNJLECbWiwvZj64QvA+41AM0GmW4iTe0oExcOKeZVCC4wRFwEIrufkMht2WtKkGosxMuYZCK5sx1NnRSQkqFHZQxZvosCSNjcljYMAAgrYjSzq5bKUsqYtqoQ7RDr6j6kAvQHFvW0Nq254VOKxYV9mjmbndjyzcODrL98mq2Pb0oK15r5NtZX9bMHuCwsU0lIdR7GJ0S7OtpxJ2BuyYfzqgFlMbcY5CS7COxlIH3rXkPQnojepamX/48OH0+1/8ctq1ey8Z3l2hKrKExvqR3SgOQf1hkGOvisATz2EnEpg67AbkLBBbj0g0QRBsn/fh/qVNEDMtwSvV2XA9+XcDESW70kY9gPfAdQBCHzmd6+qrV61RKiA0G5A8sLWRuVoeWdFBLFW6td/ZGn3zpsrntoLR8j0XXVRtu+GR9ruzMAkq52ERUjYK6YS6yySYYvPpJpXnxFbSRJRvGniVzzj4apNZOSb3876k2WghqdaoRGSryYwusalZbOHmViawk91JKjOw4vL5M4C3IJxXjkzBQxEw8G8ns0BXsBqciiAj+xD5g5GRyjDH9wXzERHLUcdIDdWAxPfmD22asAJCVRHYhlaoaShrnz/+3DPpz55/Jbz+AkK3AtAyzhvRjAo4ei/xXBmTwgn1p9I+bYqjE2lx0pvWitSD8j8hNl8V3TDeysqoHZqlGxhB6Qfqr2HQDjTdT//dxw+nlelrvL+CPFZ/ENcvXr7BhEceh+aaf/g2Qt281wcg+eLQJKklnIdIN6f00M7m9KmnHkvPfvOnifKMBVD0odTDEZu4dSndpnWnkRI5omduTKWvXJ8Pb9rNqB+D9S2nSFXQqamZjXmBhfnqheH00P49eO/d6Ve+fCENreOJuuEDQrHZRGzb02H7cAM2F5xzzJMLN4cwjNyPHJvufgxvX3r72hU6NAHEGD95bkZibOHqPl46JhUQ6b+VFZnBKEehm8AvNOxyRx03f0GoYFGjUuSSinSJhlDQIkjc6JhUyWHEmAdf1Yih6wynAsPTR3TirkaB73j+3Xi8X3vllRCsj8iP876KTpUCNQGY1xDrlQkjZ8qOQmq77qcScgyFiH17IMvjDAgCHztxKr34xuuk+6r2f5UxzjOWzVMQzfX0kj7aWbecPv6hp9MZnvuX37iS1pkv9++RwgLYtTdTyMRmdnj3IP/tDrAxS6V7VFsynvPScjjWIZyDa3Anm7AJvnb176ZCej6dtVsQaUFpMUtmL3hvlvG1jakb9lMPP4z0CPIsOAkrbHx72RgjZWwmhXafZT1egoPZgqGXjH8PY9jT1Q9lBD4VZMT/8ef+hwCTzUTjruKcHDx+OjaqNnnnQclw/qyl3//dP0yvvnqGdNRO5OKGQ73D7i5GOn0WExRheW7F7C2e1MmY55qfv3gxLbERRUEJ99psxTxr1GKcJ44cTicPwfPkeSjDooaotvEWvNdFNpbdcEBvExWe5PcvIR23RBR3wY0jIrMCQSOxSowbhctpeCV+tG219vj9OKGxyepYVBmcAGNiv2oDKfYmNwXIIC1H1XKQw37XcQzT1GFlc4euDFzztcTxKxCqGkNkdZhHzbzfadEGz2SR+7KXeRtrTb7oNEA/R0KzbFE7674dR8VjKS9kStS5sEIK1z0mu4SFkpSDKn9VEBq2XKd8A7Rv2ujNe8/g9d3scOHD1n6rds/c2JONgLqGuBcjT3HdbCXS1SyanMNg6XQp3Q7ujlS9DVJQocNeAZL8vga5elkh3a0jiXNvWt7q8KGJGZxC7eeD6Xi/Us9EaSc2oQTQT/3w308fPf5Q+r/+1c+nAdQsdtZRnPTEySg4vI1WqNHHTiJjKyvwjVmL0k0KLUO7FUWYOFBr6zS9gF5X9sNtZlIAWXI8lxnUIXRquwb2pCs3R6MLk06O2QaL8aQIoeaN+gmZD557CwEfs5vaXrdYn6VgyKBStMYNDmau/o6mIvy9tKluZt0Jyu1f7/yMQJbFSswpwa9dzIwoR2bWTKp7Dt/fydpbgr7g3y2ytdhrF80yblBA5FpfwC5uDyoVFe3iAjNBOJL9LIvD0IJu0ZxiimJJ24t/05OPp8XpsQBql6/fiPvchw3sQfg/aFSsJbmVYhbHS6C5g2tT+s5I4/nzl2k5/IFIy99GAuno0WNk8CaiMEvbIsaZ5vszZHuUfbMATOxjpvImjnSH+1xoOK+k0Vu347j1jIMSe7bs3c58UnppJ/e1Q4fbRcoeMa6zztiIv8IWM48sNlM2yvE1IOM5o5sf+5Oa4C1ElO3wtryy9MW6o48+GauwyMf4e4nqqcsZbMEqMlrLbyvAtRZAbXDIsl9ZGZ7NhZd5NptgdsOAaTCqxRGCtFX0zgXnYutTk+rOQurqBYUzQIb7J0mP3rbfdHQw0IOx76yGMKdVnHjh6Ud1dzaWejgRvg4jJf/RSuFSgJP5IILK4AfxmSjOkVMpSDc9KVeQ9yRMGx0pKSVTWHqnjtsaVWx22LEq0aVshOouiyfI0by3MYYajojoZGNSO7a1HKT3A6PZp7W6PafjrSDexvV/6PFT6cyFq+GpxLOs9chrfi+R0JDuyHn9eN6eMyp6TTlXEd6cls2pZMPsAu4ALXo3epLVgjb9q/nyGJE2ZezuGFVhDLbx4WM7W9O39MymU8f60+2RYTgxpKI957YWpEEW0+X5bemlMdK9gKNde/ekX33pfIBQYniALqqcodt/9sNPpW/8BG0S2YSXSHcoh6VcxtzE9XTm+S9E9HYZz/oq6f03piSN01/e/vGEBD/6SD+WYCFSvHqU641dFEg10dq1N/3mi0PpAg7rimPBQnIG7OR5Pwl5Ww/8GumMvRSm/PlrL6UVq5UZi1MDe0kvU1WP0RlB9slCOVNWirkLQtWGdJxMlzsHI2XOcxdsBCjSsDHOpoGC48lnTUzmmtiquKlaH9GdqkozlRR9WUOC1hJxbQAYBfCNXc/5AXix4QBgSp6Pa8X+9Pe4HqsZS5u/Mg+d/8GNYo57TjlF/h6Ef9ZME8/U7ik9cGVn4THdEfRyuZ3QK1bUgANce1xtRJ6/Wf4msgTRxx5OEU7Tif3wpwHGUyzI4SnS3wCSuy7OSAkb3aF9K2v+sSOH0kP0qjZ1NSVNhoiu4tJWhBYnUgPY3Q13F8diN87LLTYtI2NDtJyUPrECMpkB5Kp8YPegxw8fRYvzRkR2BMWhGcp/gv4e+E9ed0SBlYRhDOShN1JgMTwyxj1PpX/53/6X0a5U4bTJidupf9+xnGnh3uREmyG4dPFK+rXP/Xp0pGomrdVIGt2CAtdVN5uOY7mPiMMEdJ0lIni9pKnOAqrfujkWkmbalBZ4JFbvDgAW9vfsRFGgKVKdu+GJ3QNYNOOg28JYHvwgc1iayfDEdPrK2fNpAvSx7CQQfHHfFgiuYffC8QzA5DqtuMs6c9U+YHo+Og9tOBGbwCVb77z/BK1Jh7Xa7GNOZqLUxnOvPh5z38LRwi8vUdbMCYWHi9NZ9oYAxV6j/0VUU26/KC9iy/S8J00YigNwH9XoZs51QK0QUEY6np9ek/C2lRS83FmVSazsdm+YJusCzTYAaQGhEdE1EOAYVDGZUh3/ACe0iiKW+yq8w/cDofnec1Fitrn827VRHUT60labH0s3ghKZmxpjzjiYn3LtOR5erYDU/y2wtyy5ZogYt5Med/1YLb8ckVEjz/lz/i8/Ifmg9aTiW4n2q6ULiGfvuEEkVG6t1JL8cp5k2pUC9AP0TR4ng/JDP/D96SN02Trzwkvpt//gd6IV7CBgqQngcRCOfjPZgG6yJ3OT1GdwB9OsGZ1n7Z73PnzzZmhP9hH5E6S4Z6wiN9RFFfUYe7s8amkk12+RrZqmmQvzc4zC5B04wGZdVkgRHz90JJ2j+cIUANHUtdkeQaaUICN3LaSLR2lJGz3b5aMHPcCiGz7H2OrIC6jmsCMRvtcRDZuV50kOTmUVE6OdoaCh01Pt3a4pXwKycGj4d9R7aL995poywn9GY+UtD6C3qcTcGrUFJ6CMdXPNr751Ic2xJhuxz508r52o/nS1N4cclhHVCZxv1+yqzhW20aJpl660Ebn6EdknfW7K3a06ZLoqvOY9CD69/gUcUosZLUr1erx3x0XuegOaq6r9hPPH8QwKiciFPc5VnYj7ZjUF9hV+cy05b42Keu1ybAXggZWMzDOf4hwWgmELHRclqkINBEpSdL9y70lrX6w7cuoJVAgyV9H/FU/VgxXSeVlwBRC5OMpCLZ8vnlsMfhVV2RoBLV5uiSTGwqoBRfk8GkD5Qwpk4/VascUCa4GE3s7EtvJdYORSUppFcd27LLrNCvc8mBGO5KU+lunFCF4GiMr9vXNrw8pYhnHIGorR8zwiNtnwZo+IwQ5pm2w2JNH7dzep0IPkWFlXk3Hka/KX7BtbB/jRjgdA9qu8Z5eVAPXGeQPgbZL9y/h7LXGPWjbHqDyfqlIyi5znyEOdRTIVaDflD9JIjxw8nC7fvB1Aw+cYYFkw4MEiQpAjIFaxW3Vpqsr0zj30Mn2ZGg4eaDyHypuswHpZgDGpKjMa8yEKlkhBs5EXEJu5I6YjSHkQppWTtQedz7/3CB4rHp8OcH83la3mNAHSs4v16fzkvfTn11fTsW7bEjam376EF1bPc+f8aE6nfqJkP/KZj6d9h09y83BaWIALS3Oh37pCy87R62+kmxi4OVK8Q3NULs8qncT8wTTswUk70bMtPfnoUdoRXsUTRLdufQcb2Pa0B0DxB29Pp3N0aVKayTSUycJBRMyPkiI9BFh44cwZiOUAGe59ErkKh3snSbEPnT6dXj5/jrlIJFTumcEfUxJEtLaph+bvERVmnI0eB/fMzjNZCzJ60vtw4hnlCnT/VqJSPosix1SKkHxOQQmJjSq/HshSVA6f89xjN5oh8Pgcd0ek46mkNEooMZ9zRpRWfplzJYBuFhk2o+B6NEqwjtGwatPn3mL1qlsHkbl1/lOgHV+b+0Uqh2I+tTudHrXOVVEFEHjcx3FQk8/2l8qgBGj13i1A4bhG+JgSsWZ0QHbynUfR/zx1bH9ah580tzhHZ7EpigcPRftcwWgzINEIhQB1ispP5UaMFIyM3Qbk3EWLdoZNeRsFVDQ44NiP0mq0Hntg8tEombQfnU6BnNcheA6wXm02bmwS65UtObi3J/3jn/ghjtOK8wQI5Vjb77LBSvMhujNNhONzn/u1NIxgfVfnztj8FgG4rr02FQUApEZLV4kKuPmbVq5DRPtlgGu2Duh3Ajrv4NgcJSX3yMEDdPqaodMRnaeigADbZCSc5yif3Uj0Ijvll15/M01BS1iM+SSw2ozuRVTIx1JFGsPoxbQrcKhEMmMwKhtURfCqj9QqmDg/lLvTDml/Qx3D+RZ4MUdAY56GnfU8uUI8F9Tl9VCcsyXWU3Gs/I72xai5BlR7my80mJtBBzFype6wtBr3ifZmnDnenQGEGrWJdCxf6WBsVLhw/2gEXNs+eAYRxSXm26rOUWxkAt4YmNg1wgflz4JQgw3ZeD/4KvtfXrZVFNkiLJ9eNrTZPkvPcU9UezKCDhWFyw1JG+94YGsi6my8oAJ8jn+k4ONYcjiJ5Nq0gpuyRgIzGs/X4p0owhOA8D9iT0ERsWnzIrZd+bj7KDi4hxhNbtER0G4wtoq9dyF2vl2+Dn+7Q2TxJiB0hZ8ez+Ov4egos+f4HaMb38ef/UgaRO6rj2jfvq6+9Cp6t//7L/xrnP7INsc917OPHCPV/vSJh6Ht0CjmxDFA0Fy01r6Ok9UBH9sWtPFIg7+us04Ek9eiRTGoNdiyehIFi+gYBpjpAdBeGrpFwSkZTwDZIl7EDqlA9qjH8b/OOmtQco51rg6or8jgSD3RUPssBajBd87POvZrpfUq3JMLhrPdlRdtjUfgGcbbYE7s1PxfKUANFQ1speDCKKOR05w95LMct59CrBk0V1sDyKph2koBLl3qGCQDfG2NAl+ik+yNAmP5vTupVtqB7Fsnm6P1Bmvb74b81PSsWttZJrAe0GhNQuAC9/6oRZAeKNjNwv9qn/s30+7u/yWb6T7i7wJE16jrT6wRBa6CWnn0FYc22qpGq3PqYtxDarohOtObiKCXNStAl48eGqmVDKbnV3C/BF3MoCp/F5iK88V56rdlEBo3EDeTH16khisQ+qAXuGmwSjFDWZoClg0jElXCxX/bPK7nKSn+2g3zwZS8XpvX4VZEBMkFh/G4C99kFx2SYpAYNDfHBgXmQfezFh15fnG1Czm8TLuT5EHyZstGXjaUAASuGpc4v5dq5RKeN23vdRkJyg/KNl1sGkpABfCkHZp8C16mF3xZFSgIUT5Gw1BvRAoAuqYHw5jkMh9TdbkYINL7GCC9PvtShx0K70NpozyxwjaG65qJ/QLqNq7NaEoYGLSCWiVFmw5w8dxfIt14Mp25cg3ukxNt05OOHd1nWz1vXRu5StuZ2YoQGxmOiHjlxW1Uv8tVNJWnl+VEN5rsBOKaSmRDJQAjk/7bMXIyForBCh7u/fuCr7tpsOFe+syetfQIPa1t27m2Mp6OH2ODxbhcpU/8hcm19NJ4fXpksD0NkpL9zfOTaZRNtZlr6OS+6wCa3/8tz6XTH/gwoXyeK4t7GtK3i2VmbDRNjlAdz/gP0RP++hwyNNBa9PK7cFC1NK0AACAASURBVAge6m1Ff5Rqeqo4rTI8d+E6hpqUwMIU2qoH4YTOpGvoy1o5qyFRK66Pqn6opOnRw+iQsnGdo4vPKgt7gaia9IIWDEgPYGqBZxMglO804c3qoUqgj1arzNcggxvl1+GJTTqvkeIxGw0tLT1NWzi/C+AvczTPl3y8WJcRnVQIeZMbWpu1iHZvrgurODnIbgy7d2ZqCWsVrTF9rr78XhThKFkmb5XjK+lk6sr5rgxXi3JJjIXgIHRvMdTzENGX+ayR3B38VJ9ujlRrBDQ5bjHshVLg9fu3u1A2opK/ikCUe/eejPyFEoBzkgUQtkSwxXe7mAMDRBWfPHkideGkeG/3IfP/0u/+BmnFzvTBxx9PPXDcrBYXpEzDubxBxyDFqsf4eYfjX50kSsq13WX+PHrsWLrL/FnEmTl66GC6B+3Ee7eQrguOqNdxBRK9qbV2igztSd/ENQxdv5r+t//5nxMFJwJP5LfRbA0OjRqtRgc+90u/gqMD5YSIfBPRyhkA8/GHHmIznk/TAORBKBydbKJ1RGLnF1bSOSI+V+BjyfGS8G9+4AAFS71onO7fTWMHN1CKHm9NIqfCMZ567EQaR2t0v5JWCMxfJ315BsdKkXE/p/3ItrvKLPHgQxdSm1KBzq2p4fh3iM2LnqpNtybyV4IPxS7kSKh2y6YMFnBkTmQJNgR44r3S4avsFWUd+Dk3JO3JEkVaAQB0Atybea+RTdh5q6RQnNuUPHY1qpP5XD3g6a6ydKy9NsbdmSwv2OYUuUwOKhef6VTrl3G2mYEb8szSOs6nxaQGXzKHtYDQwHYC3wqElm5RG9f+Tjz6wHjG/uYw1nwuMj3StHgJGt2dyvNxjW+n01Y4ghvANQP5zE/lmWVaJpXplSPp/qZt4WIRNYr79ujayIbgvcprp3mK7jRfbuY+27G/bfJpCQQoPTfLRdqgQx5fHah1Bzf8zJNPpo998hORxTFCKJVHDdYFmhe4B91DD9QWwPVEnQUxXvcCQaAvPf+V1MrFHJYXzX787375V9PbQ1dxUC3GUtkGLjbAcxfFhc99w3NgRqPSdWmRDIDjbsbM1LygqBMes7UHHn/kFrJ9vOcz64Mmo5auXNEpaDbTOKEj8ytEZaFWILnVgf33Xuwstq0JWSOzqNgt51QT33M/mseGKS3ksTPSQTcWm+3+rk1yrUuTMhvid/2OP11vqjNoS0thqMdwmQg25aZGoV9F2wsb7D7rnq8SiUU5ZHS64UHe5p7dp8UogzRROAbV4BzqObeJVBoxbME71s6FGD7H24PTuRNwzWASpb6dZqBD6YxJUdLh1rGTLGWTDO19TAqztK515pbYJOMfMYai8vm+nZ8RaOIcEZTjmjY6u/F5gWSp8yiFsq5V0/nOiwb2hlUchygwYyxKM56Cn7yujLWyoxUgN5qEkJXg+Xp8JzmdrOCEnjpNoKNKxTg4fK0AzBIJ2xqtjMXhjfD5iLD5AGq8xVqAuvW7tdGbEiUJK1AZx4gFOUCCI37Xy+0karDDxSQRWOMUHZOoJOYm69iIFujEIDHYjd9dMjZUF2YAIgtaMofOULQ/o/1XrHI38xwFlS8iwI2q7qiYz1xPvSERvJPVrziA8l2cxRZIRZvKquJe0m92XREDV+KAyb0HnoUe+i02Ogt0jPBmnU0FxOUAAkK59qzJpgXMhtsTRKrMiR6xkWwcDYkbgdrB4pYD6qbqODnh7B7TDNn5OOnjSyNwQQCFfnHDHTCCWqVlvH7haTZ8SlbIIaq6hji5NZQlrC9vJKrjlRfKfeTLKxab11BFlQvYKgA0PH0rpTFOpu17MI3feWBbIgvPIrdnMaCDlKOe1CRC8Vdn6tIfX55PD/fAVWIB/fZF0ubrVMczPhaUtFKB+WPf8Um8zP3K4nFzq6R2hkjB0gOezerK+ZfCiEySpxsGhL5NL3jHt4/NfB981MNtq+mRh/YShW1NZ89fS9P34MvBD3TS3bjbTuSUKF6kboySEHltpMUoKaJ6TjYLcFLM5zZAZUneKf8d6YGzY5Ug/bxnfY6BDdXibE138UZDoaB6Pj6jIquUQ0M5mpkXaBUp4TN+PnooV+mdmBY+m5iveX34Kil7/xber0L31XfDsfI58VkNqJp07RbqWOHJ9SrYvKSjUzmMedpKi8hCzBbsNLHe2qL/dJbbatdYcx2LGPMeNqkJZK7q/ZuGG0Nt4dMURQoLRjGN/Bh5q+xD7c+4D8GGrqIPMed9Yn6H5iF3YSTCwdSIL+jERD9mRcvNYriNrqO115IOwQP9/5h70yA9r+y+72LtfUE3Gvu+kiC4DMXRbJyRKI5GshxLslW2HMcpr0kcx3GcSvIplS/+kg8pV8WV5EusOE7Fjh3bkWSNRhpnpBlxFg33nQSx72h0A43eF3QD6Px+59779tNNgOQ4SZWbg0Gj+32f93nucu45//M//7MX3dd/+vu/yx5WsxS+K872EToDHd2/B+YFFInigLXhPEq2v0QKbxLo5jbo7Uaeb8BGDVAjhjgA+4qMSQ+yNWrsKWpvUCPlw1Z1Fjn18LpTH32U/upf/DPp+eeeZCyVIKEVnzqsd6fhgJ5KL33/xyFW7xoaoWe7hYryQC1GCtkWnNIdcFHVRrzNofrquQsg1Ch7RLHTcjq4B6kWXj+Ew70ZnukVZKg+Qvv3Mu+zCOc/+Qv/brqDcP8P3343Xbo9SSpWVEzkMDsrwW+DMKgtdn9G68bIwOR1E+vJ34WtWQEXKqcz27FM+Klfa53QHBQV7dtyndaL13yzAnRke1sRWdeVa3+eYKamEet5ok2Q2iJ/NO7TA5dx9HvT0p06ntG2GIkY5lAAbJrAIpxQ1w4T38c+7ud1BtmbigM4iX7wOPN9D1tsmjpbu8xbqJzQeFbNSwzPikfZrJmIRwwnu/zeM6xQGGL0XNZhZ3UYSqFhONPZAagcyUjHx385QPXzwtHnhfcwzO1EdBs9//h5O/csjcbCWUDgSMfb0tTzSz0PgYnQROX7Hihag9zTAADHFh1U3jejncMujOq401jCDkPSGn75xRcJdnamM+dPB6K1h8yPhS2ikHYXtGX1HCilurVd2jaCJZGxKNrlHgzyulR+4NzUQbkJIPCt73w7fXTxHKlz7ICpX1ZjrxlN6SQUju4D4d+OnT8A7cpio3n2Zg/I7CLzLa2mi3O/kz20hP3fzHO8Cw3qPdoxf3DLPZOLgMwiaCMsiFVTWF52LNlA5LNv4vSEfW0olYhg1jlq2VczUr64VMvrSzgroThSAYBiq91TAbppXMJ/MDWe+acRhDkuOpLQE+wApYtlYxN34KQ0LN60deODtI8xI+FOlb8oYifKBHAnaWEtYqvIXBtFmtxA8HsPM04qahjoL4vU8my2Gs4d2fQtWDdmKC2AUpWG/VPHQD/HDm7KAN7Fd7LwuJ5FPdg1KQ6eIfpzkUY3q2kBN3N8l/uVyuCetfjKn/ns4YDqFDvcBZQLDmgUodlytCNS8LGX+L1OdlAdytoP+th6kFCr41tGJo9nyzDphNY3NBFRX0MQlB2j5h83V9l8TRvUNHTx+rI4Hvaa2glI4x2deLhiNwu4x7QKC9Lq2M04ntvQCxxDimCMQ2YDaSwRhOj/Wy6qlIlPE60Ww/O25VXmOsbPGQAnIjod8Tmh6yVfJZxTF5iOJnwiu7UwGV7HxR4pe9OsHtby7gpn0oXqYa2GYjcOznrTP25ObkrVtWGQFjMHgfJykz5nJjhz6GJA1T6Min3Tk3IGjVCM9llQGucMYbsocTYwEro2d/m8KRaU6ZV+ukfNoI3ZAY/u6O696YPrw/CEirMYm8pxz26LfzRStmH0e+4icGcNcTAJHQMDDDdhLJwiTK2hKw5o5fA63IGO8trQmCwL0r/ra/SlNZim4PZ3bUi/so+K9F604zBse3f0UjSDBiMH/STrebFzZ/rfXjqXDtGB49De3en/eAMZJRabyEcnRqcbAvwvf+lz6fNf+Crk6Zs4mMglgUr29Q4EGf/cR2/EGlGSa5gy2PduUsnI5rbycD8B5S88gwYjaKyFIu99eCF4oxqODpzN90ZBY0lrioQaoW/AkdrVPUAqdF+a5V4nbdHKfd5mI89gKN1g22jluMvuNkjk3DE6FlmRRyUi5f4pB31F+x2hKqdUHfVYS8yxazM6SDnevr9h+GqWIZyHEqTEYR3Rdw1gijMhShIOnNX48unUqDWjwB8J+BinSRCM+/xb8e7Yj2W+oouTn8vfvThgalBafGMBT6Ag7MM+jNkATqjp5UXWxw07lvD7AQKuCYykTmhE5yXsXkHGsrGK474Y+kCN4j/TTH6uqrc4GcFLzWoBIXpvcMmLImtg0SlXQe0LdAc6A7+ftVsSaaosd8Mz86eH6x3hMD159EhwrRYIIgYpJBinTd4tCPZXKWwbBpW0gO/pxx6nsI0OSqT0exCLXoq5VDeSvYcxFaWx77yHkRxRZbx2s3b/9l/79dA13NK/E/oA+2N2Mv3Df/DP0DBlvzOXHuB+iZa4b5Ut82sHnM6bVMGq2XkGRNOub7vg1HWxVx5n3W9FdN5xGsHBfBM922FUPuQ/VvHxbtFkHOK7Omm6irH3cuYkekNr5dz0ri1XZKQTs/NX96n3sWLXs21wLeX50lnSFpSq9PzuFXvPa8I+6ODjJHkdD6DKUQ7bWILY1udEHJEtdK0W1wZHAE2gsaJLmu/T88c1sGy7WNenDFwCvOCc8bn2u5ZDrBPaTWrZ4FEnlNbaEdQ7Dn3I9gzixAcoYSqaPTaLgPptZcR4nXhpOH38Llo3FgS+giwf65gUWbby5VjV7x07P7M47dml9DkyQJNjzhXH33dK+fDnYpkB4vh92csWVYWDyzVUVOzGrnfxM5uf2C1IJ8iV1O38cE+sTNoO+0DoRnIfu3ju3ezb7YztlkCgHqRrzMkpUOCPPIdYqwMEo90AAX/2T/4JmqzAj0TGh3AlhMtvobTg2hnCToZ0EACAyOm8qgZ8TBuf283vdEqitFInz3khi2HHQtdRm5kOHnCaa7/8ysvpu3/8Q2woWRuoKYqMdXDfUqHs+b4LPvcThw+icb2djCKcSPj/rtxJJMY28rlx7pPN+ifffSW9SkOT7GhyI1anu/YMwkSwS/ak5XPws7omC+MinJxW5rc4/VUZxLGsKGJN0+f162SuzH2s7QLeBX2j7MFq5/OyyGNwH9vkRAoe6Te5X9uZi2NDUBLmJ9MQzv+r567Dq93DP29R5+JeIqMiH98UORlE12enyLLIP9c0MDVjZoV5FFWzr8y4LFj0g72KinWb9pQKdf2bKcbQ6nazqWbP7LwkeKCeaIBF5WwPcLE40/Lk9WukTkWlvcNenF0/06+aDa3Pnsc774xKFciBGvfOcwXX3iAgzq+NK05oM8JbGx3XaK/lrXI5D4aallkVDQZSs7I11zqc1alt7N3WtxomTqES9WbkQ55WOwdfD8ajjYdTu2sSbtRGUtZKDUzJOQAdcQP4gPJacooTwqxV8rbW42+1roycatrRAd+M4a+FHrNKGMR9Z69drUzHITutOeU+zYRVx8DuKlaeGQ3ULxG4qJjnHpY8DDkkBi04se8zm+9u8ZI343TqXLfz+cqL9LB4NhLG7z94IGQsPCx1SGdAB0SdNjA5boytFGQNgaRYCWsEO8mCG6EwZADu2Lvvnwrx7OX7c+n4oaMUJpzB+c0Qu3NbteKi8CuKtUSTnCujaHAFHRFSh/KDomTBsS/BglGQDoIQen3+SreohQlh/Iqkj1QBx0fppEi9yn1Thoh57F+aTn/pqc50dKd9gxnzBwvpwME9VDzDRbq7Po3cbUv/4q3bgT4e2DGY/vk7N9Ioe9jNbLXgIBqff+1XfwGB9F1UCk6mKfppG8kfe+xkGKzzp9+ISr8tcIiuT9xNr12FaA+xugtjdbh3Y3rx5G6cUPg10jowha+dHY7ONpvbutOVBYqPcEJ5OQYta2z2rYMwjjHfzbjfIVCYYswJ0dMwHX6MEI9jOOwQMSqyyHj6nge8N4oaFHjHqGkMoltNGLFcGBAtzhjPiMg1AKYinS+cv1iTAj/hDGQEtG72yrn156E3GRu+gcbwwoquhlYen69hEsXcDUdJfbZBnOYlPkDBeu+zIlxRJBVoPQ6xThY82Y3sq8PwHa2A7DEQYk1P4sDtwXBG1TjG5jRV8kvMj5QMuZ0WQ4T0mTai3F8ziA1D5pnrgev/3Pa+rnBj1Y6NlKgcTakfIg5x4HMsGTj5Pa/x7SL4Ds+SY1HSSmF9XL8eDO5h/j5Mg4nnKKTYwJw9cfxIOn3mTPBi5yhSOUfB2W3WjooOHuxPUT1vY4p9PPd1uNXuPVHQ6wQ9BsCDcISHcSCnxkfS//Tf/Tc4n+6PzuA8/+5v/2565cfvhhN+4MAB5JZuxRjohPaxJ6zsVyKpva8nXaSA6C0oIQNU9dr68PFDe9O+oR2kjtuj68yPP/wwXWN/z6gssd6QVjOeUTNVGBy4JtkmHHp+HM6Pjij2JjI9oqK8pxVMVvscJ6tjtRrtjAQMHxbrTqQz/KH8/iadKoKnGmTxItdtPVyCTtE4zOJjdIYDkc1cR98vEurnzOOEVhSyZtUMnHTGDCx8dkNlHTbvOoLSUDRxVYCE4oQusH5msWHK4HgtQYz+4oSGzyJv3WAAP1Z7jL8aWarsEGauX+gguud0CLXXja9wNsyBOr418PO5HJ/yuhZPPp5XRD8jlXIbcxiQ6VhxjZL18v1ZFkt0K6OYGz2DeM0ObnwrN9dv1ygdUN6zAOcSmCOCrEXu+QaOwi3VNfjdPlLrhyHPH+ac7MeWmxMc430XKDZ6n0DmEusdBcfIWvQg7UWhdvobv/4X0m9/81+ldtB/eaeeJ3/il34h3aTC2uyXzTnMBt5GLmwD1BdBkoEuuvaAXJqatUrdBgw2jDAoVXYoUzXIYhRwpW0dHF7ed+b8R+mPfvQDdDMnYjRMVds6dh120/7vm+yABLBwZM+e9NNPneRzPIfvgZbuSpevXUr/7KVX06tXxmM/PcBQL+mkMQYbic5cK0FnK3ORbU4OLmpA1PRN4vdOfP0qAVis1caaj5mMVHexsxG05xmvqhKropFyvXBMmUfbdYbegMGWDinX2czaOrmjn0wg1AjmZXiOeWFNPonSwA2acAD+RmMJu6PZMnmj9DcRTtP/nqn4PQMot1io/djx4+kcestmQkKrnMDOgk+/FIWPOhc+0/PGcydsrjxQ1nq0f8bXUP3Gs8Vzu0pZVd/BMzwa7UjrEvRwTJUEY8/GWDHoaqKKsGqrzQJ6Pe2FDTh0OoMWoQ57AUgqOsrnZSd0bYqhpkWqE9JKNzQ25OrtmX9Rp/Nhv6tvXXtgNi4Z3nOkRUpK238bvYZUE8ZLMXp5H3NMQLcLl0m9DQqjEZVDEVJMpajGm7Ga18M/0MtIr+cewQ5Uu5PhADI51WDWdoi2nlL+wEVjytzJWCiVyTqiA1TPzhXumJvNL8csHGzRHO+bFNCioq90T+myGw6pvTagOp1Wo8cOojo5dtuGBtIkqdw+vteJVSJm9959/NmTrtLb+hZo7yjOlh1WFKOVl2Y1reLphKYKt4W4rNwsjcWTjx9K06TsljAy+bOI+HUeGZcBhfMp2hEWfebosXTy8NGonv2Hv/WbOFCl17fPEafdStFL9FUuqYo4iBiXyrOtKSU9AQ8UP6ufA9sxM1USPDGNu0gff+9cv5j+8jNt6Yl9nenOrXElGtLO3XB9lZuZW063FtvTb344E/poPRwgv/3hSLpz39aE8rpIy89PpL/6p75B95cDkL7pvsHwnyOFdOjwY8hcbE3XL37AZqCTDgHCzelFxJRJI2GgBjCexwfa05cOD6ZBUFhbe3509gqb3/SJqcz29N4Iagt64ModKWXD2OyBfP/TTzyebl65QvqaNBZE8xnWzATFN3bo2NHZRwX3VrrZ3EnD8AWjoEUXhLlaz0BWJDQ4oKa4GaPgg2msDaKUyeDf0YihcDHjcK+8Tw2dGYFAvjJqWdPwG3j46pQ291HJIeYiASkpGAfXmujRDrobKWJ/izWiQfM1cU3GQJRulsrX9uDQwT9jP9kOUrF2I2jXZ5f0F3TktlClanHSbdZnO6LzH8KVNZ1kAZB8LQs+mry46lBX9LcWZOksaKCzQc/FUJm1RlEQa8k1vFCKBS1osjBqjvtAYSeCpWioUNKPeWxEHnJxV1Bc9NVcziIDOLC7OWi/9vnPgcT3pqs45IeOHEk/fu310FeULnOPzxzid1uxAUqN9YDuelWd8AUOcrmhorNjoKnjE2Pp7/7X/2mI3HeSiZikcv9//V/+BR+WA1iDDzlmpjK9twEOagNXg7rLOKcX1PLjwN7L+lGr1uK7fjI8L73xdrrA/p7T8vEcFpQobxXPEg6k7QAVtXc86DkNqm3RVKTZRRcsOiEgcN1YVHAPyorBRrXjFQltBQbFCW2BD0xEBDIFCW05oc6Ro1ECi/rzmFP+EU5ucB9zIF+R+rx+c7FbVYeo6yH2Rcxf5bDmlVz1izO/crUTKgBiOt52nPY41zE3HW97QZ1QS9y8oqhkP7czRAGFd25xiPdgtbGda+YJ/KOGJbIWJXjj3jOTLdcXNL/CCRVpi+Bm5TcxDl6GPyu0tOwA2dlHBzkSux7AjkvZ0zpLHtBLygcyZzrRztNmQIt+1uMOnukgd7IVu9kdQecG2gpz3zjde2nq0E7B0XX3Mnajiz16jI46RzpRk+F7ZfOm+aCLUNXenZhPp3FyMK/sbZBRG1coDE92YD0o43/51/+j9N/+938PdYZtyM/dYP33kDpen57DCXzqyaejI6A9yVXXMPu2hPNncKeP3gn/2iyhBXtbyTJIf5u3fztnky1xh4evB2qn+PktBdhp0dmDqoaV8Dood+hkqJW8QNr+W7/3LarB4QZjd6RKbCcbtgkUcB9BH4hF+jKc1VvjtueE1gX2M4bG87ffPZVuCp4wNvoI9yuBtjFx1eeI9Vi8lGZgtXqWH/Ev17hz3Ajg6pxnMxNRdby5UlhqoO0tReZHWxeIOwEU6+ho/2YCUOZhHJ7qpu50Fr73Tuz8s48fT+fPfph6AAHeunyD620CRGEvK4fIWhL1Nwi1+Pketv2Lzz5D17YPY912Y7ds56k0XeyjuleZrAGq82ewzaHwU4qIcyrfjnAZoWz6epXjGh2TeO8Y9CvBOKlJ66TK2IyF994N5RsyZDi8Op8+v2dZ5tmqXoSuO3ZVJ9Qgzy8/189qa2t/ad1BxeobwYAD2yxu+EwT9CkvaqIgzcPo42/LKWGNTj7B5IXltoMDpNzteyw0vBkHT300t/28HCGjRtDEJQY6WmwZ4Qhf24GEARcFXTQNoFPpYcyAy2VQ2FakyNfrpPYAT8/ZHQCjLqm6RTDOHxVfK0hu/kEUfuho8Xke4h6h3dyrC6QDqQUPMs2kUUIXG/a+VcG89QCpjy89+USapnJ3HY7JDRCPEZyqzcDeF5GXsatFtFbEUs3hAPscrcic++2Ul8HBI0IzM30HMfGhOMAfP7IPEfjbIdCvY+h4i/gq6C30fhznU9Hx8+fOoJWIeDAitWcvIk1E5eG9aL2VYZA4WMoE1UMrUn0NZ6iiHlEAkxdOjoBFFxzTwkPTcDtdVvFvW55N/9XX4bttBuHlvxG6PvRxANvTm0AaHuf69A9+eDUd3L2HMepLv3+OwhKcSVNrnRj0bjihf/7Fr6TH0KScJD1688bVqEbev/8IjuxSOvPh66DLpOAV46VQ5HunhukQg9A5RrB/aTI9Rgbk+c8/EUjwrVuTcOxy+mke3tJHk8tp2GKnaFJgJTGH2CZaIqIhKpJ4DWTArg9vnT7NWDlOD9IBBJUJh9Iw6PwkKY9IsYGI6Vwp3REdkIrhiggWAxoi/hGlZ5QzRJBFkaMbRj6UaxvOWlVf0yNhMJijMCI4Q9XANlOfsYtEVESDTJP5mTomVraHg5ulaWbZE9VJ1pmzFWSk0HjvHqpbRfJ1mO/gsNqxSN71MsZlK46cybJ+aCcXcc43otN7DvqHrTXtBz0MNcGUzUpDhiY/a6UwJnhbrA2lcsIZdsfzjVq3Omcs+Kic16G02Mf0oGs3CppsCxpaJbqwIoO+T/k17Udeb4EJevDrrio5gl3Wlqhe0AcP+WmQx/102jqE3ugVgrPLyBzdAqGxilcd1EG4n+Mg4+Ggcz+21QvyfuHfzrK3//pf/jPpcZAIOA7pu9/+/fTNb/047Tt0AIQip5xEPeSi9RUn3j1rM4R3LtBlicP1CEVHO0hFrkfL8116yr937XKaYF6sgI0xdO3wP5s6uI7sEA8wH40b9sIR6+sbTOfPnI8KfSV5TKNv6+5PjyFB5TidvXo53QS118EO6boSxLTSkQ5TwwmNtVo+K9uAWoFbkZ8MHkWi2H1dUMcKBwblJ+zHigeXA1VTs4XCFMh+vpe6N+RRN7/iPdmMt5xQs1/qiYq+buJzu13bRWqv2yYkzLW60FYRB1pj8MkUbEUYfB2FHepgmtZ0XKdB7+ZwXppOaPDbeW84sbymphtjbZZ7Ccei3Gi+N4cvj0M44cVoBsGFMehiz7VboS09IY9a7HttcocdeZT/4aUzVnyTPdjM2G/nwR9jf+8388NB181YyAmcooD01NIcRVWL6ciGDhzsB9CCWJusxz0cKrtRG1EFYx4v/So6jW9PUY2OQ2jwu4Vzb4hCmJ0Iffbw/Y17rA0CmJ6de9Nf+nP/fvr9730HKau29PeQFAvJvZL+NQt59MDBdPjgwbQLJ3UPKg09ODo32O9yA81UyBtdZzYyUNyMiMt/NtDONi63RVWTeJp9kTOVdtpTjQZ0jvuw/ap/a5nefveN9M6776QP6fCVgQzvJ6tKqCVsI5E9A70UIw2mH52mgYh0A/Z+bHfmYj2Oa4yydiDs7MpXZFtd8g2fp/62zvOqN5R/XMs4kQAAIABJREFUfIwLvOZF2swyteXczJ+jn1LUz0Bri+ICv2rHdp3c2UNQYKaK9qXQd257ZqBrsIf2u88d3JcO7D+U/uff+Xa6By1KWbIZheZZMwYp2nHT7lE4heMn3bATwCC4wex194hoaABpYa/0f5R3yuin9HGjrDg3JJCXM6oGj1H5XyrpPfM7rZPB9il6H1Xyng28NxzVooVdqWFRJyNyG/ScDPTlrHLuJFWLm4tz+m9X7/i6Luqy8d+mPeQbYpIDlXygZx1p9Gzs5GeeOHI0XSedNnKHvqgMtAMQzDN+vwlUIl7HAGo6RWuiE4Jonr4ur1uyRaMG0Vd4SMsT1ZnQwMqpM5owhc2gq7OokRa2HiMlZzSgpqSOhVqMOnbrGOxpokZrzfNsa49IJAHfbMYTO9jblnYj2yJnzPTSbRbLIuiNVAK5ZvfLYZvTNbSwJP3rAlbb78QTx3CYZiAp741WWrbpki/Tr5PAc+/dfzCEas9TfGG6uo+0n+jNbZy9UZCXGVKzS1TUizXZP3s3pd9//he+nE5fvJa+9falCOlNjVTNSe+9ohWRrrUVJA5e1ayMudIQC9U7TxiWcMr5iko5vtfJCNUCxuNA+4P0Fx+n8AK5zpCKIIpSA+0Bz9nNpoJZmP7hK6NR7fjUoT3p/3rtQroO6t/GfFtMtBHi9i9/4bH0sy98HXTqDlqPN4jCaX1GWlzplqsXT9EjHMeeG1tc35H+6MzNdEfrwi3tJU31whFQK7yRXaRnf/DKG2lzL5p2PSDbOKJvUZ1/g7FZLEVxOj8byYuI/s0v0LsX2Yx9jPuHiJPbJtIDRyd1CJL9DQ76OdaFjqFpsSjO0yAWhzwMYkmr18M3b2BWKmMnaqZBmbV/PPNcxzyczsINjXVUjGo+6PPmruh0/XdMCb/XIYvPZ11ZJGcQcB9Hsoe1Nwntw5S8qGFQVHCq+3m+PlPSHn4gnWrbTeNoXSLdfvjg0TR+ByFrirj6KRh4knWm5NN11tU1Iu/b9mvHEEaxAp8pUqxBrPcbSEG597hPUWFem1GwLFFihG5KXodfVMU+6vIeo8KTfb4PruQ9xv3KNSgUrPWZQr6XXuJ4iUe43qQhuLcqChB/6zyUOQjEkM80KBBBOoR27ZdOPobzOZ/OUiC0AVRzHdd/4sCBdGtqPJAenShlkGIKuY6IzxTP/Wt/+hsIRD/JtbrS3//7/wOBL8VL7OdIsXIfZk4MEEXe1TXtoevSmYuXIxX25S983jtOwwjLv/LRBaRa7OEuqgNXjntwHcwRmcW6cTkxH0GN4e4HKWh45sRJ9EJ3pXMXzqfLVCMrWbWBOT+wfVd69nPPRpD9+ptvpPPskWmuYdvAkKFqHcIr2Y7mmRpri7WRz9VyaMepveJYVrpIDgB02lZTQj52Pe3KmoN/VVZsjbNQWwLHdcKxKPftzDm2/LgjeMUicujggg7ZttjiwOxh6A4hVM8eHqSau4PNWgstzVpNY/xnWfsLOvri5+XztVU6/tqrJnjSfJ6131cHRYd9A59ja9rI6XFt94gFUepFzks1c/nglXRzRuzr7QiZnnGC5EsoJLRxT8c330/Pcj4cZNi7eHUn+1Ih8Gls0iUC5DsAEr1kiHaBYm7j+bkMji62w9Q7yOgt0u3XJ++nszihU6zbAdKkB7o2p504oH0YALuQDeOov03GaX7nnrSNgOnLX/t6ULHef+XH6X9EVmxKJBKbtIfOe2MUxNljfIJ90MWzmEn5+a+/gBD64bSV7+VMy0sc5XX9oa8LzVGHCBTUM7ffjoHYiNjDUgaUDIozBsBG+hxZPAtmXNe57bDpf+wIe/Yma9oA6h/9838K7YAZV4nBWJR57iST2EWWcYaxvkP63gK5cPh09MtCq3+vtZl1/j4pK1tt6KetgbUA2yetkzz5+RXtBBLP7d/K2dzD/pxK50ZoORzBJvUSnZuREuxJz2KT/uX3Xk6T91FLKTUIUjtAuEKJx53pGEaxtfxPMsQRmKthzQep1eq42rExJL5sKc5Za92KSjUi0YsGPqwfiy/Vi9XxFM3MXZfsKoe+seooAHM6kKKdZmL1v7QPwQHmfBRFjeiUzRCZD2yfPoLjUymPVWloE/S/AKmkxC3dW+2E1oPtEwfy/8dfhhNYDGRk5P3Sg5aIy8CtZ8FLRhc1k3diBa9q/us4FEV15FD48DWd6dutHvew8aHD6zdNqFPEYbWejSurKvfT1rA5sFleQb7RDrTQclWXPWFFy2g3RvqUmwkExw2oWamtFL3uXVI+onamr40evEf7Xdum7y5GyShbySkF9l0vRrhuvOVlIjx2mHy1r37pi0jAXIoCElPr+xH/nYAnsgNBYOUt9Gs7WFCjt8bS2QsXo+PB26c+opcugu84wfdJk2oA7bBg1xtT8uHYhKiuUb1pn4xCHN9K1TqO6Ysv/Gz60dunMiJaNnGF432uOOQjuM8Ihl8VfQsnScfClDvjnzVTM1SvVQoNNb/FRByiOOhX98+k546Z3sV4sEm2QEEYpXNMH0j0jalN6R+/icHjkN0/2JF+cGEqXSTt4gbxWh0gAX/2+afT0888y5jBD0bW5soV06rHop/v+2/9mPTPhnQZeZzNXYPpDYqNrlOw5RkzAIr6tQMd6eljB4J/dJaeuVdvmd5Rz4wq+znSpKStLBOQa2fFoxG2iOBmuFZ26rLFYhuI9g0cXS/6whe+ki6fvwxKCnqNkQ8eUHE8q9xMHaumYXN8NLoRbTIXFekUhe+wK1gpqKu0h3AqW9HligRadWhb8mhl20TgxZwHtxkn1OpSnXQpKhqOSZyiebUa7WnNvZjKeuoYjpiafKB2c1ALBkGAdfRGQZyvUjxjYUI/tIZB0n7bGYMnTzyRPrh4IZ2n+vvUlWtpG/vFQpzzoG+ifbVoz9XSGpPqrBhcOr6inKbCHWP+bYHdHDyxXfBXTbtHq1iDSg6wJ0+eQC7pfOrCEN7gM9UBVZvPoyc7nHkcJdM3JbFCfcAUpGhcmJSVdHF2XkEHQFg+f+xIOrx7B5mIy5E2P06v+QUMeDsIw559e9OlK1d5xu3hjHrNsbGp9OQTB9Ov/9lfSR+eupT+1Te/SQqyLwv98xlXQVflgQ7CsRsnvW4QNcMamkM67YWvPp+uD4+lb//wtTTBWFjwYVCzG7TJrIzKH86PSFAUx8QezI60qdDBju703JPPBB9M9YlrINLvvv82PN05nNCd6eRTT0XB0KtvvZkukG2RQhJsSv6uTugav69l2TMa6v7WCK84odHfvTjzTSmilhNa7He9UMtuaHNK0NT8XbUjzSOl6afWdaONtZZZuxr3jO0NNQ8RHO0ON9NlK2f2zKSGpuWE4uxZgIPDohNqpb02RER/Bk9oFvqSXXl0Qh1Tv0JwI4KVn9wJ9f0h5cOlbBGqost20q1DOIIzrO+rFEvOUhjUzW3sokWt7TLt3X2VFPP9pdn0JBD3C4AGxygWasNJWVxHwI+jdYf98Q789is4qye43hfpOd4NKiGByiYlOhhjBM9ncWRHpkhz46jsRE95C47JAM55V5hOnF0c2Ss4He/xuuF1XWng4IHocPMrv/YXAuT40R9+O/3uSz9s2cvNanh6Bk1JGcC2y981uGPtd5Na3QF15PKV6+n5rzyfdu8aSl/92teiO5BtNK+QRnZvRlEwmakuXj+B86L91JPcAM8xeITsOx2cTpyqds517bD0ld2oW1y6fJ5CHNVxrH+gKYYHJhmAmxQU6vh+SCp+mjVukVlOtJcuPo1gyTl5lLP5aU5otdvZRjz8a60T+knXrL+L7CRjcBjJwBnAgAfMndilRXUoGIOGQm1oR8rwiz9FCvxO+uGHl4KSZoDTC90imghxDZ9YB1Furn8L0k0T6Lof/b4t9EQJCDhXRwHMtg7Q3piAt4OGFypOiDALgqgqZLAQAUS5llllt4QAnV9VUcMzyHoVwTu7vAVVkTWRgQwDCyh5dvNTXxRntqmW42siEw3iXutLcEz/7UJCY8H4p1iiSPEWByg6F3kI69QwQP0MrEVAan9J6I0WdPUg0mbzn4mbOnhREGIRjkgji9n0gKikumTTiF07qUoC2WrPVP0kaQNvQ8Qi9E6i6q6YRVFJEVMikuAuZdsWxHc7PBnFGbGIGLlgdEK7iSxev3Q1Nk0XTpJyDRvZrD/11IlYTKbtRX4sytDh1ulS22sH3V8esGFHQDU/gncnn0+E9BZi2P22YuQe+vq34CSMBJJ6P8jt3E+kPBTfljPnQmIEvGdTch7CUQ2yLj1DNHbh2mjwOB2xUTg6ogF+VQdnxQnNzmigdyyoygf1336WB7OLv/Jka7Sz3uKSyIwSXW+8l/72V+BR9tptATQJDqIdcBS+9fPG73alf/z6GBprdImhVPit4SVSSlkyycXRi3H/pc8dTF/8wvORwlykeOsBUZ1zqqN1+dz7oE93YvPNkXJ6+TIpe6oNLUDYujyffvFwXzq+b1toUd6A53QLQfthKpBtMXYJ+cyzE5QX4eDbItEzeDMb2ZBvCURKh865UoB+RtkNo03mxs4eE6ofFKkVXxNpDddMUReoaGVFiSvS6c+tXq+GzsKkEKsvwU+Vbqq80Ip2NlHVh0X6rWBOVJ8N1V2Q0HscwAq4a7gUPtYJNdOwF/5RD/PQxeuMlJkckLuJ1EOqWEUA6yJFMhQZefGLX0yXznwU1Jg2UOA3oCdM2R5XTil7x304TRRcuavV+NY149/u3eDYMbbRwYTpdb+3E0AN0irT/aPBM/2uw+7v5JVtJ4V9jraAck/nAzURBc1r1Qmz+tm1UBHkSrKPoiZTUUWaxGC1agPfA0FSW1PHZhPUjqf27iQ4BMWBJtLJPpHWcxu+lqjCvdCBFXVw7c6h0zmQ/ubf/A8Rpv9NnEoO3qg7AGXjcGmHltONwRfxnYOGc/7i1fT0s58jYL6bfvTuh+kWaJWyOvLILQDq53N2EBxNIvmkQPUc6yk7RBmBrKLvIj79INZf/txPpROPHY9uKXegErz22o/gl1HUh57y8SdOhpD36++8QzcqeNFmBgyRDAJaaFETCa3u3wqSFGutOqERluUMR/iB2phyLlcnNGg7JUCth389upsOZ12vzUO5eZi3ft4496VRVCc0Cnf4dIGCfD+sJ+ymTuiUPOfiQPqZ3SKhOHftOIQ6odpAXzenxqWtXE2Rcq0ITwQneE8utlqdaXikF8IvKhJqCtug1dR027q7adcW+L7wGrvZY9rsm9i6MYCSARzLdpzDWwQM09ibdi5wkgKVL/Qgw0O2ptMMBkjTBPd0iSzQq2S6zoNudrFGvr69M32tH3tpgwJsnHzIKwTZIzzINLIAW+m68PRQT9qF7bR9p5Z/hmcaQRHgQ6hH77G2Rvl5J4HmdrQr5SH/B3/jPwuppw/e+FH6DZDQMZ69nYBJMzAJyGNDAss4e9DfvM9ZssB9i2gqFWQHMtO9qjrsgqqkwPpRag06cLCfooWka2WIs++DDz4IIOaD99+LoHIXgvfaaM+9iwAGysb1ELDNMEY32EfuNWUY7V42ieKGq1YQMIpz+NwZdMNtvSztbJigVQ5puEoWIQmXlvPrYU5incvPimJ+mrO61v7WDMzD1kzNxrTj3H3hMN32QD3lsduWeAaD/PYNBPp51j6czZ2b7qcX0AN+leLF94ZBKvEn2gg6BBMqKKGTqK7wAvZF/waOZdg5kcm+nv5w9ky3h8pIKH34Woq59aVYg54+2hgdUoMDzzhRaxVEQqaJ6wcyzXmpHQqn0qJDc80Ms68VONHGSQuwQj8CQ88LeeqiogUEdDziXCu+SKanLf1kTugnTcbDUNSHvb6+7mF/Bz8t3CUtSyy7/LfRf6lcC+fKB2TAjO5sp2jKXm8+kiDl9Wqv6bh2RauqDgoJ7Llq94CcEpEjaqGM5j0LivvBmbOT/53b5smB0/hVlplpIZ1M016mN/fAh7sPsuHB6Sab58DejnNo+jB4jkR6SiOsI9X5/sgULQrN3i8hf9OeBjl0phbR+GOztSGK7iacJX23hTaSR/ftTIf37iDKeJB+8zs/SHet6rQyTl6HrSCDmOXpm8cqiL0BHxdpkLjnnK7aYDpIxzL7cZG6kHa7Xk7jls1UkUuWIzoirfGgFHZVJLM6ok5JXVAhEB6fmccrWkaKNuks6JRHMJB5kR5KpvYsIBCxOUiE/u+dQC5pIKMyehCdjM086Vvnb/Z+b/oH34dnCN/nAGKiH1F/dZpuEXbWkHy+mdT7n/vKkyBAJ+iZvR2jNRFdGXw4O4Wc/uCV6G8+h5Faphf9H5+7DXGfA4qx27lpKf3cga60B1a7xWKX0VK9PXMfB9JAYyMpMWRMcHgVsba8yHuzJaptPzVsIc7Pz5TTisDEMSlIe24BmFEJnT4HpnY5qgaxOmHNQzhS0jhwjm1sWts+KjfUOMzr+6vjWvdVaw7WvLZlZCM9YqW7vaThoGl0eKyQM3Od4NhLKrfqfReH0nqr+VnXFtAMeCDgqHoSDd+E46l8FOMqAroTp7uPv9XcXGBMzl27EeLvavQZdVusNGdaVOPGM9VnWZUeFyUpDqNIqPejI6BDbjFUH8hIUGAYV6N8JWJcXzZquDY8EvzpDeznBYMyfBERfx1+X2+gFX3SY1yyTTAFVNe/8xDavqLQjLdBp7Sb++H8wzdjj33xsUOpvRcjCRprQZ9NCObVFVV7T34bnzcCWrp8byb9nb/zt9Jv/MY/Dn1Gn2CWcekCYYp2dcyrHPQJUP8JUKgl7uP01WEczJyujRZ9/F7uqQVh20DCpknnTyiqbbBX0Mu8VyzUtPMNRTms32dxNB+HiiSqP41iwRtvvgJF6Cb0kP60G7qE3WVOwRcd434MCRYJAivTu47Nyj6uDl2lNhQkUM6ly0hb0nBCIxw3iAh7mV8bjlwU7nzyV3P9N1GmplMQa75xGZ3QoEVx8Wj+wDjYjtPnULbJpiYWx0xGJbD3mi/QxXsGLQhV3Jst64FrN685IvUZ7OiciE9BVnN1fs5mZBH7T3uSfIMxR7xPLWPzaV5ji1J5IF2eN9M4iTvYL9vYG7OAG1M4izeZ47sgRvtYa09AiXqqt5OiFPjGQRvYiCLIcvoIR+LdKSSVsA9DqHQ83bEufW4Ajiaax9r1c0jQnRqnOQR3sJX0/A7W0Q6CeUx6mmV8hilKukZnIR3VaxQTXeJz72BDVYHY2scfHF9F4P/KX/mPqb4mHU8Q89Krr6W3r4Kcs/7spjRP844oOOQcszmFKJpqG9qo9VIggkYmYh/aLIGys7nS0ydPZn4qe6YHxPSjj05jVx0LnanOcEDNyCwTxIsGByrnYmIuQj8kmiVITsuodKSZPZtKtsNxzW4nf1gHUXjH/Md6qL6CZ89nnMNHrdi1PszD/JxPWu2Pen87z3ty50C6CX9+HfKA44AYUkAWlJzjbzs2bme+bbDyHMHmb3/3ZagWAj10McI2qg4wT6ArUm0f9vtRPA0oZmDm2cwYtHGuivrninbANQuZmGdtmJ5AliszNDWDJLURrVJsaihWcI1F1p2IaYAAAmu8L6TX/BOtZjOwldP1cxGsS8Wo4FT1HWpBbbU1OqGh45uzgdkJbXryn2I/GoU5q1/5sMmuh2YzMliJt6v/tFK0UKPouHk3d0EA/CQrRH2HKTUXoKepKJ8/7QUhmSaCEsoPHUSsjU6ofbx1LoObYCRtijgKFwKCIQo0ChA1lI9CJOEmEi3N9thi9HSPDYffBELE5DAJPWzy7YPwtRQGlx/JvbZbBIOT681sxoGMinpSBB6MommBzHDRc2gCXp3GnLN5TZXpwFBrGNGbPDz71scho0HT6eKCPRwwt6xMlAPrjelsF86l8ko+WOXBxCS3JCfYgIXCVRJqMS7xGu2EfKUHs+mnD29Lb54fD+02D2Dqc1pOa2zosrEjmhH99DNdwmUROf6VhBwbtFTRx+9ZoNFQIFBki0vuhqH9L35mW+rdQAU/42fByVYcIOdkjgV8g7ad37lE9fniBirTN6YLk4wbPQhNkndAxl+/NJV+7tiO9OLPfB1ZkKGA/uXlXr1+LZCRS2feSlP0IR9AdWAKXu4rFDZdAyUQ8djf8SD9Ir3jB4gyJbnfuD1BOp7Ck3YKbUCt/uiDC5DDSWHA2YruVnKuTMdbKW8bTxGWMh6157TjkQ+hrJca7fEKFUGnyBRFjSDrZqzRcN2kWzkIJlF5MKqcJGCJgg+R1BJQ1b+bgVv9fY0yIx1SIs76ukCoQroF5D04RARQrE0RBn+nRNEijqdIqNXwe0Ay5Drfgl9tO1hlczah12ekvZ4D49YIXF0OupMH90dl/Efnz6YeCnjOXLiYOuGZqp9paiaLKXNNHVVlzazQD8273LLU5+mFMyYq6+GxaA9isxMMYjeR9FayEx4o3rMdOlTEUGNTVER+7hmQk3lRLJEUOwnhKAeRnv0RgtE6v65V5i/GmOnZ4F7XyeDnNRjwWS3285yaQ3VBo3yX625jPx/vR/+VA2Bou60z4W7rEPLnNhmJ3fv2RbpeKaUHUDz+5C9+I/3Ot/4wt63EAbIv/AhdUKKrFPbIe7xGWm2csb4xCf+b8daeiE53QztR1SJ4XUS1CrB7MExyWCs1FNJKGhE3M89nkUvoZ7LvtpC9OI6zeQx+3noOtdfefi1Ewtu1EyD7dn1yLiJD4l4UWS2pytozPuz2Gommav+yraipSHnOGWGqX+GElsDWn4XNLod+M3hde6Y0z4oaoLTOoMaLw+IXP1AHUidUioBcZzNMHYyFAIGyfu59g3Q5k6RR8lNaXMNfQ6S3e7ER2gnnCNpkyDMpfTVr8VtJoUfgrM1z76/QXz/tSGwhoSF/Lr0KB3QP6Osh9GZHydTdwRHc1bsp7UO9YwI5npu2bmTtPkZw+yWCkGNdatrqGFBpzFl0jsD4bcTLxxncUeZmgZv9Yh/KHlvoP76Zfc7932UMJpc2gJ6xLIi+RdQeQCsaY/2OsK+uwBo7gwN5A2fW+nMYe9HcxH2wk/vaQoGSaNvRQ4dZv79K9fXGdOrdN9PrND/43nunUhfZNTNMs2TGTLsqnL4gul/SvrGH5HUqTI4DEvxD9s0dqq9dM9MgqPZKd9+MUsNgujA0UOXLmxbTNrEvlCvMZ0w+m8KGlcVk4BfnXaR6cc5iVvN+FhSI10qr08niegJTpkRrwexaB/BhE/mT+D6fuhAe8oKHXd+ftbNGnjm6J71/huKrB0jfMdbyXBd4DmWuDAq6OfOH4En8ype/EOv0X/7gNVRvyNIRhUa2zbWrnjNBgg6iovgRd3vuSLEClVZ9JSSzGOc7yMN1kXbXH4r6DsbVRhu2KQ6wgs8LIKDIkFUakwCTc1XlnnxtaKJjY7RvqqbkM8eubKT3G7Qxf+65V6vwHaLCjI734HN8MhLajETXGotYJwWBqQdg5QiuNTLN9zYXRn196zrl0PVzfZ3Gtn4pdJ5bxIUrGk6Cr5ODuADnMVpRaqfDUS0i+xidzG1Q81LnraIjRbnfGMDIiuuY/lPmw6XerbyEvE8+S/mjfRSx3MNJfeBgyvsjBS4iUw/9iC5AOIwe2zm01QJ0UXho3kAAuwee2wSLYQxU7TTGZVHSvyk44e14IAxkQTKNCIMfyE1FH1a1GIlI+nq3gLBI/s14cfjhRvb+SwDC6L9EiV639qWvh0G8tlhWv78LOril7UH6tZ/9fPqd770Vh8cMzxf6g46th3cskkYVa4AxObqsc1YXmJGxC1JVALl92aDnzwyOrHqDIBb76JT0t77ST0oKg8YiHoOj0oUDvESEN0+k19W3J/3vr1xPo3NWLw8hun83naLHu1F0G+MH9pX+nc8dTi9+9Ws4GlSMys/jukrhLGEMb175MI1evQKKBU8YlO8t+nbevLuJSnk4hUNd6evHB2njZ4GalZoc3O+dAxUxeIfQ/4B2jMEJFQUP2X6ehShT3U91TnmuHja8aYeK+Kxj4ypDUVPPMS4RjWcqiE6XkWIVD648mergh7Fg3owijSbDobVivCCITfSztjur/NFmVN50QlubxqDDgAUnRyRUPnWgrXxvKlu5kOqA+AzRq7gU9njIGxTZW17H1b3lvR7Yh6AyjrJonGngyzfggqKwcJt5tEpWRy6CIwLAiWn1/DLZvba4DSMkTUQUECfQAMZ9YxGf60ZB/PsY0yGc2i1q1jHu0Ue7jMeTtOt845336P9OdgHHeZ60uNxujaSp8vgqgVhzna5UcmYnOMNsK7qXnaC73d19oSDx4MF8OjIIAnHoYC5eYtyGr16lK9dOWnGep7AL55Vn6MQ5vzN6PZ04cZyCJqRosAkXKTp6Cj7mFPc3STW9e/Ye47HA2L5L8d8SToZKA0uBKIBw0ZpTwvSiXWXUgqRqX3RpCqRMJzurF4gI573XzV7xYHY9Oaf7EeP/8uefCz3CH7/xerqKvqnPet/5i7PeFLNUIRF+OZ1lb0fIncerqdEXY5bb/KwqTPIHlRMaQ1yGujqhwYX2Z+VMWHseV3tRf77W9scDNr6aEkj+2IZZpuClL2irtFJtESRajc24lO45Y6wHqUbVCbWh8rZOuMZWFdNAxL7jppDvkvo0HT/LuERhUgxE1r8Ojd/KCVv7IA/5d03HO9ab7OiFg7GfYqBjFJ1MQ+O5Cwq5nWlrt0kEfExRwL08wE9B1jwICkoWnvcp376cRnnt792+m/54ig5dBhzYe3Qq0te296Qn+pD1E6Gl49NdCjnvse43sV9u43yepYXldWzXCM8/ynqyM9IC62T9+kxzwpymMRbEIufUTjjdfSgGmHF48vET6Zde/AZ77m56+/VX0ymqzV8+dzkobtJRpKo5OnfvL0AN244jarFg7kLomrJob96e4Ti2fu8YmiWYRJKwHVvpmhvjDDWIja5GqqeUTJNqMh6DBvIdoHZS6/rZWxOk17Ujvkc0zkyhVCdGWTLlAAAgAElEQVQPvNC35ny07a/V9mykIPLeUzNWJ9sVX/2I/w+Q0IdN/1rAbe3aftTar2ve35O3IdjFWQcZRzyOAJHnYiHd9RmwN4vQgrSRu5ij5/bvTJ//3JPpH33rX6dhUPV5Av1Q/mHd62Aukg6vtEMdU+WUPEvW87s4R1gH9oFfbwGRzW0Y92Xmwucw26Kt0F+wO5XdmQz48hjLSWYe+F5EO8TvQ2oJTic2Wie08jw9N/zjzgyUXDCP8a9FtU3d4KAyGjzwN0DBS+sOPP3sKiR0lQPJYqkDXDlWLc++WIn67+YhuCLGmx3CiqbFobkmmg4HsZG+jRvXkHlONBaRqffsQevguB6z0YuiI7sVFccp5GiiZ3yu+F225ZROGu+UmxkHHc6pnJzoTKS2pcUgopxszvW+X2ST9Jkf1AXUHZI6HBDjHLTeq2Ksi0yCC0CuoOl+owU/O8SVMRzKXOzk0BLhksNiRfLp4Tvp9CxohFWuLLiQmhHBIZWyBUM5Q8Q8RZhuNC5RPp7PbjU4CCJy0fZK1MeYUC5cThpnB1x/QtMbG7A6iaU6WYey7AzH1CKU9jAGd5EvocAJg9cGYdwqfbmQpuubEVxrTbhBPJ9Mf1Q0Np+OK3MVxQyNuQsH2XtT6gXpH9rc/Oc/M5TaFodjUc9yKGzk5+0s9htUu6cNfen71+G8LqxPP/Ps0fSb3307XXlAJM5FNuN0bkTc/hef2JNeeP6rjE3uiyv6pgbZfZC79974Ac8mbxMNWZyAt85NpJF7m0AMKIqiIuCJgQeIsPdG1IfXkK5CkRiDzC+Kfp7U1xjFTvKLwhU3TSdnxr67HnYFec9DiZG3TatriuBF59voMpxLZ8WDzGCgIvBl09VWnHVtx77iRTqYGgf5NSGZ4ec3nP3mmD50bhrzW24v4wbOGd+o3tgH0moHjlmcRQ9bK6/DbEfAkFOctXe8nFmRfGWIdHZso6lDZRHITnRB71q5bhcy9TgZrexAC9bxPYGTkmlSIiLlJsdNukGhcZgC7+L3piNFjuetAI+xxpnkIDtAxfdOeI2LNpjgs63MdTwt8lmQ7M7hdo5CnA2hWkCKmyKO7FjmtFHINJWxa/4dtoJ7jMI5nrX4oeGQrqf/tPfZxlwuENS417pAjbrh6KlKoc6snM1Ofi95f8f2rYH29BDMbIOSMzIySSvZbem99z+I4HOBw8XiCwOXcfbVHQKB83ShuY8tEZF7kL2dNECHJnMZzolC6r2Mi+isTRFUYDAICC4mz6PaZC88OA8a+dSO10GKp37u+a+ELfvuD3+AE3qTn7PXGE91Mw0uYs9L89BGub/drzpLMWam7ppwg4smovmHOqGurcrfrd9XkflYtQ1f8mGH88eQz+q0Fid0rfPZREI9F4KN5tzyURYmGQyFE2rHJNbXHZwwfPgMUfDmbv5sI3vVR0re1rVzpo5Nx/OiGRw+6oSiSNPsk19ivf8mTmgNPttjqu6l/RQQ7cW2En7QapgCJbl23MtGuXcM1Dbu7yhrqbszF95GwSykCVPn3x6+B4oJZalrHeLzm6AwbaTCHZ4ge9e9pp7oInZQOy3v8woSdh/OAFYojcT6ck/fAx1WeF6urGLKV7CzP7o9l67itA5BC+gGie/j3Pri555Lz518gqveT9/77h9G5uRfv/VB9IA3c9XpesNhmaIwyL0d8m/Fxlfuv44GPcDDBjuKpnbv4mh3sGekybVvlIOO7QgIU7UZaHLsXZU6tDdWenteRq2BKhmcydpn7ZF91s+xplHCznUMzFXYCW0W/1SqS+dpklSyAYpZn1ZwtcZ+rrUJxWS2fJy1zmX9/Wf5u+mrrH190ymOPcN66Oa5n0SsfgcRiAznq5xVY4AtNxknHbh5zw5Ge5C524qz+nWUNNx3//fLr6R2lENGR6lQV6aO53bMepgnHdnYG/yxRfksdkf96fvKM5mxwzYqlu9ZYyMLqVMjKuZwdrn91JJ2jyybRWaMBU+8VwtodXpDAxx+r9ktherlDfu7Ktvodc2shQRg+XkTlRaMqF2ZanYQ+5iR0LUD2DrkPIy58dicHpYstmY/6zrY1ZGsA7zW+Kw9TJv/rp/dNE4VgasHb/ZIV5ybeE/RA+3FeTKFtnhPvhaeP8Z+IAR5qSAdomWewrpcaBqempw4nU+NvcTq4ZtUrDLQVmWb1vUjhKLje9OqbOp+OvfYtsxBq2KsOl3b6Dpj5brjE50IcKg8JE2rOVYiIcscIvtI3U3w2fLF7pHCfPU6BxGbRsT7vtxOft6Bl9AH6Xg9n3eTdJ2JSQ8+0dmNRh0cJCH6asQSxjW3eQzHMzhbuWgqaAocWWHUNNZGwuqGBZrp59FZxMITvj9BdHX14hnQpv504RaoEg6d6dlAOiMIyMFBzAvXyQhJ6XNenC15d4FYG1nxd/1T57TFAXT6eCoLrLYzN3/zuQ44U7dC9Fitvi3bSRXTQ28TyNLy5t70G9+5BP+hO7349LH0zdc/Sh/csYJPdIONseFe+sYT+9MXnnoShDmnFmznZkvFcQTj33//3bQB4zrK3G6gC9LYHNWWrA95KApHdy+Np8ePHiJdavGT6WHREdAThm4Rbo7NAaK1qsgt42bRVLRkjfHM1X01pev6rNzZuqbrfql7yMi9hWYGSJoj9UCQSqDRifH2T4iai4KKFJpiMuVVUf3ytz+rXNP6WRW1bo5/OME6LqLSGHf7jUdRHwvPdHzuqkF0q+GwmobrR2tYK9H5jNCfI83i3z5/FNeAWIpQRBqIa7dj4MapxlTGo/YhzhyujNYrAdU0wBEKOYa2pCvNI2LNSkUpPL82DOvJg4cJznAWcEIt0tHZ3wHPeifauj7TMu//AajfZlKA/m6RMVZzUdRER9hip0pLCVCPZ9MIRyGSd1ZoKUb70X3JtH3oxmQnxL+1NgZccaCVOZMHHtaQ8VTqRr1CFlnawLMoKH6MgqYR1uA91QcYFzZGtKulJiQtiwabqnLvGkTG/o2bCwTMQKGb1yjHpiGXE6qAvtYrNDjMmrA2bKPa7vOIXEBpOHjgIBJRP82+2Jhee/WP09kzHzJHm0MuR25pFEtpu5lnKQwWgVUtz9DBbKTiW4cyg1Zt8Eo6Pv82sI7iaK5IE308YPqsB3fzDGl9fvmmWYEf6EyhvliEKjffdHyWbsIuhG4supnsZRsZiPjaRceCmW20BeqFJylyuoBD5Z8ZnFCr4+WE2vVrZQ9lp7QqO3z8OVayc5kRm7/CVsZYyl2/F52IevnXDtbm4yCej/ODPu6hh2iwTaeXwetgLwpsBzXCqeD/RDE/GMuZsn1dZMCkbuhMy8uzM4ccdNbNAmirebt1rMEpUu5TZLbaACxUXomuNGa9mCcDcs+TH08+SL81Op1GQEaH4Hr24YS28efnv/ZC2o+agrzqix99SCZgLP2zP3gZ1YD1rC07ht0IVZU5UvEdoHLq5Yb9KrbQynYzdha0yBkPZQqzIeW8cInJddxgEMDPdm1BMhDntI/3dJFanpix4Uh+7w61ifnPohjtjoVHD0Csv/32O+kCCPJ6AALliZYBGKJwzHONMT5AUHyJ+1TGyf9Cx+khXznoymdby9+IGatZXR24z7JyP/trItmkzfJGtTMxN6wP7mM73F41w2fI2JmJ64B6dxG/AUcA+2ihJ3xLXjfAeA7gHzy+byDG+vuo2CwSRNpwYB61mH6Asg4Q7jtQEi1KtvZlDp/Ez1VlZBz/xdbEIqwGxmZ1Xa+zUdwpQoFNF922GQhjaJGwXFKzzMEG5x5q16VQUynyS9pe6WaCM355ZikxaNdA17QOqhSzSkPTXoXTaizBvZk5Y1N/PB2/yiksckZ+wCpEwQqpktqt01Ed1KYDWp3TlQN5Jc276sAsi6CJmHrdVfdSuxEUZyc2PRPaJeRvHzYqXDk/gwu6i01/HHQiep1Gtw0OdgY5+qUqHWAlM9GBXWA8UDutsse7t/gh5JgYnNCINBrjWaPXKQMdIrzxecLhVvdyqBSZHSUQPMRFRh2LfniqgQ5xU97TXrogLXNo/vZrp9KcrR09GMozbCN1M4hzPEtUM0FB1EQ4RfIoFCUnGvHwsNCDxWkqVY6XfA9T2NnoZaS38jUdO4trgAr1PDEQ7F2QGVEcM5W9POfJw/vSzeFr9LDem3703lmiSOQxuPeowJXDWQxNoCiFr9Oc6wqz2z2h0hIqxO7rddZMoUYnKQx9F4iRMjxdFHL8tc+1p6f3ZgS6s32Ig/sWqBebAM7UHfJGf3iO3uzc/2O7t6aL4/fT61duFXSD63IyHQDRPLZrkDHewkE7F8hAW1dvOg1XUC6dVdrSI9x4FiAsYAlMgbV5XzzEZiv9GLd5ELsNOjKMr1ppBg0aKVPEmZeZBXYleUeDA9PNXLse0D6vc96UoqhjUde8xO4mJzpTmzPqEg58HEDLpGV5dpzQ+H1x9ut4N9//sYyEwUdBWVeZRvcJPxCJC2kp7lMDI2KhtuxGo1477pQUyyxzUaPTGfmJduNyrEp0G86fARPX0YjLA/P+N6k1FyL2mbZRJTlqAWAgwzrTOsCuJXej3xfjrEM9J9VFp1bNOY0uqbn9tAUdZzz2EMQpQ7YFA60TeuHChdRnJ5Ezp4OrpiMkkmpQ59Uz51t+WBFmj3Mnp+tjbsLRDO8yj4/3p3PpmV0OCp/bMXduKuIfqaY4vPIB7PoyZcvOTHTQTt94/Ch6lJ3pffR5b5DC7GA9jqHcYKsK0ZwlC7HYj0HdsUDSdLx7w89ynOXtssYGec4FDqBxUpPywABos7MaxRbLCI3TbpE5GQA9OnL4cDp65DgauTsDObqOruI7b74W8/T4iRPhwL/25tsUPU3SBhD5FubprprIJbgMG/4TOKGOVyvt7vd5Gee1vGrx/b//R2wT//jofGM2KxCwcFN0+BSrz0L6yuCJlejsiCAFeiyyT+ZEJ3Q79rUfRFuUZ56xvSsKik0SCZ1lPnRC/crnTRy7n9kJbQafUpk2hFA665sb24eD+Dxe5+f5s4vttIlIowtnzHND3VDpBd73EoVIk55h3N8ke3UEasYmbP0usmM96201CkrF+WCRoMHKZq69xIK3+GjSYlhQ9XsogSwYYGDnekXQoHVYGHSPN1+cX0eKfzF9f5JzjP07hPMjctyJM/inv/FLoTMqPenmlUuM7d30e7SdPX1lmEmFumCqHedhGqkyndDM7ctKKDoXg9BJZglWlV6KgJwrjNBdrLazzplQMl1cvx3n8EuABxNjN4MT3qFtDQpKtiFKIl4hw+G1BXyi5efm7vStV99EIQVHjedU0eY+Z4DorDQWHS7pKD/40Y/hvrqXBM7yXD4MnTQBUZdtyy8Jk5vPvKwhvPrrk1DOT1vprt/wiSq4ENd/kLYRTG6Dk9tD44/T166Hc9jOXN0B0V6HXbPI0yzUBmW+AFs2Qoc4jOrBc08+nn7nD38AzQNrh51cBK3ewPiqeGKmw6vrGKpSkrO+coUX0S2fo5X1UABfUhkCPOMzlI20kYXggFSf+ziWoX1e9kMHgYpnnLZCHnw7MpAVoAhbymdWvmfQxdQ+Z23ri7TOgqKg0FKGYTxiXXBNfKCHc0Lr5Ehirm+sUGpFZ3xNRWvq99WxrBOzdvKqg9rkRtSfxUHBom8iSfX9daNXY+ciiQPQKlUGWiR0vS2kMC6b2aWD6xfSCSKA0BDlmNADtwJPTUqXqbxLHYp+CiCURdJhlHA9BXph/+sJNBKVYQlxVSt12RDTcFyc3HH6PQ+CjupEbgVtGB2hnzSTlyeGTcPmvs+kK7y+Hu9QuHw79zKCrlkPTtY336UjCsYxAGYWqKjkdkjiG0gp6hzcoHjJRJv4h5G+kU1w7CIa0dnGVoliYRw0y5Lwc7f3UnAVaIFLMWvrdfPadSzUHqQ7tiEXsgWkZY6K8m0s/k16p1Tl/+FbRFbrcJrjw1jIUWCXjxXnIBKXMeh5Zv3WCjtF/+sP6iHka6NXun3RdYAwVI67PFqNdA89sn/9mQHSVRgRDtbRO3OQo6mgpKL3Du8ZJWK/soQzj0HrYfzGSEvdBiUVw/Je5Fx1IJ8zyMGiA7HRsWd+r1LBrb6nDqWbUY5RcJa4wQW7bOhUcJOmZE3bVXQrHEL5czqizG9waETK4mELElwMSThUbvSKZgbCnA3MyiGWR6IGYAYgrai7OqBlbMMJ0IAQlLj+gjBuIwC7UWgQGyhodTSrA1yj0bov3Yt+tbh2+YYychIFLRx5zJedmaxmjchYoxFIsnNJEMcYuMYDEYyDXYPOujNNZlCiYxdrIaOdkd7mEKkBab23ig63kPDidHtLFUUTDQ0njGsGUm/ww70O0tJvgPWzgwBRAygqpUF1PSnL5vOqETrBehqjQt7swZwp5+IYRutT50lXItCpvESbiKxpv0C6w52RQsBuiZ+5pbLjKTc1EN+66GMfZocoC7OLubDWed8eipja4Og5LuOgt0qHGYBZdOdhLDdrmOp1VIFCg9fAoAZ59b78vH7mfgBbtMhBMcWhYYeURcbHdFttu9nOWu1lrWxnvzx27BhNBI6QcrPTDO4DaNXpD97HKZhKx/ndLCn9D06doSjqFkLYjGNoFWf0LpQzAn5rIntlOz8CCV3rhMa48kx17/8kjmgTrAjPz2vlj68T1to3/kAnVKctgqFijLpE3GLN21fbYjR1mnPb4WB68mwWlcoJHQTdsQX0HI6nnZVEQGd1QhlryTYrgeFP5oTW2429Kg8OJ9SR7cHb+an2denFvg3pMaqcVe4I/Wk6O63XkwyzY/MVWhWTrVEPdiNBzChdjuZiH2xOu3itVf+5mAf6DHvtvv/mOvMWu5GG/wgK1ygFSha64m2Qul9OX9pGwEaafwrn9jSVSy/fWUivzoKuMx7bcRYH4Mv3AEgYjP/cl59Pj7OGxqG83IDvvJFz4psvvUwbYhLgOvme89gPs30CL8EpZ+1rq8yyyQ/0LO01i8VgWFgpWieSplMiECMYtG1oMJQ1jqKze/duBnzkm7aTtXLsorU2dqlm3+I8Bdlro2D0R6dOo5JCtzIUAgL9zDVcIbml/dhB1zOzhcNkwzaRmbBG4LN8NY60uPdKAw7H8bNc4CGvafo8dVV7Jrb2iOPpPfd2pS1UmOWmG/eCjw7+xHmIHmpwYdazZ23ygqg8472Rdb0PKP2njx0i+HiQXvngXGRJ9E3u0xVrkjHWCwj1HuxNBA+MqZXu0odMxWv3bZmqTxKcctbCCKizRYtaASmJ66xl4B+e4dEWFEUbndAAGgRNCL6de5/Tlq1my1qty3VIo/0nnx194nPBWZVq0q6KjJoldr5LgPLSun1PPkNgXLiDjUHNRqJIHBQjEcarHMBrx7910IaBzoYtCOQluqx+TMuml0O2OjvxhpBlWOXv5B8b1bhICroTB3T8zDQM8LJpNow4Ccc4DA7SV3YXUifjoH8KXotehgMDEuGGsYjFanodzHsc+PJR5HK2e+gFMTfzpeSLKlPjJIzhfPbZT1oUVAFgfjYjD0bOBQvEFKfSCQ8oksqcF5EmIlk2pwejyNIo/NA/OHcHYWEXZa5wM+2uZNDd6UmqvfvT1dFJqh3pvxaV8jqcFO2E7mFOszimFjUEb8ux1QWNjKZKb46LKWQJ+0tEvMh+DLLouPZR2oDtpMBKlO8mIvdXEBffSHSq1uH5MYox1oMQw0cVbYluKTGPq6NJjZYGxblQpaB2xKmoVzhCJXVvFBZrwIIRi1vUkCTa7+TAPzFIcQbo0TJBzpSbR24TzuQUPFuKR+kfn9GODczlBjoSKa9kaiLQMw4N+W1SOhX5d7X4TFZqunvCIXKudYD5PNOyomKRAmbzhYC8TrFE8OAI8l84IBlyib0QBmmFD+0PTKt73YpEtvaB4xTIsa8JFmY9z/LzN6xZ0xDFfnGNhYPOtXUWGaPQcS2OkO9vBnvN/dfMJDTnqe6nCBzkWWoEMCaBhGqgMA5yp+RoGQFLPA/RfMY/Kw1IUcjzX7+shJSekh+srI3sjmYUMSKqla+VtVMUFRxzHYhARB1XY52s1esaCg07VzJjYNX9Vu71yN49IVl0B3qE9+keNLg7Sq/3t959N41w2JnCUvNxI6kqURGHMZD3sn69o3qoWdjo3IQ+sB3BtBnOW/ZHY/q9D3soS/UJbhljAMCUvSPXoOh4cbrcJ/5qHWnQMLRBfJbz5wkmwplbHoQTbACpWxRd3lzXmbQf66NklDrUaCUAsPrd+/RwWmCNxt7n+9Dudb24thnvbmyXBQiD8MMMCL3OPRDhcfRM5dr2UeBhh5NbY+OkqClm4EGttg/k1TmIbG21tqumL/j2NaBopuPDcXZZrfE2m2n51Vd69L/q+q+viL1d9spaZ9axMqC2CMl10nLI2TsR/8kzDNoRWQ8QsnyK5HOogwtvBQUdRHVABEoU1Op4K8VnozqepaPNKrau8kFXnUurHuPj6fi6/+QVr8Ox6KSw7SSf+TyyS0cwSwO2ZnTeuM9+zoR2UEodDlU4ZqkRkNa0CeePxHQ6TVBuSu+xgfa0E9TUtpw3sGO34ciP2sSAOWhzf/LcYwSOV6hkmWEC9MugjVK81J6epcnHAmfMBxjTd6YW00Va8dAzhzEiPTuAE4rjJzihisszx04gY9iOQ4EDfONqOIhvUbE9QgGMAZMtbOWGmzl09WijlDdUXN7FXYNebagO4QDr0d7lcpbz0s/73r27H9WI7d2cbdh19/NWKW1kIGuzl1z0Au1HYAjuoT/33H2bYr+L6KnO4X2qZHAfhDnOTlO+BCAdSjfxWXOhdel+bCjulLkLmxS2vbm6qnEu9q4RLGuLql/UBMHWruiH/a4+c3D7Y9+u2V+sgyEAoH0AKeqRR7NOEXol1LB/UwRH63hWW3arzyrrx1T5FqhoT+wY4Dnvp3HW+Z0JmnmYpZTmw7x4lkptkDutlmtojgfAoeaqeuL9UchrRX18cc1xC834NtpiW0WvX2JQ7hqL7IvqN1mwPp6Vv/V5tJ8xnh6bUjO4lqBUfnad2NwVyS8LypsV8vUM9Xd0nvvJdEI/ycA0kbOcYMo3vfarIhPNSLiiPqIqzes86vsWksr1TeF5GOnobMK4D2LETwBbKz9xlsrdHYPbM9rCAI2BCOzduzc4CTNo6NnxSINrK0ojijmQTNHYyrvTa/fnZ8+eTVu3bo1HWUD2YgBncQ4pim5+n0V1uVa0HLsf6TTRRDVCl5m8rYhrz/H7PXv2pZffeTv9wdnbaa4dLzkPECmjB7R+JEXO4bcdJ/HCCFIuRBLtGKDMefHQIQ0BDD5R5BQ8oMIYhK4jkQuLqguYb2s3C1X5IZzQQ/v3hIMxRmS1Hr7nZdKEGgfTKscOH8IhHUpTPP+VkYl0ZXyOBaSDy+XYIJU8HJpjjXn0AC8Cs7HY3KRR9ebBVBxAnZ4WSic3lddZTOC8Z7ozBgQaQQ8LfR0OtimHTdFOTCRJBoE8l1xdp/OuU+Rxfw+kWI6KBVm2b1tX5smNLg9YxzQcQDFkri+Cp7MpqqjYcgjqm+Yu/K96+CswnR3KiCNb8xI93OPQrtXEH7MlrbGp67eOwcP2SXMn5AK7zDkUzY8imbKZHXPvuRnU1es190xFZPMmL5pizQ/WFypOaMwJz2LbvZ17dqezFy+GJNcSP1Nns1Zgx/27Zwsdo3WImOYLRCY7a6u/Vpz1pkEO5zk070pzhIIaV7rCcVLJl7mPkFYpKVQdPZ0/+7arl3ny2HE6fdCOl25D4eiyNg9Ca7mCMPvZa1eioGaSQ+w+6z0E/5lnDWHlhTbHsD6LKfZ2Up0DtiK00QXrrzr0PvdmKTnq7cljY22JRlQefNOeBetaZ9dBKYVseVzi0/N3rTMu8yhzRkFHNvdFD9pFWQsWHTmLeRXntWbhRWCx0qIYIz9PNK0Wb0rnkZ6jwkc8g2OZ1fLLAZEPVwMFndisWpBlWHKwmIOmtV8/iRP6k6TkW4dzARX83M/i0CplZ8ZITmd0qosCDDMIzrvPorxMbrdritFnzdgTByuPvLUdJRCKeyz21Ek1Balc0Dx2w+YhKqjEcxQwxpj00V+PdkLdG13YkZOgkS9Syb6Pz5eCIQI9Z3U5DtYu+oLL25QiNAoAsIjjOmQrae7NCvdroFo7aGZymMDKIOztybvpTQpiJx7YM5x2rRYzwQfdxPnQh3MR8knsz0CBea7osAV6NYnjOU3GCGwwXVlsS7d4bsBgUEP0qHHuLLKTR/v00RNpaMtW0PS2dPbD90mJD3AmjKZv/zG0Ds4caS6L0tMIkswY+BUAjVkUnEbtkMinP9MBEhQaJR1vMOeele4jYDFN4wvbp37hiSeosRhGrH4HIAtUgUsXOBv3BDrm+qgp3KDpcEab7v/g4hW0S2m/TKbOosQIFs1ysGfMeJgFiaImnK5lpQ8bQXFzzcUeKVmrR81v04YFJ7k40Wv9lbUAzcOuV01l3esVULiHP7ALVPnkNjqpLUyy6TtQTaABgAVDgC6X8FMsjpUXHKoAPKfj0sW59vzxg+ha03CAYtoZ/AQr5HU01zOfF5i33HIcJJ5xt0tVJ/OqdnnQDJkvz0LnPfwV6VlcY6NKB5zjtoeNKZYiYWU9r5kjm+LZWnn/puq9js+iML0OcNDX4t+2MiEo4llyfQGZF/XYo7DbVseFIypNzyJJM06bN68UJjVT5GsH9JMigfra1a/5eIqndU09HZ8zDv6VaCMWd+F9PmzCYwGF1cppu3g/i0/Og1WghgumX0QP95N+2YMYbw8abLNECxpqDfG4xUkMuKiYAykEoujrIovCAXEQXdpWBbaJQJpC5jOOkdp6/9334r06nqKrnRxW26mQFdEZZdG4SPpAWHUYFUvfC6ft0sXzaefu3bHB5HOO85nfvzyBQbGYKB/o9kvYjmHoglQ+MjKMYDbcDnUqWbmmkH3oTfxuGgdUyYvgmFqkxJAeSJEAACAASURBVOdZ7W9Xpp393RC+u+lrD+rKGJ65fC0N37LntYZnQzqIrE4vke6sMCPXvITczAb5aRxK24Z2pg/Z5JvQyhwBqdVwV52vSD/WlHOZs2qEqhOai1B0XleKaXR6/KowvELwEp+NYtfBcbKwZIMSQTq9gXL4QdmRtdLZdM+m9aBbgXqIbBUJFdEeOVd2ILEZgYVyQv7hPOVUnaiQFf6BiHnPxTluGg2NVl4/ObWencfw2latzSbC05Smao5JOCYFRanOTNP5qYhX03erRUk6oa7lSJeH0oJp8pWOSc19WI1hdXTrv6sD2kzXxz3lMzhznPheo7QdZLwTbcmLV6/Boe1mjbBuS/92l1pQETyIw0dZ2ad1zmuaPcay3FztGb46CM0HVag3MNYWP5nqz+n9PMYiMRo25ZkmSB8bqGisRQ+VSHv62FHoA7ZLFYVZAtGjE9BuAiteJ3f6Fu+ZJJ0nz9hClEBieK/cX+c9EO7GM+i0aEwHkUvbzMIz8teZuct+WSCwqUVLgchatc7r+hijK0gwBfdJmovOTXn24LZGKlsoNe+BFYcsLHk8p8/UokjEes9Tk53Ywk8t14w0YPmT7WG+TDj+ZT5bjrA/r4dtsalxbe1kWZOxZn2j9+BaKIdqduj9TSXCNlea1/1sSGjTAf2k3vGrr57vsTa0aBYf1dc1r1t/BlAIBxSJIoJ7gwMzMkVRMubcgrtF3ijHs9V4RKeQ11qYtAUHyLS9GqyLwTeyYIyMAKiTrZ0zpPpZesY/2gkl95Ke4PN+YUtnOriRtD/r9i7o9yxZMtuGHoC2sQ0HU9R2gvV6kbat7aRhd3blQr1F0MtNFN30yx/FvVoAhn+HRiKXeH9XG5q1XGsbv9+EDV0CSW1fRzW6Sg52+eM5JjmLpuUaa08MPFEiuUGq/rt0SHmP6/fgfOyDgtatbir7ykD/57/6AjJjY+mxE4+lEWoEpu6MBgL/R6+/C6eZceX6HXbDAXwJJJ5965eqL7V62rOoDXR1zrbZFVF2PwtScD9mHufhd27nDHoccGSClsdyUAd6B7D3pIW5Fx3XWsQS+4b3mv3rIWV8HdrNhTvT6RJn+RTzZ+GTDk4UJ3HgbygZQukum0rg+7A1V+1yM5Cu6Luvr3a5+iZxNjQN95qLrrV59ddNW12R0Nib1Xdh321lvf4UzWgWZzlzyWIqRzWNsz+BK3MDPyVsmdvTrFhsUxogAFYdZQ1tYi0P2+oVWt8yQYnZ2RlePB01DTj+dmiUpmYW0GYeAm3MQziBnT3sIQsnJ9Mm0Gw7MUqXU5dZqURNg/5GfBnYuM8siisB2jw8d+fLZ9xMIbhItn6T/3b+BLpCb1mpRusJ+Eztn7/zNdZPxJnM+rAWZ35u/t8MCW0Ofp0w73nl+5WN2vx9vKYxqc3JjmsyWA87zOrrwtAHLpYNvP8vR0FppA1sTK32kpNFBPjc7p1pYWIsuCK+p4+Iagz+g5PggaMRMsqS62nnJKv8RPlse6VWoA6dvApfaOq9FuJ42G2Wq0nqeBB4++bI9TREoUQbxnEMxKYbzqVyQ2qwecSolzZFRNfNRlTQ+7feOhddk+JMkQLAAtiCZts9OgYp7bEOlHQCcnLwnST04vgu3UNbzp7e8Ej6CWcHcSa6ESc2Je0EX8SJbIcXqT5bD5/fi/NtNDJPFGK6UoFmF4O8Q6MjI6ENLNhtqAdswqHb3D+IIzqcfvAByBTjucle93FI5XRL5jutpA6D/KwuW3Dm8ry72Wrqs8kRdJ50NkXi5EDdR//sHtwepUqiraWTKA+lavspxMv3plZFPpZ0NonC1TWTKG+9sOPmZtOxCESYyN81EWL8OnVw8kIyi0tHt884mEs3jeKfxTOZEjYlXw7xrCW1aoHmwGfV2l5r3j7539VZa9qyeshWJ9SgKNZVcH0NFFYCNK/edG5r4NbkZtf7WxUw+IEerBEZZzF6U4FTRMWiCXY0EnFeNiUeBiZXlBbXJBzr+tlxXaWYythUZ8bftxz1kmoPYDDWtun1XECSUYuyZw06+MxtZBgshrJQwD72thCtRVoWUO2EE3qMrIW3cQdDKeVDJQyLk26jSnGZfui32W92AVm2IUA0SSAoCTuiDJMUjUZGJtaoxSrL6dDO3RH8zRBszuLAWFVqtB6keu7exhgdoAu28Z2GZ2kPdwuEAkXnmhXVzLasVtSuOJ55BDIyWZFOXxnLqyyX+N7pKeNVVlmMf4wZ4xWAnEudF8XorYKhGwg0r4wK+sIl87U+eaS4yzVWvb0Ua+YX1BW6so6rExr1ADps5cv5936rFmMzSPskoGLV72rQxjXDjteAyRH7+K3EJ/s5uj6djL2VwH0EL9J7FPuXemHhlRx5eXFTFLAEx1P2SDih69IQ3Ertpo7LrNznkvEwLa8Tamo+Bwfuu4IqN+3AytDkCWmFYHmeXVoG0ju58ovw9r4A2jmF7b1JsLSJsR5ibfVg5/tow9gnSZV/30aV/Ab8z2VstqECjPC0G4nA7dAGtOvaxkVucJwE0VRZNGoX65QskIJf4KbXa9O5ZhsPate5DjJhnpBLdOaYxejeYOpeGV9KP5yGN8rzbMPx20njh27Go1c5JfbCz33la3we9wd9Y3J8LI3dvIpj3JG+9/o76Twd5Qaof1CObZn0sHswKENm4kIKioyizSikQhW6lKNTUbfQ8eQrpAwZ+22cX6Khjx05yJm9kOYmbRGd1T4CSRX95LMMTuUvmtYVrV+H/X/v8o10BomzGZHuyK449KKFfKPtibNCHnAuPlz7VX0I11Lz1zHNj1h3dd0+zBFd69c0P2+VT1QsX7UFOcgkHQ+ieIhgpZ+/TW13AA7YiW8U32AMh1/ljyl8h2gRjeNtkN6Hw31y55ag4lwfnYgK+VmudRuHVOWZRelC7FnXj8oLtvfU8sqd3RS2fxr/BCKcGp/OH+fNbepgNuBMSvMJXj12Xh6o52KgocrZFaWWnCHN8xUp9WhHWxRzWBcCe3HdCD6ytJMOa/7K+8bXL+DP+L3nAkHLT+aENpHLpgPZivQLulm5dX50qyKqeNJ1sppoZ/1eQnET6YlbbxyG/rsiiBWRcCMJ/XvobAxJKVMicMfgvmwDDd1AhCEP9A4OqIUCEqF7iAbHxnAYQTt0GEfptuPEWuHXBdnWAqU5DsbajkovPriYbCRhZg2gBGARyS2D/Th8bkS8f4oSlHRa4L3yLkzhT7CQLl2+mg4hfD24dSD95uun0/CiWp9Gu6BEzE03i2srwsa3JjjwTEXbwccoZhYhdz67n2rGXiHexdn02NHD9KC+EJO4c88OqgzlfZJaZyG+C23gKhHlUVCkcQ7uIdKafRjqa3B95PV5UA+ShjwMNaATBPWb3/1hujYnRwnDsK2TNMA4WqGmN3Jx0aLi+wr3lxaNk4zj3Ho6Y7igFGkHtQxx+yi0ygLa4azrdBYFhTAuXCMcf+fPdLmRq6lMHVc3ZZnjmNPwA3M6MdKK/Kzp1FbDsAr1CXuUF7jvyTY7czMrulfXXUVgWtdZ43R+3Hzln9QDt2mQqu1qOpjxjOW+135fr11/7zjWsZKOEIi9HMDCYY1DX0vc2AfxD9O4pUAqxqygubXiOiSzSqGNDrbr1PRzh+if1bQKvLPuRYUUkzZFo/5nfba6zyPI0LCVAKM5Nh97xjC2nvwFGfc9Ze4M7tAryNSNMt7dZBpirTDPU/NE9cVpi5Q0z3901950cNt2Iu2pNIj+5vXr15Fp2oaiBVxHBv6PX3s9qkPtsb6MwTWy3751e7oFuhuIq5mCUhjh525Gi3eRNSj9octDl0N4ApWMKNQhS7EAn7JG7qKxVu562HYRjI6TyQhZpbCjebzD0Vs78Y9YPC308iG/j0Oxrn8vX64ZiKx7o/xM7WCdpKyPnKVpclGR+n+e1h7MhfOWgc44kDM1oKSbHduy5gKhdbs85ABu8VUjeMt7sLmWgzrScqfzQ8X9ltc9YhhWjVddty3k9lFvKj/3MN3MWlTho4cAfBB7PYhD1ccf19Ec++cqOsOXRsbgeSqF5RhliSY7JklRMkAR9a49DeyiZuvOJQYiKCnSHhrj8bB5025tMJNViBPLgB+4P2kHP3saVZYX6PI2xHy8Bxdzkn12gj7v+7Hfm83icF+4nezBhALKcrrAZ1+lEn7WdUZnnBM4r0o57eA6Ops61LeQ75mkicccYz4DaviAz+kkiJfr2s6634vj2QtMvAm+QicoqZI7N2fpmMQZ8+b0cvrxzGK6hY2WerMbR3M3Y9HBZ9hWdh374bnHTqQjtH+d53Nm0KpcpgV1G2fDd176fmjODgztQEXlNoDNVjInNwMVFR1z7eh0WJDk6IWSsvOvjeEBVYAQJXPvSV+TxmZ76xNkBo/soTgJm9QGlUAFjMNQczyjdUB9ven5U6dOBV+7G0knQYc33judbgOQXOFsfoDzE0owQdOXQy9vOpiNWbCe/V3Ph1agVNZxc88+DEz7pGCqLtGPgWfusGIj166ZtZ+R99F9+J0pHYI6t2+oLwCYOdaHrcUnF+EGW4hG8CESs56gawxgQme9jefdx3js66MQEr/gA+hM7R3UvjB27nczwgsEVRZaC5KpwtAL+KWcnDx3OdNL/MyxttmAQfW4Y+6YMX8btSFKQ2I39TtUPZAfWhFv50bH0uf3Z00h+kyfWIj3xp7WEfUzg8qV+8dHgRqAnba6+gqg3S+1xOrXOnufYhNWGae1rw1j2DBgn2ac6vtNxz8swmj+zMUV1WYuqmJUM88DI8VQ3oXjtZWUxyFI4W0gogFlM8h2N1FWRgRPlKzCzHIqt0GYvklno+MUPdwYHs78Qa4oOdrqv0lF6kU/7ZRkRRmbcw9yEu6CDjazFWLK62ymMq8bgWIj9X6ivqj+5W51gDsxllZK/957V9Lo/Rw5WnzUD++mXw05HD3TpEaPVn33k7pYF9qgbGIW6xac5yeOHw4CcDe8U7VH33rnTTYjhRwczooU30czbBa4fBFGs5VvG4DVJxG17TO1SD9w6ZS2HXznzLkoypiYphNFQhkAdPJoH7Iue3enCxQsybHt6x1MEy4WNzf3cXDXjnTw6NH0T15+N42uQ3+VR1hAMHkDKSNZn7ZLlRvSlBCqEL6HvxxNu2XohIazFMjD6iC0Itzh9HgAlwIdEU/5RtUha603D2bHuHlwuCYaAU8EzI2DtKbVP6P/8DFk/mH74tNQIN/T2gPFCYtDGKNgMZtrMRodRFV+dgxqer1ZaV4dz5rSjvVVaBBBZSgIv3ORi51y1LoFR2oJOSqj4Wl5zx5gfK4BUjiZxUnJTnyek8qFDaNZHroa1Obztgyy74oIMReG+ZWLB72YlIMsVOzrvac+kHujds8SkSxldWKc+KsXw9tNUHeY4qRF1t4cCKXO9F70AH0u0/Hnr1BEoeajfGhSmndQtKhtZSMoLs6zJHor63W+/Vw5p7bE24WskVSOm7R4VTvTdFerW5lGWd6mz6DxdF07Ig0+WTzbZ1xEn+SENm1jnfs8ZDWUKuNYncY8SjErzlxIU8WCyZ3fnFud0tbhF9SflQ0SvNTWVy7IWfuVfe1Sif5IRPBhOyH/7GHp9OpQ13eteu7P8Bnet1y3zcxHOw5XL8Wh6qr24pDaeUvnyA5oZ2+MpGGcKVUFHKFO3qPYdxdOqI68PNA6bfPKNMkJbTmhLuGV8XjUvGUHxyYGBgWcAcvz6TkyWC/0Lacd2PVb2NUxXrSDezveBweUgpI4s/isEarZaYiURhiIc6S7lZEaAiySI78Fm7qNoqXdoLadXGeGdTtG4dsif+TBq+Nsg4g+q+Y3goLyJB18RnekN5F5YhxvgLC+Pz6b3gJMeJ9WcNOkegO94rX7CeC2UgxjZs9K6M2cD1/70pejYnojAYsV7aN3qJvYtx+pr7fSuxQA3ubsWtZu8zw9ACxKBqo0ExqRdqGyJoI0vHQI99cdFGksWlJeSYQ0NCsJ9iwKFpg5sWt72k89wujYSNpDoCmieu3atXB6bNE7hIyQdkK5pjsU0C5Cv1qgSGpDR2/63VdeSzM4ohYgBZ+ZOTCTsonX7wLhW8I5HbZFaOFkO39hP2MtrAR0a9dg01dpOo3NFb42GHvYNT7Jz1ntuJL6BnB7DOBpF2NqJmydqD73eeHGzXSeMd+43tQ4nHT5z45xyNBxrhOIfJ42vReQY+uktapntXrA2r5N+AyToMs22BEQszBaKpQ+zl3WjVpftgT1rFkmA2T2dIo1aAdH0/dZB5kx00dSN1T6Hz6LPPvK4RSEq7rgKqs4x24Z+9Q7f66BzAfNMl6tQl6eJRxYBk6qXA34AbtWnNBHm5TVv2kiSE0Eq74qJpTzrzogTZSmHp6P3tzZeDaJxc3P8zOqE5orbe10UYSuGQzle9RlHMTo7GNzdsDLkftopxc3hil3B1iRXqvjlVFysE2vByGXlepmUGqpk7/1XhV2tcuMKQXRRKO7PtLqCr9bxKQ8yj2rdNmY/UDq42ziqELnfQr7Ssq2paGH4hYEt3/rtY/S2DoJvCIVILMciu0YnHaMpBVs3XZmWb9Iqh/uBwujnxTNvh2D6Rr80g4cVMnAOsezoK0K4Y8iTaQBFv/bbFsuFt+UaQ7uZ5DK+AUr0DF8w7cm0wdnLxM1sXDw8A6Tiv/CY0dJe6Iqh3Gbpao2kDJ2tdW0HTjx00SdI2yKXTt2peOPPZ727BxM5zm0/+7/+Z0EEwQZJcw8kdsGDoVoU+nBXTiYa/8Op4pxlrsZCF9xQmPdeAhV41+CC9dN6EsWh7L+vdZItNbSmsNjrUF4mKPYDG6yXM/HD+S6rn9S57W1H4rx89/16v5dq8Wjh2+kNnLRhY58+HIFcatp9+b+yk5CDvTCbzQMrpG+xWDuIV5jwKJjL8pvsY3EFIvoekiFT9hMgdfqnIUjGut/paq0FdmvMQzN8V/ljBYnVEkRHbc6r8EVdl0oaVRUJ5zLLQRls+xB51hdV42sy8DWhr0EXA9Yg10Y1WkKAHVUezBsW0rmwoNRxOeOLVsZAHsfwy0KLcIqJRIKHcZ5ppT5soAwJKYYqy7STwY5ZkWmLSoslbw+QsyF9IFYp/Kc8/sidd5A/z5pray1pXW9N9eAl6qIY/P1zQx5LnsqDr1TrINZENGWExr3JKUkb6i4z0BCRVJFp/LaEG2pX/GzuJmVrMGqewhUM3Ngm7a6BVSUFz96t+QXtIr6PoOz/jDwobnmQ6vYWgC58nywHX+kLAHsxfeuOKXETGXehopEZ0ueT9QwV8crd+f9ABTFiPls8ziFSjXJJY1xCwpSfqpHnVECLA9wPLXfiuFvxO4dJiX+Iijjcc77SWhVM6wnlUl0QtvN7lGv0AbafpcA6n26sp2eX04XcQJmWMM/u7UvfW5gI86nPE5fC4/fQIkbEgwTRDGAd+59v/rePkEnsk/qodzFSZhDxP0G1zxFodMpqu0vzS6DpnEvXOMe6/eeFftM/9MU9SnXZ1X8LAWqTx0/BjVlT3qLgqRnnnoWXugJeIKd6daN6+kUnb/kYU/g0LfhbI5TWCTgYm2CY6dihV0FdTi0QdHi18wJn6ljqXyP2biNoTnpPuJu2Uc72KNH9uzMXFA1sLmW7zOA1vnUCVXOUFR0CzJknhlbcLZGuY9Xz1yItqaTQsm+L2YSVBFnazf0nXmc0/Ojt9gOFMw0gn2vHzSCYgua62plT3zyan7Y+VFt5Np6mlWgWQMA8bPyuYgkEzayG/BH2+JaXdSJ5BY67CTnrjcwKuei6K6qDbbxteJ9G+NrIZlUQ5upyD22iMjslmvez7+LXTObGSn1Yt9M6yth5vlgMKdqkL3jtRdqn9tBS2Uf95h2NOorgsdfJPlKyl2EU56vgYbFv9pJXyvCGpQ4g3jWu1+uhbDJjZqRag4cN+blU3rHa/Aag7hqYxZnIniAZVOHwSyHYhNZbTqkzaijbvbWpH2G/FZ1QsOG+pDFWOrs2XtVblQfOmxHgK3b1y+FBFEV3g6jzwj0cACKJHazUUyJ2iWpLkEn7jayJiIo9pu3Nd9+KopFq+YxMAMgihOkzffQklP5mE1E5Lfgpgl767T1UyRkel6H0SjMim4dwwE0RS3C+N7Zm2mEVEloc2HANDjKdaovJ6IjV/OFpw+mqbFhuG6bga8H0laQ2k4W2DTIpF2CpBLYw35eTUIW5a49Q2mZhYjkMBFqSld53fvnL6eRidl0h4XhYT/E/ZygIvH44T1pL3SEexR2KI47R7rzPuOm6MUdrrtsi1B+brr+yeeeS7fhs/7gtXfTjTFkNzjVR+fGU2/vUHp/eCLdNZ1qmolFauWpaddMKM8V9rUSuhUFFpK1/1Z6Ruv1qMizzm8s2KaTWv8dL1g5MNausWpc8stWPif+HYdrXkDh7PkRUeyWr9lE/sL5LIVw0WGmXK9+dkYPV07Z5nvjc8s6jec0MtdI8LOQTpJjVbpN1MppnfmM4bguc3o+f5X79Ir2YDbFzdoK2kMx4laieu0lNr2EfiNYP79XbVgcNgntNVq1WEyhfwMXUz1V3N17jD1fnP9mBF/HdK0jWu8ua0+usCDzcGbE1/1p7+gQ++dVZgrue5gwDuOswVBiCOIx3E8CseB4hlQIB2g4GV4H/l6oI1C81DeAoPtMqFwEkhtTIwqbDXYuysnORMxBmSdF4bUZgxxaOqjTGFIrin1VIM1c27lR6aJFyI/r57n/pPXaXHNrv2/6YTXlG+PT+EXMcAQQxe6KvMayKU5hOXRjLcRiNXDJKfjgk7eeN3dWc0+KjIoyhxPK+GZ02oyTl65u9YqDmufSccwc4LXOWCCkxViuvf9Pev5P+92jgsb6+XUflhKw4LnZUc70fLdNOFh3Step/WmRRu7WBajAmTIIFaNDFQ1tVRlLg585UFGy4aBtJRsQc7HaVnz8vl1XrHFtBwH7AGP1JdLnP9tD8MQBP0IwRS0QDiXOn/ql3McuDvdO+4Sz3l9BNP4aXsUk79cJfqbzfnqS9X6IVPw2uFneicisAl/Kfqn/Gc5xCajug3SqurIF7qkV8pxu6d6Rp9LMlt3I9uDEoMd56vyl9NLrL6dLwyMhgm+LVlHk9eH45YpyC3p72ZPPHDqavk+Dg17kB3dzpv3an/rltI+MoGfLpXNn0nf/4NsAHmhq01nvLuefwIoV2GM4paZ3o8c71+nlTFHM3LqEyApa6W1fc3mr7N/1ZEJccwNQBo5yDi3aTltaDOdmnLm81/3WC6rt+2+SbdxN6t7fuzbuEDS//tH5dHF6nu5QGcGX0mZCsZfz6r71GwBOcxHEZx3emM21tn8NWFHn95OCoPq7tY7oWt+oeQY1183aQC6cUMZNh/w257BFatrjHvmU6sab+WO96nRaw3EXtDLoD4XLfQin3FbG98l4dMAdrR30tOHew/9D3JsG6Zld9323gV7RC3pFY98xO2fhcDgih6S42GIsRZZs2WXHSZxyknKVU/6cSlU+JV+TVKpSTrmccryWk5JkS46lkhWL23DIIcVlds4CYAb7jt73bjSQ3+/ce188eKcBDKk46WET3f2+7/Pc5y7n/M/2P704r+wVb4piAG82a+R1asgp9+2EZ+QyHEfMlSkmDNgaDEP3Otf0iusxr92OIg9UerNoxpNTq9SHFdwrH6sHNLru8UwBuJVBppcRvreIW6eLf3NfuEdwAt4fhFaU35zMZn5argzNX80FDCG1VR5b23ubILX1mZ8ThIZS99hyP/kPVc4K1kEsvyMU55hDOUG+pFyfepg8eBmVR2ulIOke5fDZytL8FifcjgBWs7voIxC6z+Fi1powlOAkC0ZHyI+5eeN6miTn8uyFc/B7wt2F93QYWhkJ4P1Zb2vNKfV6hw8dIudjLn3v7M2wWmvRjOx128itZGkiLEK8JX3xWSqD17Ai2RC7KcRQAFvodIluEvuoEF5AKByipdoSoFeL9Dp5P5cvQovBs+3fN5l+8NabWPzcA2D6xReeTwfwwK7RTvAo4c233ngNrxKJ3wgyPZ4LjG0Q62vq5vX0xJOPEHIZJky/nj64dDW9c/FGuoRnYc4GQtAo2anpFgLn6RHaYuIRnrpN0RSA32XTgqrWTm39WEPFtSNGrE7RwJELV7ymdQ89TFG1H/r2PfRAEFCMqWjF2ACNLZClzCrh1q28P1H2UYBZ0zsZB03y+1IE0xJYjcFUcFBgQ7xSrMCc9ycwcFxFuUsY777Wu+drtVWogiA+xz0rSb1zq1Gi8NawqpWLjstiDa9lP/R1PYWE9KQcmwf0mXCy3RAm0YFbFjwUMF7ntFWQVoBIMzrh+NvBmOozMLqCsgLY/MbyjHdBTRgq7L199IiPlI8Ih5v1kanSVhmroNRz6jyMoIi60TZa9+YvIQVRSiTj8yHfZ+jHa95qkFRXA6ApoxyLVEg5tJurOaV4yvsyF+K1PMB1v2gI6MU3R7ms28P3a8DfLBvbNmUTjPpS0xsa+6AqyVIsV1NUDDvqZdIwDnDpWHySSrovmWCk//gU2RvhO4IESq8wn41+Klw/F1Y1QWiMpIw0pyJ1yL1Yq+4b5yWu2v5Q5ZPtIff2POp2oNk2NQ/8tZ4RR+c6O1qjVzVXVC+SU2enOHvD51xb0k6Yg3FBKPvHtIogvSs6yv7xfjdBaNujfmxMXtf5d/YcwyH+76uwsTzXK9sjLTS5/nXC7QtR7bSBx4sQPUbgNnTSDdDpSWT1JIWowwCmSwvKzlv0B19LhwmxH6YgSE/3zWW8m3bMI9dTIx8sEtzPPTzDNghGkcLkbcK7zPUuszHe5d+v/Mf/JYZnP3Q8s+k7P3g17SKP+juvfi9dJwq4zut30DFDOGbuoCNGzXPGy2nKVyeyaw2d8+WXvpC+/fLLaYmUsufxiP65r341je/eh0eS/NKPTqV/8wf/CuLzHQFMwkxhbm8CFkNOACzMybXyeYL7VOpWAAAAIABJREFUXgH8OkN6NZVJsVPx2EkZ2M9zHdmzK7o1raNbTGU7QZqXnZLMBf3ggw+CRlFPqNHIGaKIu0gFU2+fvng1vXXlRprR2SQVEwatiTKDnM0eC8zYs3OMq7LnNPPm69mta98qNC7n/L6e77JXPomuaQeyW3lP83sAY9z3OM4l26HK76lUMge9C91sO03VibrddIdegKYFq5s4nMQf4+TTu7d6SP3TuJwFb4wQHbVy3XmP5jrINXXBqnn/RnuRY6saJFbhw01qaofdAI1OKQvVixavyjghO5DRLFPgdByof/RyKmubbCw5epBlr1Rhrpmv+34bjMgmVD3cVXdGEVptA21HydvkhNo7/n6nvwlE6yK1lE8BoVt5SrxeXYD7AYf298QY7gNCm/cIRV08UwpwCw0iF06l0s0B4Rrd9JE/jkcSyJkLP+yEA+i0n/NOQuaCxRtXr6VhEqYFT7K9h2K0yh5Fbe6oFXrm0MktqrLy9Qi9l7w2C0kipLPOewn1j3Gtm4QC9LJqyWndSSfilwvjxlAuffO9y+ksHF8m7uqvkLPQQJE8b1FZBhcYjB3p2J5x8kWh5BgbihDK8UMHch9zlM41ukdcxft6ijaV12nFtsahHCP0c4jc0q995mlyRgkzsjHvMC/26J0CMEvXpFv/hvmpfeasYrkCsAcAL/sPHwmaph+fOk8nmo50Ayt4mYNiJakekVDwHHbD9kdoldnZxSGBz+z8TUL/EgfrNWKD1hBzs3I7PEzZ7V68UjmMfD9F1tyL992YbRt2q8Pevqfb9aaCyq+mYvQvzZDrVkqzKazu1nznu93zXAVMNO9bt3fTUHMve2j1iAYYY26CsH4LsFyrEmOcUbmcvaX+HIecv+vBq00Eov+1oIOL7WDvWBEbRRzsbytJ5Zu9XSzuCrIEk+EpLiGY+DvXaAKx5tmt81xBqOaVIDTmTq9eWUTt0gqy3B+eGZ95hehA6bmZ+wqXcFLNi7WTkJEKC+R2oMxvYkypBMMjqjdErt+Y68oDe9dYaO6fbAAoHrLRKiVWN3tSxWkRiMir0gz5em5wQIjCFnTFux/pJNUjGt7/+0pOd0MGc85/haIF4YQXLYyPnHca79MYjeI6DeuSjxp7KntgA6xG/q75f75gvxQ96XhNIoSW37spVyY552uR+2imYEBVZAQ2uaLOe3Lvyhpxd783QKhjLiB0K2/og85uLXiqM1PPZjtAvd/MbfV376f3OhtquSFF7LMCuP1X9o3cjlRpKtTMHnALP8fk05TxQ2OrgFDHRQpphMSdm2yIRK3LQwrOCmUcnyHJJT2CiP8KIPfE9sxdaZHbVQqKFtA344JNPH+38UTOcrN3CaVfRSY/N9Yf/cDfmVlLNygi2rfjdvosNH1HevB8YnjJdxpeI0LugtJVOD9NOdnE4F8mdorYJbd0JZ1dvJ3OUuxzWSACGP21L/9yevzo0fS//pN/lD534nj6/LNPpW8DRC/OY2hyPfMDlzH0xoIXUq5R9re6E4/YbrxrJ44dSRcvnU/nrtJrHE7Oxx59ND3z7KfSkUcei5xUI34vf+Ob6TK1C7ZFHUKnGT0bsjgMQGOOoLySiwBfi1k1mnqJqOlMuX5zNo3iDJnj+i899ywRxaF0A17LUZ1EAFF17NmzZ0sdBo1LdI7YPYyCqV10HFxcnk9vnzyTPoKm6Sw5opnuyAiWTqc76cm9+wO0nUZfk0AXcjTo7opB3JJTxTPaDhjbf//Y/m3zqDb36YP0z9avcS7ZzEcxOo5P0vbUFD+wQjepdx/Ah3ppkRx20Itrlhuq2LUuyzsLi3Yzt9F6E0/4NvaDDCFBL8n2WzYXFwOnttqsBUB2A5wF/3QCaKWC6gDQ6pHVm69n21QJw/HKBeetxT1tYSv3FtBWmexcWSsiUN0A/Pua4FhHiPI0PJylCNWz67WiwxbPER0LI9Sfo3isz70gtIn2myCyuYCtn0vx0VavbbVALQ9RsTz8vSq2ei9D6c0xeJ2mdyAEYhHg8RrfUanNl8Kjl1yvdQ7lKItjTugQBUrSHNnvupNDMm2BkcKee09yIJaxCIJEl9DcHBbbxNiuuJahCIGrV44cPTc0h3WK4ochioLGoXZy8zvh/eT+2F7M3ug90ZWHnq0oOA+WSdkmHeecno6gxXkVntBrMkSpxLj+dh7I0NKyFEQKU55E0DYBoPzSM0+klYVpBCzdJuAddRx/+tpbKBmseoEc1sazJ46kJw/uperdTUueERt6W7R5MU9njeRu+nDICcf3zMx8OnLoeDqIF/UsBVgnr8ylb73xPhQgeAOAmWQLZdVp5wYtTa2W7BaJXr2mD/y3f+3X0//4u7+TVjtJUrf6jVuJ4329As0ArdI5+IwFkFSrtHpCa9C23Vip3tNm/k77Hqj7ookBtjJ6WoLEvMMiRJoevSYYbPecxfXK/gtw0tjU8Xe9SW0h6wpCm9cKq7x8tglqW0DdsIUJ5xxcQ++Rw9jwyLYD4RbQDc9dPgMRauE6cTb4PUIhASQiOVC/RZC5j2N8zeN5lBXCUDwMcuwjq4VzHlA7qGrdy7nLKDKe5GNnOf81oJNWfozDdXdHC4rDi1hzWMueUOEXIbvBvg2w5nxGElxNY8hgVhCtt9bb504/NYevAF2Bm3tUINFYqBh/kTeyN0TNFL+bK2uTC9vaLWGsyZcr12SEp+qa6omVPD/AWEnDiHynnHCQQW2ZjwBHjQ3iyugRDrCH11qEyOBjbSLvMOfe1pz2KpPMdTQkFqFmlQ9AW0Xh+vbjRVIuzBReS7vf7Oyhr/QQ3KeDckciVCQFp0/4pRvr6SbV2cLZfg1hvCnXeM6F6F6W6da8l0ZCLYBqjj72TuQq5xz9di9ROwgNv2CV680LNX729erVvc9b7vvnoM0KwF5kfYD5DDTlxLR3fO6Skw2xfG4D5dOlCM5X9IHciTHO1twb7qQ9KnPc9IQ+DIR6B2kATf3aiZx8fEdHehE+ziekgcJbaXHtdUDoGnn/vRQkWbm+RvHRD6BjsljIyv1HcGYIlk8hv+XkfBpnw6/t3pke64fWBqP+Fvyfd3AGrHBCBclXV7ala4DYmVvwSOIoWVpH+RPKnmNPXyLsevM2hYhUzNstcAw6gMk+GFWIxK0uT6Vf+epX0sFDJ9Lv/svfS5fwIq6x74cBGyvrK2kXeq8D0NhD1HA745ggr7WHa5oec+D4I+ntD06lc/SQP7DvYDoIo8pXfuMvhQ5Qx7z66qvp9dd/HN7XCLHqUbVYyXxTrlk5P83F3s68LOOFk2boAPc8RD3CLd5rncZS5BFm75lgxsppHTbqknl08xpzKQXfBmHgIdgvXqZK/kP0mHm2hvMNOfdQyGWxYrRBleutnOHQIWHY3W0KUenFIoKlMVP2bXPzNQHpx3TEFu/3GlVu1LPSLrfvvSYOJ+bxceo+nj++j7zi9bSXdAaB4enL19OPzlxPV2lVrUQVENpN272skWMe6C4jQ/qrNDqZ1y481BZfRui7hMV1NNTCVQHqKqDVvE2dSivMme/twQjpYm+auiJI7BevFG+r85FTvZgj8zn5WeAZhV6M3YIo16+28Kx6tbZe9fdgRynzFXq9RJNM4XB8zgnXe7lVHf8gwdBeHJFVTv7ayoJodxA0F7oZxvfzzdcqWX37WEIQbuF5sJNGJfpe4FApvBU1O3BVPwZ1Uh8hEHMynZhaeacFqJUlsfwOhFMHlutKseAm6W5kpeWHH34Y3ZRckEP7D7RA6BJem8OHD6ezH30UXgepJc6dOxeLZSj9PRK8T5w4FF7IHiwOvamGFvuwBkeHRyOv5V+/eTpNrZmbgfKHe63bkBH92+UClVpiHeCoqKQgPh0i3G+Ho2W+JVy+wzOOUlF3eP/e9MVnHkurc1McXtpyAb4VwNPwJwqer9JbW4JvKRZs6/fpFz6Dhd2RvveTd9IP3v8oXYpWb/aStUqdlYxK4gjQhnDfzu/m1UVemAIeweSaUt+c/pvf+nr6n//F76eF7gFCXHQ8Irm6UxJ6P6n3iA3WouJRCXvYhUHFC+R+aeUfNtZfABSKSuXrYQrPRG5laepEs1o8UipqpbLKvYCjEAaNjd9UnoawoyqwCKUKbAWJcVgLYA6PU7lf5UcL5cdeiDHYECEOpJXeYo0M/mIvC55i3jI4insIOoqQynmf2bBp5stGeLgU80SRTNnv9Xw1z0Ncq+2A3SPgCiAKwWvOTunI5POPUGw2jyEmt67rvmwaASG+Fn1WGadzH4UgAXRz/lXmdBQ4lvyeIvBawlahhoIzdcXQkRXthtArgGs+SxXsdQ2aif3V0KyAoz2kGxF/x1X2bctYMBXHrRzeqHsru+sYXWP5cUYZ4wQ5pYuEwsyk3MkZuXDlUuwB+0f5/g0K+5w7r1fpxsJDXfaazxNgreTGR/ekWN68OAF2+E/S8D7X1jw/rn8Lz+oG8snwusBKI9Qv32MeoftGuYPepqjFX/FysOAT9NCeYd+cwvC1bZ/FVYeh/3lm3610dBeeXWUZ17uKd+2NUxSnUJli6sJOefrYr5fICTb3TG+oX3l9cy5k+1fdj7nQJD9X/WoHpO2frVRNARPL54Lpwvn6+K0+du+t/pBBaJYlAvE4A1xRHkQ2cwbUjFUWDj378apygDXpMkoEEOwjXn/boqLo7Z65JM0HXTDFSIdKHPucR9pc4/bn9dpBkcX7Bvm/x7rW0+fh/vyU1H9ESdeXN6GxY7yGMAEGPRoGSM5XCcO/tgqnI4hiEkA8qBx0n3IGjyPsf2WyB8qezvTR4kY6w967hbFhI+qbAJT34WcSjAik+9Erdj6zYv0Ce/49UrPmbF9KBf0ge+DpA6Pp7/ylv5IunjuTvvfeO+mnOC1eeuGz6ZeefTpNUpfwv//OvwjP6jJ1Cwfg0l6UIQNDZx90aBf4zAkam6hDQvZyTvYePMr7Ia9/5fsAoI30m7/1W+nA4SNpmGttYLh97+XvpO9881vpICHzm9RPSMd3mz0uyBik8GWY4qJFckmXAE8XiD6+9Jnn0yTrMU9EbngCDyefmaQSfhYHj+DTKKSh5HVSBPTmmdt++vRH6QlSBN6C1eXkxSvpsU89SVvf3emP/vhP8JYOp6PHTqQfvP4WlGsAUebnFvMUzUpYVMGSYfuSNB4NSnQKhZ0oUFLXFQM7J7LkTRtypeik2EvFeGmeg+Y+qTK4XbbV/dM03NQJgtBnJofYgOS+8gzKzVN2SgITTNk+G5pGK9o32T/mueoJ7SPXUyqq/ZN4j4m23lEn6WeQWSXqOvK4rVuRqk6dYjpWBtshWnKhkB22uOYA62Nhtp7qVWS2ss5oW9ApWejE78EHXkLuteORzrco9gre73weXStBajCJ8JpGReTV8/mqB43YRVU89/Q9YjM+e9cT2m4RNL0dVYm2hLmeJZWBh6GAi7pwsUgNYNAuVCp9U35blW7l8LeKaj8urXIuTr5aazwspmFGW1ctSwPE6+ZidrHpjxGOT+uLaQ/Vf1O0/qt8idlbR49bcihsn2XeyaUrV+l+NBkOqFVzUeQCJXRpBfwFclUef/zxyLtTCUWehSTbPPc81DKH4P/UGjOs2A8NlIJnBwJvNwVFcT0EyhRucEHtHXI5vnnmGgCQfFWEiwVBPfDD3ZEJ2y2kkA3lkN31d1CYhhoOj+5Iv/bSs2kv3s5VhIfVcJ0o+E0S8AehprgGYf4SVmPklEhDg6Vt8vCf++rX0//9rVcoIrqZfnLhWtroIyXA3BktoVIYYyFG5PBVb6ExqcBQGUR5eKuVg681/Xf/2W+mv/d//D40IwAT7m2xVVhpFnNwsCqwaK67irfukwhtFsXX3D+tBgQFRFZAUXv4VoVYOcs8SLEXqsAowK/eN65d9wo/65F2fkJIWO2sUhQmFEFjtpjz7x4yD8d5jF64/Odnw2OoV7wwP+QrKKjuKummAo4Tz1e1vCt/avV2topeikKt56EWP7nfm2frfoqx/QzGGfHZy+fjdyvCCcFJbbNC1yy52jSI1vm7Vel5nfNzNMFxcw2lorQlnwZbtIsMAWXRnXlAzlfmJjXcYpg/yqvKHmr/t12QN1+PedCYLCBXsOZXFNREgUYOg0c+UpUhGi8FyNd0mdZauD4FuEu4v429aAHAvl27EdQ34Q8VpHVBFA1I42zpjfCrtlP1OSMfSm9zA4SG5w1lV42nqKkqax6BbYn6+c+EnB3KHMNaPINcftKp+7OGgePxa4dzKBWLbRe56ADXmiTPqpt79iID7DB1DXnwoXRT7LsebrhvYFt68QhtivcBToj6uHZXplYDhH54Q7DLc2hkEUq9yZmfKyH52Jd6RAXQDwCh1ZNyr5f37q7YCpDmnNS8B5tfmbHh3r/d84YH/NIEoWGglvXUkz0GT6ZzZz9zI02StK+EB1dZitJjHKN4KnuRc7eZszvmzprSwM92TIre8S6XRm942R8CQgO/GBWi4IjneRFR/mnA50FocbbjBV2AfWSQWoNe6I+mDHti8J1CGb+LmLxIGH0GEHyCkv6nMCpMHLixNp9Godl7doLf2Q8/vLaUzoKOh7vu0B0HQnliGCfn4WvmWUcI7ffz9zl0yWt4uk/yvhvss0324XbQyA704JMHR9Pf/s2/mv7Z7/x2Oj03zfm0xTPeL3TWHjxXf/dv/M107fqZ9H14djf5bL8FgQi1yPU0ZB+k/hpbmc1iBK7tBZwdY+R3LkEb9J3vvRqFL59+9rn064Ddbpw5Oo/+7R/+cfrWt76RxvCmqlc9AyNEDNWNejNXcaD0kgqnfj0BTdMYUZmZBQptyU8VjKiXva7NY9bsiMbZnNg1jsyiFuLCpdSPc+gKXtIpcxyZlV0YjgIcU1e2M36jjmOA2Ys4YH529nwULJpytFocD5mmScOkRglz6+swsorxXfdzy0HRhCENWdaUX/Xn+Ay/ND9SCw2b56fK2m7G/MxuisF2bkvH8TTfpBBr8uBhcmOvppvsyddOnaE+YzTI5DUmlYlxHvncJNgFYEFNB2l9yCs7D5kj67kwkiYYtKBL0Bid4PicXNDB5emeZN4iBSwKMKUGRC4x54JGx9eFY0uvqcDUyE0fBpYV8c5P5HsiK/WCzsmcYJi+zKG6TU94pDvhfa3tv/3XMarD9dgOkgpo4ZR1OOEJfVBOaBOINpVgTHxZlPr3qkjC89EmgLJMyoC1RXVTQU5D+FQBsJVwa4bh6/Ucww7Z/pnEBSbxDkKlExfCiB5Mqg07CM1bKacds0OPgITtWvdMljyBiwA3LYNFrTYOSJDOqzjMz0CpSuM0hlWhEoqwPDeWH20F1/YQFp6a0NCEHJ+b3H+A0HyAGysZ2fz9eEJNzJYSZ5puD11Ydd8+czUtbiKwbLFlMgEeUb0pqgNDsj6T4UfDItY6PwYhfT98nCukDsjxtYEiUmDcxnOqpW/VYWfHajq0Zy9ckCtpfHCY3A6KUfoH0zdffz/99OJUWuseJNl5DeWVicmlf4jWnOS8xkYpAC7SBiJsKg7NFbQtzw5j3AFw/u//i99M//B3/xDrDFoQQPAtwkZ2rQiwVXRM8zDnfVEOvuERt04NN9dD63vcIxn/xngUGbFXeOYKjPSyOrYIB7Sqxv1MFQBZBGRjJY9H5VeLeFycqCQMYuNcnKL3boW1MxPca3ow7cXrODzUAbj43Epp4Wq/Yyv9lv2MQESlWKzkZnec1vMUgywOqs8S1YfZ+1qFXa2GDoDu+WH/1Jr4duMwP9ndrzgzbfN4ryDMKR++R4YFw7wWPPUgRCSwXiCZXeCowvFLrsyY/8b4Yg5QTBJT6zXxDOzm/Nhq7zav6b0wpcUog/moi+xDyagjUbHx1Q6Ym16DdgUQYCPUfd4P8cxV5pRrhrfe9S4ANbMJlBByAYV1jp2D6PjCc+6Qs5Dn0dhcRDkLRO0stoZnR+L7CloVmnLlRftZq6tLak4eUklhCGCTvbBBkxSGSX5u97NNJ/rl0gs2CMKSXHMFRC+PpdyMRh3cQ33hsd6ObIALEqqenbz3CHnXFta4NHIH2//7POdfqq1ubrir51Z66VhXeuYg3lbyCT0nU/T9e/P0JlQ15hazs6QgMkrCRM7yM6QwxQAThLZtpjKvkUZQlF7s2/tgx63ktJfIa3ZXIfvxX9QLWrdP5MqWcF54ZjQO+X0YI36EXGGLKJaY25t0m1skR85nu8M89zD4URJDrY7X6K8g1BSUZdtdYuVkboTsLGuenXs2b+MXq5K38eZHWa+vwbv5KdZhgNCmFEqz7JFJ9tM25P8swOAWa/gTciTPmH9KUYB0fCdQRc/1wydNd7hbdohjD8zC03MSeqXTOC16uO5hdNAEa6rX9Qoe1D5ktbm/1ylqfZ/Q/Ptcb8FwLO2Nba3p/u5BDh8j3/Tv/rX/JP39f/aP0zTyZgUQqrzdlPpJDxdnc5SuTL/1q78S3KmvvPJKFKzY415DcpFqbQGGesLcTttr3uIsj4+OMa5tNHqBkxUQ9P0f01ueVTh24rH07Gc+izfyaKzPj//0R+k1vq9evRznoo8CpAGigLPXLzP/hH55lidJIeOqAKKltJNufTaRWSUFbgzvqlGUAFJWYymfOX9T8IVarHQKh9AUwOX8zem0cjsDSOW182KSjOwHnUYF+U0ZrfNjnMLeS5evhINIuaWhEqlhjDV0n/s7ZIubNDNNVAdGc/2b+7cpk0NWeEdlU9mf1QHR/Hw9Q54tz8Z25Oxxij8e2TWIP8p8SXVDX7o0PZ82KE46R+OFOzzDOntIMSdd4yIYwPzdYZ1M/s2UC72PtubkBoLHMNCqA4b5qE4Nn08tG4wseoarDHMOS8GROCfkaYTScyTMNRCA9nFP0xTNy3etQhY6z+hP/23pNKNJ0cEyG8U1EhbpCuXcRnqflfw5febn65h0DyjNT3G/c/rQv7eUTtt1trJK2oVdeGxUcCLz4Nk0zwHhzWIMQP3Sj6J8Bi6yhdnrTDAcmvxubqj8mOaCyXu2zkQK5lSg26Qq4l/zWAbYrJchrj90YG9M+u7dk+TFnI/qrwUsAA/ICCHxJVz//eTWGdLrZ4HWsEoEcRY8CGYPkEMzZ3icYcrJtgfPSzf0Sv/yx2/QKi53bPHw34HDzqXACR5KMnImQ+DKgZrDgqGEC0ARsMrBlXtUACx0ybM5w3OIsusBKP7FL78Ikf1bhHbw0GKJ39oEaCOM1hGeYfhqUUXIKluB1Ypzm+Z9Vz1joY1iI3URJtixOp/+67/2tfR//skr6Qsv/fn0D/7o3yL4aAN2hyTpMDLcwXlP1IMcqRw+mwdfr6vPVHPvFPw+bikS8hpBxePGj8/d9QY2vSgWiOgJzTmP5qzkgxdzZJ6h+WPlZ8ci8NQq9N8+5t3q8OqZ3E+F9kXWW/ARFBc+MpOZwwYUynCYooDFfCfu0YdSMdxxzvCtxSE1LcCx1nC8N90iF7SG4yvI822Ow6rwKhgUEi5spEm0fbULv48Zhlm+tRRpBXkKrN5ofZoL9XzPEIUIcwCwVcC0z+j81UT4GqKt564fIuIhFJN5iSox6VUs0gvi+/AQ2pVJ+g2uE57QDYQ9ewIwH2BS7d74qp71VpFPAZMtwCiYZB3DeyEgdm8z7ljjAjgDHBnOLGA52C5KQ4MIrRZF423jSLlH3C/eS1DOdwjGmLMMIr1fK4TMa2GwaogUMF33VMy7/2ulCJW0hdA0Odc7jDh+Nxw/iBDQo2lh4RxrPY080gDw5EfOqF1J/BfQOK9SAYQOsyZHlVX6lD2zDHQKnXmJMUWPbLbJeM9G+hKI5ul9gFgAi8pkjh6Pb324mWCCi9a3nqc1nmWWB7sJgMV0zXI7ANnWYrqZ7xxr1NjjzU/cD4Q+VPj/Am8IVoB7QCgRC1Md0KfD5P93+YzI5CkiPdG9pwBLeuZRiKM3WtCRgSmHPeZfOiei54DQfGbatumWo7QQZB2e0C7G8wjz9zVC8c9B0WR1vnmbN0yVgHBeB0KUlwGKzhFefQ9ZfwV9spNw8RjAeZT12oeM2YFcdb0/XFilzSfKXk+8DgxGtJfryhs6S37gIGAOVsb009lbcIzegrTdCgoAF2Csg6YsQv8ePKWfObQn/ee/+pfSP/zn/zSdIcSNRyVmQ4+7EbYVDtIGuanmdh7fvyv95T//y1FP8E//8T8BaO5ir1FQi/PElC7TO9SPO0k1G6QWYnmO/u7o0zEZVOh5vhcqp1d+8Kehs/buP5L2ks720uc/H13GTEd4B67RN958O507+5HZTGnPkaPpvdMXmB94UXUSIcN19Mh7bbh5D9Xx1wkjW1l9+ODh6LJmlHKFFLUZwLEysRsP8gob+wKRyQ2MMimsIqokwDbSFTLHXOrM0pEjXWZtSBGnxzSD15ZTzIiOMsuGITxH5L77FcD2rsHf7gxoXSPD1iwPGjtGD2LohiKv7jk3nl/u8+Le8bQHA8k0iQE2sukKK+yPt8nDnYahZsM0niD5l6qLEDrbyS6LRlZy5TtgUNnrOLlfPAc6yzRAPZ56mEN3G9Xj+ZyPSrkUQFP5Jwgt4Xer5W+zL3zuVmdBfvY+3s9vP1/rNYyA1TS5mjonkA0aPvaOc9zK+4+K/xwdCrmpfOXeXO/hIHQrT0yd0Pu99qDPbHWyqzJtouZWMUCAm7tAKYRFUUoh8lE+vSxUUJiwKXvInewCMDxG1dmdDaiZOMCjWG+GM/pNYLYfK5Ngi04XcHp6KsCnk1e5LZ10J3IPHVoU7GfOnImuRP7N7g4CVUNpjsswgDQv5l74pXt7klB8F8JOst0hPawInw9On0mbCITXsMo6u0kI50HmIIpdJYRyu3iNwpPE80ZuRk24N49MRSQoc0P6nEWxm4+4jZhbn1ZfzIvCZpkWnCR2o+yWmKhL3KOD1l4LgIKoLMUaj81TQGxzPbLb3rCq4CqTO4ei51rY9mn8znL6O3/5y+kf/fH3mbuedAFbjJPoAAAgAElEQVRh0bMd17r0ugUgeD03alT6K9xjrALfQBF5YzaszRYILVZtWE+6/stz+v7YsKXAJQCqHlXRfRQk5F7kdb9USzDGwy0jfM/9Kmdm5LgKbPib62MIdJqK6/AWePwsjDHNQzouw/GOF+Utoa+f3YEQ1CN4AwOj5jC39m+RQtXi8/7VS+o8aKAIbCs1VSuKIIAyhyZCKQpS9lab4m96CtvPUPO1JgjNslR0lZ+pn/03yNidK4sPFAaVzN15cDwKsbBSS46qfxOUj6FYiGqGsnOOHa/K6jIVs47X3CLvEXlwks1z2xVCpE1ZUAFjUwlUZdBUCvVnDZEmUMocl5x5i/hcd0BxDb8r3ir3nNcXzLtv7jGcy97LVvndVCI5FOtXBaEtz4ZgtwGS68/2/pIAvVcvsimfeh3c6Oow95LKgW0qofiwNFncWxk0SyrNNQwiM78D7PG61f+eL43OBfO/CBmPsadPIFt6zP/gdbkjr3IGrlpIwyTgQAOEbqavHO9KT+/HOAJodbIOgtC3P7ydTl7l3MkcFiC0g847fEt2HhXisTO2EsXxtyYIDbB/H7D6/xcIjbXRE8R8SQI/Skhes3wGEDprdEb94GlmDvv0GA/QbEQPTRTvuZ72r7ZbUvaERi6dZkMxhu87Mc6aDVG4lxL0UcDfnx/ECOD6LBCeTzyhcQ/bcGaOgxnWcv4O/Lzc5wJAgD6MaR7HwhosKLBnAizcSbSNxZs50kWdASBpJ2BgjHEeJsy/gz1wES/pKbgifwZd0mnz+Q2junNiIdU7AAP0zQBI+DMUqf5HX/sP0h/+4R+lN+CalvxPD/s68r8XWbjJ/jGNpLdnIFreruPAgCs//e2/8RuA+lvpx3BCm1Iwy3e0V+aZTHnTadIvf+8dil2RlxM7x2keQdtUHDKTew+kf/47vxftJbcx3mNHj6dHjh2hAcp0ev7pp9PeyT3pCk1c/qd/8s8jnP7E8aPpMwDYDtZrcXkhPU6+57kL5wlFXwwDVt1xjcr5Rc8HctjirSVS35S//f0UxDKWBUCp9RzRfpT11hsYeaAI6nlpqZDdAQBZB2WqkYxNaQt5T+RKFkO3ArGgtitioJXSU4zQMGLVGXH9DFJrYVOksmnTFWO4GkpV96lL9RbWa7bkHJ/Zi4rctxMOWem3XEMg5hTe8BukL8wgJ9hSgWssdA7XvlEa1rHHJGie3efxOQTlOkgq8PZvPnO03i6eX8dTKf6qMV0pJ+PMl03va1FwXRiB5Aut3Y0qcA0dXHI/61xUmV4dTM30Oh1GoetKVNPPVNpBcMHWILTd4xKD9CKNr4eB0+Zn7vfeuiD1vc0ChXZB4DWqm7kCl6Bo4jCqQINwmwOmpaMVeYAs8RHc3bMoySOHD6cr9IcfRDlGSFdBr2XBNXUvayEKPB2P7cXMp7CQyVyJyr9YLQon7yYhdqtO7epiCMFe3H0s2tTcQvClqZTc1NMS+mLp3oZ77Tq93eV+k2ezg+p1SYPN2dJLYZLyJjsuCqsM8QbPSeaDtAOUgEQviVulVtWbiCyYtubwtjkXblTd43y+H7PTNANZFufIAVxiM9sj+5YCuGy3sEgKwL9nXes7QpmqIu3gAd0ICv/EaH965uiu9E9ffR/OMsIDWOQbJMTnMd/1WtYDWNd1mzRUPHcUFHlgBZjte4nf3bgCykhQ5yAYPql7x5FUDswwGBTdxdKtns8m12MYCOaBIgQEgtGTnftWXtkAKIJUBEQAL8fF+8ITq7cw5j5742Q9CM+rFrV15ry2zlpuL4U3VZBVT2gApQIwIq2gGCyRd+mTl7MUCr6A03qoo91kgP+Pg4RPYtw1QWiABL6tznb+o0qbLz0C8WzOYSTtO1cUW+l9FDnpBSiC1/erCAdQRFrvUVGO93SQas45il3McXT+FLTm+9hu7+bMFKEjUmEaQKcJWKosacqU5uvN/G/XLN7ns5hzqpWtl9lvFYneyzgr+edK3OzPFYS2y5LaKKEK0Gb4rAWQPU3F+K2fD0OweFMtEtmFPJH2qo/8P1vyGrZyefXemre5QC/lDShmBmyRKHBkv8wDkmbZS0EjWcGt5Oa2geRzy4XrdJw1OI4S6QPEmM5iWE4Qejm4euOoE67dTF8iJ/RT+yFlp7hFMDs3v5nePn07ncYTat6jbzUcP8XPglCp1/7fAqF1Xu63dvfIFdcxtv59EG158/2AbdMTGrrAs8i1nNdRu+Mh86YAH9OAtOii5TxGZAgPHETy5kuuI2OlFhJHLCF8l2z7ykbPrKP5LJYlad8yrd/1bhva7uUiz2AJfJ3isBMMYt0zFSFVxgLg6bXLEGv906VZwukYCZ4bPnsJPqhF2ioPMN51olbTFokAJpyVHrybo4zzIJGHPfy+l0KjUTK03l7pTN+lC945BmeWenjYNvFabeM3uiVFVIxH2MGJfg5P6N/6y381/eGf/El69f33mG9ibMoiDTYAYBeyeANPrj3XezCO1tBdK+4pnkeKnt/44gvpc5/9pfTd77xMK+sraRYgKSAxerhMrcUK3uOdeEU3iAraDnpYDyltOW/hhR0fGUdmr1McNwMV4DypIbTQ5LxushbDo5PQD11H3+mcoIWwQN5Q7jbz7DHCGdcOonZDgM4JeLhtonL8KJ5RQu/L3PPs1SvIHTlNBV6GnU0zAFjGGS3RDFUWrxkt9EtGDYus1GPmskfDDIEQ/6rz814rPnP3pvsKmVK9odmjd9cJVuW1f68Oq9AvGstFVtwr5/Qo5s+HY0JnSbmvBv1TdCDcBef2GvO1bxRwbRHWhZvp5I2ZtMy6adxbWGWziWhxzDXG4HZ1Pk3N0z7VC20euV7GmuPa1L/hBbXYNdIQcYSUXM1muk0F5PW5/Iw6tvJ81mer8i9S+crcVNabZg5+6P0AzVnfNFO7smOmhPx1Lt3evL8ndCuAct+T+XO+0L6wMegtAFH732NrifjVSTykQihyI7QKdIyxYF0m3TLpB0jq7sJqM4TYg2BYJ1yuEhaEDgMyVwA4Fmc40ba8ssuMeSRSStzA1a+XRy+oPKJuAL/NK3Hy/axtBG2H1Y0SugEJveDyMvkca7az5O8bjLF2ovGgKPgif4VVGMMK7eLwdaLc1wwBoNQXTNi1sImfXeQevFYmB0tmK1m33h8r7buhArlFruseONT6pJ0C9FpUMQAoloLnCgnOa+Y0hmdNCp6s+OQhlW5BSiVlrjlN7oZq0eVcSYWom4bDiEVpKKib0NEuhPwRrn2IJPWJsYH097/zTlqI1nJaarmS0rw116cZYo0wkIoCoSqoDEtMQJih2D0e7qigdd/agzhCKogqPMQhJgpiDeUTGxdvpp1tEBgCTTlbfS3oIPRCaX2aX+t4DF/6rAF8Y+NkT7rAUAtSUKFlV4pOIrdVi9f9WAGjQoRraW122ItbT7EUPl4x8FEeYAuEFoEWQcFyr+qZDc9jAVYtijLWJUh8uY7gMDyljevW49UCLVso8vpaNdQqcPNZFPBR8ex1C9DsNJxjKJ45dF9KHH8J2q6olFfJlVB3hLp4zlFoXwaDz3RbOk9bv172qvt6DSWqd2EYw2EZEOBzLHHWckHRvUKoKSaaoe3qZfBf/+5ahDEQlyjrXfaB79EoMFKgcI30BQGJKRemT+gF4BlCcBYhmBcnV6uHl7Lsv7i88sS1b/kC7hpIYey6D/Qkl71XBbIKa5g5NMdPWiWVoucmnsGzxrVXLUYEPNpe0j0jcrJf+TKvrxd5V9WgHlO7pOj1UYmOcu9D5hZSyNJlVxM+d515viK5usk0fHCs9zYgtJNwPACEnwUV03SW+NlHd9JHgFA9bD6Xhu51FPgUY9A0aBoHW4nuT+oJbf9snMGCMe/JoXP6nfo/IwiNM1T2vt55ZXOnHkSKsvSE6gWdQfBKQ2VLZL+giU+T9KwU9Fkdb1TJHEQLmKTFW7FiPrpDNUBJm/FxD8iOs05+NLP4BXgdfwXwv4e8/kXmWboni2ZGCa3ace4KZOzvAfyuL+s9Ze2Rp6cAQ2soq/04DXZCf9CHZ9W+7u4v5a/GzA4majd7ZgwnChmC6ftTHel9ojG2kNewEGQrxm9xPcnrHY/zMcAfnz40mf7WX/3rwef5kw9Pcl9b4lKwhddTbugVrq/eMAXIpVrCE9lNwWwHOnKesQbnJO/5DHmbLz71eET1rl6/mk5/eJqCGMAhKTw30Xfb0TeLCzTHYF77kQ232F8KQ4sVlTEnHjmOt5IiI+692UkrUDodvX7mcrpMMVInHtfotAfQUkbEGQgkmWWvMjy61NmUQJ3A316Er3SFFr5rGP9HTzySXnvzXZxBC4yXyJKRGL1ttpB0jyjtDE97tpX9RuDK+Y7iQb4rt2X2kOZyuhp9qnusJVPzFYun8W4Exdet44h9XwzkClS9hjjAluBh2POeQcC8xvKsHeJYr8Nww/aAUQ6SjiCzwSXmZppuih9Nw9rBvrSFcRR55qkht3x7msD4N4/fQmxd+FFcyBqIX8KhEv3c7Y501+CLKA1jCAaW4o1sVcCXxihVr1ZAXTshNQ3xppzOIjXXW3jPcI4hZ7IXlvQygT7vaVEzFg9yBspNYEpO6MFPPcu6Pdg69YZbes3aDutWAq35t4cB2/bFf9D1HHF9v9awNEVSGQg0oUqDJNhwlaHWmyw+4InDdP7MWfjOcgtON80gxRT2wh0EcG5y+BQCUmEM0nPdz61TYTeCsrX4aD8txM5dvJCee/4z6e1330URoARN9EdBmFZ8E0/npiEfVj/Ok1YaXswKPlSavR4ScwvZEPKNrrGRpOSJxXUjs2xWu2uFbEbhkiBqg7yhYAgCAI6kA2O705++9VMO++10YmSMCnXyd+aoVsMzuQIbgNffNjSWOxaQCnCD1+QVtUWdijGAHGGbSMouoYms/Nm4kdCfhVQfwKULfrbjh3YRHkIgkMbQQ/jpyNFH0j949e00RzCpz9Z0CPtVtFanz22QSHCnmjP/0/EjDKKNovOhxV/aAeqRcKLCg0r8LKxXWw+aqG/CMolw2cotCLQo+JgrQ+rM9Xbur0cqKs4FhDxDVOIRJloj1NNHAr4C2ApJC4pUQtvxAkj4a56qQipCONxju0CTbw9J0FMUmpLY+9J82BqugCMTqmMv89+GIRE9wUXgVSDlYQ7GgAJuA1wZai9nLebDMYewvOv1DCFQCpPudy7bBcM93qPmmQxBbgQBKxnhMEBnLCWAjAZBccT/pK0axgJ3/9uHet285JhbXtQY4U0WNEkGfhDKsFlCcau8dxTQ+iHhM70/FoXoxXccCh1Bv+coPMsKxCKAAvQVUFkNiqZBWgVb/gyVuvzbh4LUIy5rhGOzK9qJgwdZX4sJB9Ops+eiyl9/904MJXkGK6VSvZ736NQD5FkrPHiViiSPLbKqskDnu0XT4t/LerVAfTE4sicue5h9LRRNGDoZejsi39PL8w5jVMnD6LwKAud4q4VJwRQSojfzuFrBvaGHnQsN8D0s6Od89cW9yAnlnRfZQ4LQ7RhDk4Tgv3x8W3oSt9kAXlHzEqcXt6d3z95JZ6+ZM8hVDT1zrWus2RR7ldrYAhRzSDsMpcaeqT+7Z9wroVTb1MNW+/KePVgEd8s4cz64xifhCb3Xk5RvbK6eled6Q7MusiKauWW+lP07ycHUuJsibL3seGM9lUN4IJmrXciBnXzHeXVvIneX2DPRMcmQp5RNYaQ40Lom92qfOi7zTXtYyyFk1ZcJxX8dntYhZMpNwMN5ZA51Q9nbCDacxoim7C0ommatUgaQSAl1He+jMLIfWXeQgqNHGP9ePIlD7h/kWXd0v4IbFID50/lb6W3C93c4uzu5n97cDqrpeZLYZdIhbXLWutB//UzK4/vGqQn4ejr53lvpt//dNyl8Yg/h0DAkv4JDo2cnBYS2ZCS0HkVIOjs43/OMXfp/q+jv8LdlvaaC9pXZ9JXnnkqP7t6FjMAbT7vID+mmp0x9/pGjaWHqeroCGf7CEuw0XGfJVpGMzLOh/IgoBR7WRXlq+bty4QhV88rlK0QKnPQ4dz67xl5Zg+B8LZGHCqiyJ04jD8Oac6CjYR95pCcI7/+IQikjEQt4a5f5gO+NkK8ySYdVKbyMnMfQO9m4dU9GpiK/V9q9GqkL+aWsjz1x19tZd0ZLdpU/tGobauSLvWeESXaATtIEdY4dmdiVzmDsr7EeY7YwhR/WdIgD1J7MTs+l969MpZ9RXKdE6EAWmIJnQZ2FzO4XmW/mSM2I/chc9JEeFgw14Syz5iN7byvwrEW52YDLYfDIL7VGpsjsKi9bcsydVeRc1CyUqvkKOmtaQpXl1aFQPapVttd/vVdttBJzVuRJ/Hy/cPy9x++ux6r971v93hRoVQlkwfFxoNv+3k9y/XrNZru77rCIBVqEvrA2Oqgc30s4/gBAb4XEZ61SLbhoA4ggsPpPL5DeuV68dHoc5Qe9iQdUYdYlca4hWCZ/HMV7kSrgKXJSBijm6KAw5SxhCiNv5r+scFjvGBb0wOlUK8UtvWwyQ+SZzgZvhBablgMKKYhjsSTNydE9bvcDLXHD1hH2Z6662PT7aOu1nb+reO0xu6xbHlfmormJeGE+M4EL/85iCNJb5L7eASRO2sMXSTgPJYZggf2P0rJXfaZ/CbAWVbMCRHNlDGGY1mBFfmf04R3i+Q/ugkfx5pV0/OBu6DR2QHp/LUJKO/pH0j/+/k/SshX3hL4MiRKUZ30NfWfSaL9q/kiAUCvyIgdHMCq4LJs8+G1ic4TCs1uD1X8KaGkpdGRlT1HeP5lWBuXK5MuC4K0EUFrcWmImw8cB8z7MY1AKoQgEmobRHKt7zjmI3FtMTHPEgmWgYN1a8BZCShjlOAqYrIpKQOM4aq5R3d8tL1lY4/mZwvNWQjbNcInPo8evknA3la/AXg9gGdIDj0W70m6esupdDhCGcNJnEpYr5yQXFuG/MVcUb/4gZ8Lkf0Pt7uOYhwCxCC5z6/D4jfAZC0AMwa+oxOWn4wzI66dHOnPC5pzgyIUNL8PdBhT17CoIg22igNMQhvFztqZlp1i2YIHzq1fRZhPX4Dd1XuygpBFnrtmHH31EOBVQhwdWz3UvQMMCwyrwavgoeyfy9avgzcqu7MOyVJFzpTFYlF8FaHl9nY4KgvIsV49hFqZFgbYunAvrlAMjzI2cn7JRqKT1SOrxzDs7AzSTaeyelr3rpt/w3PxdD98Ac6KMm2YurhrNUEVxu3Gqsn/56HaAh8+eDanZha70wfkMQk2VEUwieeKeM9xyWSMno62yrz4ul+P8FhBai9QeuAnbXmwHpN6pekLrWbnf9dr3c6yHJiPy8K5j2/lxXwrcSZmC7F1wIQhdMOwonLJzEu8RhE4QydmJQ0KzMQwkc0EjJC95vPIgF0kUSbPl0Oq4csoOKQAQw38VT+VX0DMdOBsukq+pfNlJl6RZZP1JQNlVckHxGaY5KsL1vA6StjGMNeEYpVla4V/qmuAa7U4vDNFLXMNFRwUPd4mx/ZAipJPI7BWAyHEKZfeRf2nalrRPRht6oYIyaDG3OIdHk7acPOcJaH+++NznCKVfSr/7R38STUqm6MCj58/e8YLwbYCZDoxy2RPMd7egdzsAUseB7BmL6IXbyPMlwLJ0YZuE249O7uY6C3jqrFrXqEKmMI/9nNFpdE0HclaZ3Q2ArdEJ80mV02D0oINCXZjIG0V6AibBP/VZ2WvHPMiPa255Bj6hqbJnzehAkf2xWwWMIZuUn8rxzFZgJMAc0ROPPRVy5/1Tp8KANeXAWyuzbzP/sdRheKlgcpV2ZiUxFSvrpHCmKLuLLGjuy/b9HQBvy11jigNYYxE9T3ekW3idR1nrTTDIDf42APbYDUtCH1HRPiOs5gxTv/HOpQvmT3BN5CSKeoA9vg8vtjUd13EGrbvHlelGATVKI/KXOTv93a+IEiJndbjFmXP3iy2CvzO/R6EmC4G6uSUNii6u5zQAe8FuFXyGLg59fre5R52TmhNbdeFWRmXb/D28MKk1mCKAfx5h9O/zvc1FV/iam7Wox4QNKwn9BBt6zO4jHHyFxk68ndJdBFM/wn4noFNKisvXrsXBd6MKQDvM9/Cs4IGZwquynY2yrgLA2jP381aY9OQ4BkIqicr+SevDnDQBrDFtDrdWVnBnSgjugrnotmaMg5U7InR4UMMTli34PgRLTxAwGzql1Wh0XsIbBHmvIeBtdktSLKMBd3HdPtvRIaA7sZrBA+kw3tJzN+YACoyNcWygtPV+LACWl62Qc/NGeJCNz3jHsIh7maBVQgT7sXa7kRj9XHcngu/ZR4+RAjDNxl7mgPdEyHWCzk2vfXQjnZ5dT3/w07fJb7KSP5PaWxjhU0S7SEWICDei/kWIqBX0UJTF81+NBwuzukgzWJM83dAxIaoIeevl1MsYn/LQ5crGTLBr3hUHSg+eOS+8SUqs6LeOALFgTbAoh55fplyE50BALggVdCOINwA2iqgIWHvgGKPGQ+QJUwUexV5a5QpKxx/PkC3noL8ooaMKl6vFGQfN/wXAuZtG0MoP5Sq1E4xzd09CO5/JhGBbf1UL3Ffrga5/qxRodc4ESmHoWCym147PmIJimGcFb7keJVvZrkSlu3sJzxnPHWM2rOl+4VOjCPdhNpi5dkvkOUqHI6BaYX+HccA+9j4KtlrcVJ8gg8C7jQgqAA+vcRGOtV1neIL53mGlDfewcnSGc+heNoxlfupOzsMYFbuyVcyhjC30kKTcc94EkffOngUJpZpTyrAKNvWqRY6ZvlTPc+6HlOfT8fEUrn2c7/xETUu+3uMeYRs7xG/2GP8/aL4b/3qu17iGeYDLMnaEoZIVME33eG8Oo0VuK/eLPFJ+tshFCqd55uU68xy9kLjGeO9m+sLRnvTYHnMODfmR+7nYmd45u57OXNUjBc+k0RmebYH7zDOfRmpiL8dJ9Vm2Vp9V8TxI+d4zFw+wmGpqSdMT+iAvf/uu11NmHaJdrzIdDvLZbwu6WPdhO+MxN9M41uZMxcgxhnhOAc8EVDYCVbmXPb7Wta3ywyJeSeWXHZPy8JXDfjcNirujiT0sKEE+HSQE/6sjXelZ9MsM++8SZ+EIUak9gzQL4fz8EKqsD3EYXELmzhk5ZSy7AWBHGe8gAhdcmqa5/xwgYIJD+MggoINBrODlNHf/DN6Dkytcm05YgpVjUKLJKd3Ps/Qhn2YAnqN2FkKXzBLGvU4e4d6JkXR492h65tgTaW7qarpw8Xo6c+FcukSUrhewOIqMnaKDHnw/RD14br6dC8+NvdyVeUt42aDKz9R1eCrVg3JgG2Gcc3zsMblnNTdNe4iZY/waSetSPaFbNHiVZ6umwAksAb/rdHVSF+r9CGBjvnI5YwUVBg2VYXrTLDRopdCSaF7nRrCl8P5wdJR0oRx9yCdNk861VQch7EO3Rs0IQG0nAG7fnn2RrnPh6qWo/5C/O4xkdQKXCKOrhPDVHZHmJTe0crrN+Gye+erZqwG7e/YufwwQCiF/p1X5zMMwaynQnbeZB52OumREoLBNGLjMmiuDLVRahGlh8RYFa+jjYQzMRyf34/y6RtQxpxsFkBQ8xvHNkc1qwFZZFU4B5i3S5ap3NsB31l9ZR2UwXrsCNvVJ1i9ZN3k+qnFQr1WN79CIbXLEYcW16t+9T8tDXGYpj+WTgdB2obCVB7OpGNvf//P8vtV1trxf46JmlgxwWLQOtejMJRlgw7947DhcoDcDsJlvpdId4DAukasjYDGHdAkQY6HRdvrOm+xriH0WILOuwKqbO5Y5suoCxkTGlxu3jCEgpInecpJiDkbBhK+rdKy0NxcjcJnEwtYyZnrkbhahn120i44JE9BbnLlwAQLatdwWTiCFYOuVfJ6x9OKFihB7FByRBsBB68EiNoKxTv96GQJkvPvSE8fhU7sATQM0GuTMbCM0fZHuFAsA6H6srBWKSXZAC9UHx8txQgOTVjgSKrh06RzcpwNpP55fk/jvkDTfC0h37JNwkJqjs4p19tt/8t10kw4e56cpSiFE5FnQN7BJ6N78FwGoAN3Dn6kdGDfA380oBURYaoZU2PgaASayTzCG7QiIYTzNH1y8ltbROHcsLMi7O1MuhcDyD0VB8OBSUWxwjzsWbpS+6/YkN4GeHP8IUa1w8M2HlbTahG67QAk3+vUMIIH9XCj1kibQyXpMEi7yEN2kK4XeMYmw9SRErqkecsYs4a4GQmQTNYRUtRCjo0Qk5d/lA61h6brHawGOO6uGLNxS2ZeTr3s/ZX2/M1UPfwBIZ8tcoBIyjrCT4EuhZCGSCe3ubKbViv9VQj5Ltn8zPaGE0f2M5P2DrNUYOYoH9kymKxBJX6RgQAoRob0A1GeTNcKc5sg/Kp06ai5SCEYBZgGkYQgYJQgglj2uvuac9cMNuEbkYkA+XM6Ans0ZOXxRviq//XR3sZGD45/mfUtyfOrVD5mXvan1PiGi3TtqqGLVBz2TK2fudZAra+xIfVTm3eOtbrWIgjF145ldIQ+rlVpQUk2yQZL3aG32UNelrpupGgEweY+jV3HgtwX8aErm9TVUKN2Qe2+dOdLjK1Ot4XXHOcDr5pUuI9Om8YQ55xrAQ123KG7oTUfHSPUBrGzw+Wnadn5EX+Dz0/pLgbVcQ2+WXii9f+F/LbohQGjbRmpXQs2X2w2eGIZGmPupNRUZ1DbBay2Ful84/mG6Q2Mgg9AM7j1uAiejN87RMODKIsFZHnIOOZdLEbOA7mTORgAAowC/ToG/SlEvn6FbCl4WmE+D4zlPNptuDwKhKn0B8KeoZP+LgNDj/M5Up3NG4VijcULrM6zlW7MbEMnTK57RXGfBtnHPRwETzxKVu8N7VwG/A8qUbVDaQLM0zTVfx/s/TdGq+YCLGnMBjsj9tUsSRpmtlftwsAxqVEJbZNGLhqXDXgPV2oziUWiXvva5r6Tzp15P1y7bpGUznSToHHYAACAASURBVEcPnINy6cWnTqS9pKC9SevLQZwV86SbnT53PvXDAXqVegZboA5LGG/KWNRRcI5xbOxEp/5Xf/M/Tf/D//L3SBHgd6KNTz56Ir35wUlkPLLRcUYxVnd2vCAfd8I8skD4fyMiUcwRlA7u6z50S3hgIzdRfWsaiQBTwhN2vST5Gm9GtZhsz7h6WPoluUszoFKG5/CzDo5w4ARAFeDmKFfe2EVnhOzJIGqHcgmZMsoz76Zj1M/ee4+1kEFbLZbz34fJcXUneK8ZdJf1Ju17tP6eC0l5/iK/vGuVPzpQzNU1ncYI7CoRWnHKKPpOrLJACgRtcdiL0ESGMwNjn1aeXdaIgCOW8B4ri4fwlspusEJRWxRtmL9c5E6ri1vLkMpnL8bnu4pMDFXadt7r79UMbcqCpmmazdU8n9lgqL82fle2NoRF6/yXvzeu0HpXltG3fzEQ2hRMVeA8SFk+SLA9SAA98LXGIPQ2jGEVTlGNbqW8gLOXxRuzInBtkaq9EQ5pDn0bYl/CCurmIF2+fiO6pXSg3Ky6s6eq4NE8v+zRkqYo0y7pPMl9wHPehUVLKqE8udmtbS6QSk1qH13jvicW2s/rYQUE9bCxRuALNSG8F+tzQ/JvBKetrIInkw1mb9gRNt7gUB8K/wbhTnrxIoQMm2j929FigwFJIGt7v9nZm9yLFHys88+f2J/OAEJvRytP+EFJIxij8s78AbstHcCiniDUfuMGHRpGhoJjVM/x8CBJ0oBE39cP0X0nh2VyYpQ5nU6bfUPpD7/3RrowQ4ifHJR1OnV4qJA2AL1tCC1DolwbL6kE5mPjYzwTYJpnCm5ECsAsTjJ53Bl0jpQTvm5qwgBz89yJR9OBQ4fT//Xdl9NFaLPMwTS+0wQVVv+GJ5T5HAcEKlQMxdv9qaX0uX6fxVtQjPSRX3sd75lh725zQs1gNA0BkTPG5zvsF47gWojwcQ6hGxCVF9Mk8ht02tpFrs4CnSEEyz3ys7FXDHMEqTLXjZxT1i+8gHw16T1CGMU5bYA6NakCztAJgxHgCeIiabz8Xc+5zA3165OC0dY544NRGe7+VPpyqfAk8zfzjR2rnS30WGaeSoQzkQRFmyDUPOVo12ZkQJCKsN8peTYKVMOkG6B/CetedgQL6gYQ2uvFyx7rxWdtcetXzRtqdieJeVKQqlDiDnl8/h6hdPNU2Y+yPuQTpOY3euCPKB4U3xiGm1ykglO5Sp3LZneqZh5qvk+mHPM+5hL2GJpiP0ZxneKaszTDM9zSe8DtApyHh8AC3+yB38CgaYX49cw49mLpN0FXSISWZyB7cPQm+x3REK/laCKP2vkSULleKGXkVoBxgVcIcCqx5UJGSbknTL0Jamv3FOk345R/q1irN0M9Jbgy1OwIvU54Q3mmmnLXlN8/796qyiz2alPruIZF4TX3bX2fn9Pr/ot8CUJ1cMURcU87n64L66Z3c5g0DOXiNClJCyUnMYCB4AjgM4r3cByZ0NdpgSkeQHLQF5iMeXlCkTE28qxyPMPb+3tCBTkj7LUvAGq/PtKZdvP2q4DQt/EaUgsW52kN5LbA38QLKwjoc/wyR9HUPjyZjxKWvS3lG/d+hPPUhzf72lpXemt5I72vMeVY8LRKuWSiUx/y86l9u0khw/hFV2hASBa+nXts4z1CDbeaHXO6eNZj+ybS17/wtXT2/degX8KZgi569/y1dBruyd/4GhyeAL9hHA0KwnmdLzC3vP3e6XQNL9x16iO24Wi4TsGR8voO6CuiU1x3HSOsj2r4q+o2xinvqhG/MQzFLozXCRq1LHEW5RDdt2cPFEvXIgVNTuUpjPlZAOYizh9CjtHi2jQeZdMiXKZjpJ3N0BnItIHteAd16KzgSLBGw7QhI5ABirmeQDSaRxQOTL2byuPqdYtaBwsFmZdbZcNnXe4kGWHi3BvFUmaj++UKN51Ih8Y8wND37YQs/hYYIYCjBqMsLfdArIaRVc95Ma6bEa2ccEOKg582hYB58kz3Wh/CfjRfdBvgfGFdAze7uMbIn9UZdoHIlNcaRq+vs1+mN+hM55xFEVU5eC0Z84ucqvt/5pPKhAfdtf0a7fKxISP/vwOhdSNsJaxrCf8neaj6cE3512k+iPkPVqMhGVXsPX0Sa7ORuaj0HbvtxoDnSnJbk64FLvLEaTVHyFfAaV5nWJ8q3gyAIrEa6RfrHS5PiwLK3RWO5vCExZG3htapIXdd+W52wzcWJxhCqR2JZvHe5GIKLT4po/BScnD20+/e/vB+zhSBbYzJEKQHz6ISE9CloFohl3UGL65J7MTL4Wob4MAbklpLz+8GPN24no4fPwLAxMr23oCOIQ7+DGDwAi3QurhG7hs8S6EWXk6tUd5nBxeLtUbgRHWePqCF2HffPpneuzpDyzY+Q/cJwTKRLTyrcITyTFqRy0tknRJK0br14FQ+slqEJCAZwkgwP2UVENRj3oDFRPz+pV/+MtbfaHr55e+mq1MUkY2PpKt42gyQO6EBajzKggNpOQQPUt4AgHfx3gXyAaOVJADafFSVeR9xzGGe9yYUIddpeWeIQ7L26LQkaTNCbhcViTtNuWAOZvX+hfBnHRH0zvUIubXT5AhrGxti8tkibF2q/LuZ0wXm/gaAWcBecx8N8TRzEau3q13xhxVo2MmHLB61mkQetENq0E/wdb/IQcxZbNfcVcT5cy/oyTUlJbS6e1UPg0JRondmXeaHyN8rOT9RHc97RjCYhvmMRUodzM8N5v0aHha9BMG9ytRZKKT3O1JOytrVM9QEZk2vaLvxKuwa0OCSdNkCCRSEOaEW8qwgjG/Br6jXv4c514BYNfSmUon2lxk8bClEPcuCUOZjiPdPogCGGPcIXteFNfYQIPwjFOGSvIKCqTjuKo8cWoy83kKfFLLM/6rH4SEe66ogjchEbhb/ReZzREfyPnB0grjgO2Y9wEtxf+mAgrosnsx3SSmUuYO9UgA700XK/hUkuRhxzzA+MsAyn0wwEWMvYLCZ7/kwj3uV2036rCYIrYZE+z5vicoY/f2/HtRRKUCoHq5sp/kw2ROqbcLTjSDru9mbUyDwOaIWEWItM206wzAgdALQOAgvjl5w8+SVn/OEj2tO6F0Q+rBzt5mO4DX/C4N96XP9FPsRLr0C5dJr9P/8CbLxhgZthz5vu/np4wDUka85zd7pImVK3tIeqsMnEIGfoj/4AjL7XbghL2tgeE5jL+X0LH/eCSXPi48f4twZlZIZhdxXdMIqLPuDQxiGyOtNwv+LC3Q3AtiMQ3D/lRe/nD58+0d08NOQJiR/dSFduzmffu0rnyWNAy8btH2TANsRnBHXoD5iOIT2x2jneTP99GfvAYRhYpiaB4xC76cxhPxc4/rzm+Q0M7PjMmUArm9vzKVPH9pPgRzRJ5w9+9AptwBaRhgvENUblYQ9OhVtpp9duEy0guiLxa/ReQKASwOV0ZGdPAsRO7zCH5ynqxJeXxfXtDSvowdUvmG5QddIA6ptIi1gNYXOGovNcFZIqZdDz5scimy65m53FV9o+CqvIuzO/a2B6GFT7QaUX7qEXoQL2a5EGgmmZHmvmZXFkD017vlAr314aYseiRXMaQIdce4cTy7S7LA2hTMvLVu/bYN5bQ29vwcP6VMnTqTvvvEW+0idTNEb82E3tyXrBArobOKllkf2zwhIHxaN+ASq6BO/pU0+//sBoX8WJN0CmbqTG96gppCMRXBxy3u0IKLYwbw3SPRsubmBlbjG4cQFGVZy5clSkkn0a55RlFHE7uB1gGBUXxblGTxYKLaoONOrFLLefDdN3FxtrAIx3Bnbzc8aAlaBAB4VQnoqDUfoRZMCY9locOS26JlDGXLQYA/B8gLE4NXRIzWCtbmOO35ZDyWpA5L52llphN69U7NTMScTQ+Pp4qXrdL/gWdnEm2uIhtsUVyH1nhvrTPuo7p+cGIr8OdszLgG6T5KkfQchaEK61ZDO2ZDtv5DkI6QC9A6NEH6epwhrPv30FHlEAMtr5MFuA1A8+9ijUQRw+QoEwrY7JP+sG+EyvAMhRr7eTcD+bQGylXxRGICXM6xWPYfQM3GQtTS1OH1GsfMLn34uPMbvn/oQ4nd60BqC5bn3wDMpVdCmoVCVtvlHeg8Na5uIHgZBRzqyC7osXrdF2LKk8uFRFCgOErokPYPUgxsA0A8u21qScCb7w0It0y2EAOa9jjA3Wp3XGFfWcFngynm5WdIozBUdJ01AAbZIKoNh64NUZ5/88DSpHKuxH8yj1OquRS81ZzBgQynOqdRB4aEsAiNC0np0ZCZwT1cho9eqhFzCi9cQbPWkPyi6kOFK9uYFwTNzKzi0ACnoNFSQeHql9nK9NCbMTdb7HHtVb3tJJxAeScq+jxSFPoTnoHsGpfP+RTgEBZwoiVyVyZ4v4xTsZ+CTFYBfzWeoIPSe3KLynM6T526H7QIZazRi4PpL/GwCvvp5k3WuqQ7RlckzFR7m7F3dyqgNfkhe62VQI7zzAIbFbubbwNsK55pW6xCC41nlBtGpRPYGATzgvHXNcv0Yd5sntCmBS7Yla5u93rGWGhVygXoNf3R9or883hnbQAZgzLAw/LUFKOZQYAaUOY0gg2k9ZVlcuUMzWM3+5OKliRy3UpHuOoRK9jP5wvk+5SZFlt5PizQBaKxlBbENvNYEoVUux7xVe73syfvd40Eg1KeU1/KuXZap+cxDrCDUfFspmqbIaQxeBueGe8vqsBM5a//4MYCoa4doi7SGecCNBUO3SipOnJstquNbOolrbocy6ymu9euETR/F2L2FJXGKQtAfQXnwPl6tq4AF0zoiSm5Pc9ZHTtgc7rVxhou/QlvWDfJKKfjEu34dvbAu/YEEsMoSAJasBnrKx6GBegTvpgbEdvJFjcitgRo3yRnkIGDAD0ce8034sPEt4AndlX79q19PZ97+MfoHjyzeyRuLm+mHP3oz/epXP5ceObKHPE/aQ9KJyBSvfXsPRPrUJTrA7SREb2fAWXrFf3Tyg6g/2LXvcHr35Iekr42kP/rhnzJnRBTxnvZwNo7sI9dSmiF0yvAgtQgXzgJ8ScnB0SB/9lJ4VolWYbDOI6evUkcgU8Py2kIAsi6KfN23Ev8vYBj3cI/ryFjzSFcohhqD/UUZ1YPcWiKyFZmogkx1jLo2ClEtqkLfRzQrF14KXoNtRoOrOAUqbZ+0fK09qT5hfAFUkTFdtmO20xv7qh+nhalkN8m3zfn5WW7XvdD8N85E8bYql9xjzkGYli53nE3TngSoHohoNRB54n14x4NukL/tQeY9fuzR9GPme4V9eZ2124jIjDjFlDQLa+OEt47RJwePGZZv/bW15/9+Z/XP+ve2UQBCn3k2S7iQTNnCb//y1frXu49/913tnwgBV4Rd9hqUyzcuvNVnIqzqZwOo3TsKX2tW+zY9THfwmujtM28iQlmGKljYHOLOoVC9iHqzgh/MoiGTemOMVl1md71rHfRADQ9HVPjp+pfkOfJKrELTe8QGk/oHwFM9JfsJRy9Krgvw1Jui1y1Is9l8emd7EVj9CMQRLPNdWIBTWKFW8xkW1YIUQI3bZ5cwiRWGVi87ljXA4+ptBBdgoVPBMk0XJLaxBNTbo5CJXBzGNIJ1vbc/pb/y576EkJoPZWco/ALV/Ht20bUCQDa570D6Hr19hwg5vPRLL6bde3dTyHA+/cErPyJE1Zcuzy0HsT2wOD1DYdKj+w+li3SzWAbADUsJxcH/iHD/KCF3w/4WhZgGbrGL0Q+VbS9W8gL3zSrX/tgodvJWD+0/kB47fiJCNT98/Q0I7zUWtKjX016q3JcANEtS+1ierWJ2C7AXzGkcMO+Aa9jGbCdhrMf32xGLnBo+dw5A1L2Dzk2sh00GHjm8N1rQ/ej9s+nkzCKeM0Is3GsWK+CWnIt4HyZH6JiFhxbjOnLtFMR3uO8m62wb1j4O/BrPZg7xKgLxDi4qW1c+cfxRckEX0iW48+zGsUCV4xreBdM8TFy7ZcxYS5v7BdgoIaGaG9n0PoU3tICv4sDK+4XP5vad9x6CrYy7+HwRgHG9clYDgALWvEINV1nlLs2RUQPTJXpocbuE969PGhe9xO579lgUb+hhVCFKhcLrY3ibxthrQxgTdwjV/fjd91MHZ0lgpWJUGeiZyiIyRwME/81ndDlVFp5BbxK5ryVioKFfvacqBlNb9Jp3se7xjHrdMaa2sZaOy5B9sxKzVoOa993qC+1clDm0AYSGRB/UX3tRVM9hqPX47IS/Njmbb9My7xTnaVnFljkkSBshJ5V5UY64Fp2RK63RKQVNlilNIH0/4dw0ph8kwCtwr+9pB2aBRQXT4fnMX0YbFEybhFEds5ROm/wtwvxSxPF7L/nu5uFt0E1NEOUq5RrvraT5x0fYPv6t9mE0rNDbXLZspatRaVbKm+ZurutSr12bRFQDrnlPlXBOj7h7hQxCbcAAwTvyVL5Kq9KncHOaS3gnkIWeYrxNrNtevJaTcHpaaLEAfpsHGc4SHl4kSd8OVJk1JKdr5K5rTo8pHjmmEOkAPCNZienTgNCv06Od3ZHeo73ij8iR+Ah/x5yUdX4M72g9h5H17FD4Wyftk/V0d5K/u99cf+T6Wc7NWhigrqPRnyixibVxDlwlO52FJ15wi4zR0WHalgaljCDBQGI0gvV+7vDu9B++8BwOBmQwtQDm469xlr7z/VfTb/36r0EID9UftQAaoVfhlJ4lrWacHGvluU6CSxcupqOPPpp2EfXSaP3RD3+UVgGRuyns+Rf/+t9E3qdV6EN4WW27GQWNjM2z4DNHQxJO9l4o3MLgZVz7aWH9xkcX0s+uEj0hD3K7xUl6fnESWXRllzULDyfw+k4vw0LDuVsEfPpVe5Mb5dSBMkT3w3mcI7nIMBvukW7VqAQ3ilObf+Q0p9yGOZhT1ONxjkrKEj97hj3jvaQcqcSUXaPktJoOtMTzLGqYF+dB3ZdVbucuTZwx1kiKw5o3HulG3LkZnq8nK58fnCDs2UHO421wwZPHjhGZwanCc71x8lR6AsfPt2nxvdpF6x1ev23OThiVRpmycfuwr4c5Kpqfbxlabc6/Zh1Dljf3A7IPG01+fQvZAU/oM8/fVxLpeYoPqkwfco/A2fexkO952PJL+6NkY7898+LufWPTZHQbOUEtIWyepgoiwK6CJFtDenKCQ03uySxRCsVPBrkBTItREQGy8LTlIpiw4EPo5Z7a8le67Ao+PTMmVGeBJTGrFadWGlpQoLSxes9hEn4BSI2jtHdYoccGXyDHcJz8F0O+5kVadXeTEPTk5K7IWd1JntuCPIdYYXJ/2Z9+klCBYFRqiQE25OziTIxxnsT0G7TOlCvTEPEAwmkUqod95Bj9Jr3jZ7nXNu6xa5KOTlxnfp5EaMIXCpOJ8eHInz07t5K+/drpdINCoyk6cnRj2R/cPUFP4QMIlwW6TF0mD2gHHlkqkbFqZ5dmIj9l58gEoegNfl9CmOHhBDR3Y43686bVpmGVIqDIdTEv9onjT6RPPfYkpMfX0zdeeTmt2vc4Kuddb1MWqCyFrWAOiqCbWLEWDuiNc14NWVL8CrUF7VB3jaVz12cZ325CQABlPL2z5BF17wCIXroWwkaA1UflwM6h0fTa+xfoTkPlseAJ4HqN8NIiQLQLhTAO7ZSFYdPzJHzrOYl1A8UjIPWaWkiit9y0itvMm12cotKQZxtmnWbgy5RzUnCyQHqFXHzmbG0AQsOU4n8KqEoXpCETJOoqodJxIwyfcugzSX4Gr1FkVc7cVgq//Sg2z1IFpZEor3dWz79eTfZ7Lx5eQagGm/Rk4bExfYL3TiB0pSGLNBGFZDlhitIxPMFjCkz2oApjxrZ+rL/gTe9ycPdxrR3MW4T78WibX60m9/jEySxGac0RDW+laSfmTZvnF0UGeTytcHcYhfkZ9JTPUrihEPA9/i1ahaqoVECMy8K3HDbng5Hoz4Nx/zCC9MgyRutQJ5jjQ5yfg4b5Iy+0I53FC3oBL5BdhSjxCUnUAShwX0ebR7ztgtCQMSqXkAhZ9jwMZD7s9ZZyih189+uetS+oJrwiJcRuhMbiKR/z9g6UZi+5bBgP28gH7+T5OhZuRN7knn1HJRrA+DuDTMQXFfjs51cmD3qOCkKbe9P9XxVmBWXtiqw+4/08oSGLGyC0KkHTKgShpLNjnLNOyIsZ9sOMINRVKspIj6L8mQcJU++lcl0jwp7xN6lcn4ZGyWKtoG03zYrBdVkYw/s92nIQmwahk0Kva2QVg6iP8PcnyNlXNvx0dpl8TnKj8WrWdI0wzGKnuP9y3qbRrw4MIA09OyPtJp1EB8c1HRABKvJ3VknVM6VnVOM452ZHZCH0YPGUBrjN73X+d+BVew6v6V947lNpHvl/9OihAGvnLl5KP37tjfT0k4+lZz71ZDRlkU9Xmaa372fvvR/92+Xc7MYAv4lBZhekAZwOPX0DpCbBv0te5+/9qz+Ipi/mcBrRWwK07qNodYa8TjsGCmp3ch05rseInEzhnRWU2sxlEZn++lUYZpRHwQxRs9sybaEd6EYt1EL+snuD+aKXhiwam+agho4vkbZ1jWuZYkoaTiWZD4MZWeB71UHVAK7pYSEbdU4x7/GassHIS2CPjAtsQuNXprQibYNaB2ng6j4N3FGN/dARrnKOaE1Q7GSqkzn17n0xyP1AqPLegi735hhg/5nDh9IR9Nq3XnsN2QqPK7r7+sIqRW0WItpAJHtBI5pxj5Ro1wb595ZxV5xtnyTlcesr3f/6f1ZAWq78csdhyOoD/AXYqo9XD9C96LMpt1og0APQhlC12PzyWLVeK5e6m11RBG75bAibcqDiUOWjFVaLmsw8EgVPPdyt+4ee0dos9Y3FmtWzFbQvfKYHS1lrJUBPeN6soLTdb6MgJIpDRI+Z0kZBoGfN0F+Qd/P+IM9mc1hV6DEyVBb2TkgOiwnMT8ILyybcNz5O3EQuNzxqkoMjsKQ4ugEQ240lanjUMKN5M9cIjVgEJIAyvBw8doxx2eIawNMOrinZbxe8c30kZE6MDaWzbNDvnqX6UdDNAMZx5R+kPd3wxmz6jV9+ASwFUIBTzJycOQ70Hvr39vYOwlc2kV55+/307TfewSqFBoIKSH0o+wCmR48dSOfOXeR5LKLqiM/bTaMTL5TdpQwb5LZfWO9YuYZeFAyzAFqFpbkzApjIhUUgPPnYY2kcgH0N+pAfvvE6Vl72iligoZwNfjZAwHbW/cnxoWhRdh0QO413sSNoc8zxRMlsW0+PTAIa8US+AT3U4HaIop85GiGay1Tp38HT0z84HELQPTfJ/PQSjn/z9BX4VQEnaJITWJqvU81plw69J0NomSHm7LqeX3dV5AO7kIJQwnc2KUAY2BFIZadA0WsnR+kouaHOud5rc2OHAKXm7TjP7kJVSeSIWkVdQErlVKtAy93dLJ7JBUK2mLMS1P3ZDJY+WDw04UTkKXoiDBmHa1qjDCUNQNNSV2AL3uL8SJ9iTijPbqHXdfJbWfAQeJuCGUPcjp/xHJ0YS4/s3xf79gKcnRdvzgbQ7CWPyfNk5yAr1lVsswhiz8cqn4tT3DoiTdCmEsgcuhZfOK/r3DMAZCiGXEjVGQBaL16mHHMNHHywRxSrXENRBoNoyeu5rp5LC3Zcp+Ak5X7m6AEE7EZ0zDQU7mkLQq9/Eq/oSS4977X0FjI2Zi08j3qpcmcQWR5yikh4rlQIZQwPAmifFIQ2VznkJteurBBeI/LZIqSePSEWNvQSWl0jPNq9//HUMbY/0mOMSvSuzaeVj96k0cVmeuqJ58Jr9N67rwHWZ7PSbcnsnw+M3v9ZNBZYE+Wr4NPxFqjR1BWxH9rmLEehig5q2+oBFpT9XKR6/H3LdkGo60LoekhKO9ZQQnjzPCsINU1Y+TGIoj8yRNe38YHwBNv+8RqFQIso+A0m1VxCz4XnXCOqm5spkwRazlPmk3TqjaSQF80fu9Edi9zgCvJzhjC65s0t5FLk5hZTJZ9F8wH9Vwibc3r1Ylox7cyvGlELkCqgtg4gf0bKvzh/vO7ZCI5Lz7MglP8skgxDSyAl6GU+emE9eXL/WPrNl34pXaaJg8Wv4zRpMT3tKkb6kePHQv7OI6+PHj0aANG8Ss+saUUnT57Ea0kUicYsyt8NzvE0hbGDpIjNkTL18re+HefVHvTXr11JR48ciWdwzc3jj32HfjCcfvr06Wh5bRHtLnTPJfLHv/XhVXIblSl6i204kCn31cs+32h078kpbtFyWe+zBqQMGRYZ22wBYzAou4pRb7hfA7MWdmZgmsGo+juiJpEyl72S4UjIm7Akv2QgGvKaNQm+ZIxxnU1GkjrBDrJvxPKX1KKW4Zkt7HyWdDiU+pAwvhr7vG1LF4BoTjjyUqxBxO35Y4fTl55/Jv1vv/97aZ17ypozgCPlQ4C8fLLRE4yL3tZTXoBY8xy1A8Lqqf0k4POTGNL13P4isszPPsCZAgh9+hnOnwcni4pqPcSCsQtquMm/N7ufeFiqp6ElWIrF4JUqoKtFGq1ijfBQZG9RFP1U7kcryPlghL61IPI+KfiuWC16zUIhmRuWaYx8h5Ql4Zdg80kyr+WYvUB6CqymtrouXzf/jXwMFn+FcIyue++pct0hJQyKehUwcWDXcACsOYDINJ7E2OjMkd2VrgJcTKwOzEAIZCdCcKRQL9yGxNj2moZuvIcCYMFWZcF3doswBt4KDz5hZMl5PRFzJJorsLtR5FYYOo7OyIuBkomCECkxJBK5RVX6Nmge9iEozq92pt97/XS2CHm+nQC8YwjZgySZvvjEETyZMwidw4TFZ9PucfIsbyymb77xbvpgipALP/dt60lfeuEZ5glOQTyecwA6GQIEK6Ym3UbpziE4zK10TFrIWmErWL8jFFAplRdQ3B14jwzPLi3PA+qwIhFszz/7HIL9VnrtZ++G18yQeyjUnBqT9Xi8TQAAIABJREFUw0rCA52eCmqq+l/YPQhYnaU1IcIDgbTO3utFefSRO3V8YoCwBb2En34h/fY3fpwOEgr74uN7gnbm4tRqeDSuc1gVHDYruIMHdmLP4fTyWx9EZ4rtFhVZ/YgAs2q4G4+WpNEHqeJ8/9wluO+kw5EaRfWFp5DzMEFV52UKk/RcqAC7pMAyzEMIaYicSGlWIh+4KAsbJQQlh+/j/QIhQWh4NL2GgEpKI8BSPS81pSSs8QDlORfTopNMJfNwgFDfUYVD5pwthz7ARj63eg77MSYW8dqqdPSE5C5TVosbGmR/M3/zGkcRHmyITsb0uSceS0s0LBjGC3IVr/gFihgEhp14mfUSWaG9TD5XL+FtUx7k74ye2PfxFGZlYbgY0nW6uNiVTE7XAJtxb9eENBbGH7Rk/LvE3IX3tqTteG09FnqUnG/Pm1EDz3p4RJj/aE/I+2ShMPeymzLxET5/CPBymOhED0bJAl6fJc7jj6ahMos0iuzF6MTo8/n0Jglk5bPVmPQrChJLpKhdyTR//0WEdjXcXbeQGyhTz0xEgHiO6jEzDWeHIJQ2wDufegnr60g6w7rYMWzHwrU0+9YrCXrz9Nyzn400j7fe/CF5zVDWZWSVAVZI2E/2db9nyQoGg5GxtijK2EPZkLpbqFHv0r4nsgMk75W89O3e5ZIz6+tlY0bjBQBNJ17FQVs18z2NYWxHIrVHeEIjskX1PPvqCG2cD0+QvxigD6J6DCZ7kq9JWM8e0biJyJc5gqTrmP1jKogFmnKr2ozE87kq5ZshW4SkqTyLHGe7JFGbFHtWR4mMIYZ1A4yr7wKMIvfkPS4GuMMLj2ZYaDki5LNFa+Bi3Ni8RG7UeGTlTPxj3jpRDVOzeM3n7mYPd9qqWbA9ORjFQmcJ6Q6ScrR7cpwspiWaegxFH/eBUfL/OU9XSNFyrQ4cgD8zOJQ5bwC9d5DZ7771Vvrc519Kx598ElCJbMcZ8e1vfSN98O7JAK/q4HNnz8bnzfXXixqgz9A10YqjRw6lK9foqoQsuXFjCtCKvASg/vF750mZ8PAwJ4zFguLoHGbSA2PvRV5M4HWd5zxaHGTagX3rzQuNs8x6Gk7fjtF6qyFHt8nq4vxyPZ0jPZzZfEbhyGYMfnmOasg+OEdl1Ci0frWeJM5aSauSbcC1lFN7rZz5CqQqsHMtwqnmv6611w1MkoFt8I6X1/K2vnvWlB2jYIZxdOY18MH4AA0LDh1KP6Qb4wxnvJ+1Hx2h5oKI1Sze/XCxCahjb2Qw/SBPZD1jDwB/Dzz09azf7x4PA64Pum/ba+SEPvUMDom7gqKl1PK+jzBFCKsQEnmCHYAR7uip7iLw+aBNCICXK0kDXGp1FOFSDPvY7PcMoijo/D6sRRSTwiyyU13UIpCic4GH1M1jiJTfBZyRG+aiR3FHDlu4CTcICQpKzJHy3jvIt1zSm6i3U0HBdZZscSmXZ7GYImrPJhzkc4dJCO8m3HuNA7hCyOsGCnYUBZy9migpnneIa24zxw4s6b96s1SKglyBm1vGAp1hDtZtY/98u0f3E/a4QkeLYXg5r3FYDxD+nsG7ZJ7NJodo05AZ15sYn4hQxE4Stm91ZJAs3dPJ85fSSdq5/Ww2W8YDZKR3009+7xAeQULNY/3d8L11pYPkqL5z6izgC6JhdOfM4mzaRWvDYwieRYCvVcdTAOrLgM3uHVi7tPjUa2Z3qegu5HxzCBdR7DsJjSjYtfYWmEcpQoK2yCpCczaZx6987avp3377u4A38mJdC8OxsbdKzm0kZgvq9C5rDetVUvjeSp+bwLqeh0x4zfATAVFAcj9/f/7onjS6fQWQQ+HI1fl0Zn4zfe3Tj6cdGzejqODCFDQkBHB8FrvshCft1krq3smzX74JCCbNgPvbacdey7YvlatuGE+YVfA3MTBmMAr6ANPrUk4xroPMuzyVVoDb45sXwhMWRpJA0Rxk1rnojyAiXtarYB4k99Ijp/Vu6Kc96lkBRvWUVkmgwBVcRSchC4M+AcCpn21yVJq+EMrcc6NuL4wFGoyuk3/Tk7GGEJdbM37n7wfIC7uJh2QGoaeXItJTquDkPB+GzmuS/GUNwBmefxZKmgHSIGbnUTKEQ8dhE9i/ey+k2VNQjmAUkGu2ao6TedlezzNaaJ+qwpBo3J7eR8k7vnz9WnRhmicsbmFJeDsZwSjKy/dZuHDHtoAYhaHQOf/mnd24dj3WRoVXBaZ5vOZV1yIB77fB2kY+J8bNOArzCaILo+ScTsIEMcNzn+HzH3DbRT0uUjFx/55tGF6ML+fbmT6QWySGYjE01h4Caoj1XwR8NrVCgBTmTY9QJaIO703w52Zvuyk9O6C02aDKevjpL6Tbuw7DEXoDYNCfumcvp5m3v08ryNvphedfDBn++uuvYljSnCMEesl9/4Qg9MEANAMnlXmQfMu9G9GmDEL9an5+KxD6ICisLAzGkqLgQ/8owwVkFpFwCw36Bc7OLBXyro0QOAAb+3gQ+bwXursRaT00ND1nfH4D+WFLUH2nQaQehzX3ne9nf4whKy24VN51I+eUfQEK7P8OCO2IphqZTm3dKA/7vQ8Bso+8xYQ8Nu/6FnJU0nVxqfrNYkYBrN2FOrHCJ6Bs2kkqolXvq3KW2rwDWaW3dgUvayVTj2dheHq/1bHrRjU8n5yNmp7SjWH16Phg+utf+1JanptJL7/ySnr00eNpD1GM0x+8n559/oU0BkXfNIT1ORzdQb7/ufTiZz8LXdNcLigiStfNs188cz6dfu9UOvHE42kMbuB/941vpDXbSTJ/rrPnwAp4o3rLOEsG2XPL0YHQ/FUo1pAH8+jAzO2Z0gU8pW/PEp0jLzbowrSxkZEaUsEIwX89rJ8sMRZprXMe1fWmEGVgKU+zDgvB491Qd2CPwCgZG1TZEnuO7xqBql5Q/16r6LvQ777e6m8eeKdUtPOjnnaNtxhr43DGPXVocb+Wd9T317zT4DTNjTGaRPH3eC6Zx1GM4GF00BzPtwgl1TGip+KsJfTOHuZ1ncjLefDBIjRN8tqy3cJQqlGDTyJjqgOk/Qw2Zc3P83MTnNZnv1tfc/dKPwf4fbnjsSefRj9lhWNOVYRRCojUTRcdf4rFrPUfN+bNFiFEGF/QKTdXfD5T2QQvnu7yEo6LbkGGJlW0fFgFmN3p8m9mhedGvVMIrhWSQckRLm4FRw4xBlE41+y0YtYQoIuOK3uQsGpkZihQpF0CyA5Z6EI+h96UII/n+lp1gsgq4JUM8iK6qQZ4/2IAR5QfHo9nDhwgOZkqH4TcW2cu0BUDE47x2NWhW2GmiiwAWo4vwbMHdIyw8AJKzaRuK953IGSchwgbGPoOD02UTsZYlsiDtGWonRUk+RWIDlAtf5vP2BFjO8986dJNeiIDthBUfSj+U9en04fkIs3ezl1l7ApyZM8EXY9mA6R6uHawuaenKHDiPgO0czuGILpNmPsO1tdlAOiiHiIr0BVoeFd75Eur7d1cjyhgwcJmTZ0Ue7FLkG+18DouACsTV8ljHQKY/PLnPpcuEQr/3mtvphUJ9MObkL0XenDCcvMgGzZSMkhZIeKP16wavJ2+ug8PM0brm9fmEeL8PLsEqW9vOjFCW8I9O0OwvfrehbTRPZCePTBMFxpyXHE/XJxZI1yBJ449oQA0RD9CvufJS9PpMtQnAs/w4bI3VgjFqQiGWMMJCm0UoG9+dCZCRNvsJMM6djDvu/BWq+BuoHy0o7s4/VbiW1kpP+USwjo6W9jVh31h2GiRfYT5EJQ+WRKWKu3Y3z60z529ePX3ClA9U32M3bmxIElrP/vb7irvpuJut06rgAwVKn4r3s+geipRh+hionLAkLKYwDO+FvmFpkfQtxrFtw1v9w3SLlSqnsmgj/J/PN8jCMgBxjVGjvFlPYakpOib8Rybc2vrWTn3lqlO3uRvlwGjt9lfekciqd80AMFEMVIdl9Q5ezHE+hgbOjdd5t4zyIbo0mFEw7XgXPTpneQ9U5zndRkrIkyK0lIx6SUsHgjDgeaS6QmVk7bml0Y4zucJDwKghed+gjMyibdlmDQEz+A1APK7GBvzYZRmmYCPKeesFvknQXgk4Lie7HFz5h/kjfizCP6WN7Th2Q5FGt76XPCl/DMcv06VcdeRp9Ptkd1Eaeaiw1rX4s20+tE7eFs60uc++1KcwR//5JU0QyvevKjFW/4JQehWz1LZHbLRkwnG9dBZaClHZNMT2lRKW85ZcVZUNdZUsIava+5evM7YlS3uT5lPdnBvc0IX2M5yf1YQqheyy7PF/h2xgFMjAgMjUl4s6jTlgrGbStKF9Sag9eIWlXbimZMLMyj3in7z/M7SxUiAuMp1jRhFxCIMa2UcMpO/TWAEoQkDwNo8ZRkdZSSlzx7tyOAZPr+BTEHKp/2jO6DmsckH8kneUrbqBpGEGWidFkgZsEo6Mih5Rl0zg+xxQ+LzRA6Ue5sam8qJOMe30hOwovztX/8L6MXp2OsWiBq9MZ95g+sfPHwUnujd6fLly2lw51BE9l79/vfSk48/EV7Hdc74PM6I3ei/HsDoh3hGL1FU9MHpjyLK4Xk3z1/HxAQywX9HoIm6ePFihN/V70YLNAqHAKKu4yLPfJtnP0kb0p+hy1aULxHJZNBhU4nQ0fk4hY5RA3F22hbRyBKKDKOZBHI39hiyNTzt5vGWAsEKQv3XdK7YHsobvYac+7rv/Fd8Eq2WSyi/pkuFrI45zhnfpmX5fhtIRDV+gNMsw7cClb5Wr++/FZyFnHI8xQN6z57mFTq8EmkEw0BdNQUFlsLbxgBjnN9OZF4Pe3A3a/Wddz4gTciCNh1zdxkwHiR7ms8dc1Keqf5cz9n9/n0YiKzzG/q74cTc6vw+REa+3PHFz37mjopCcBST5wFkAhTugk43k+A0eknzpZfS8LZhXKkTghyWr6BHChCJMNJDafhaQnM9R7xHgaRl2EXxh4LdhxSMqrhcI1vzWW3r5wUphuA4PQFCFRQV4DqmOcllAQruRul+Rkak/6GDT0Mh+SzhNXXTMf7l8JQQ4uVnFf4Sbc/syGJe2gLel1BY6ha2o8VDfYYKFki4RlEOQhv00QXCF1EMYQYhHgpDlyZvoySJHUSoU0XsdQSBKkIJvIN+R4vP0DuhenNmVlHUAvV+LKGx0WHmlJZ8WK5WHWoB7oYgXS+zoYQpPDorJLPp/Z2h0rub3u3np6HdQMCtdkCQrkfAClhz8gQw5lYRrpAYFziYdlNYtJu5UmhtWMSgB5g0BCmNpEhSSN5B0PUwrvklKtr1vIShkQX7JpxyQ5C+G5Z+5MiB9Aj0REN4dk1if/X7P0h/+sab0aWE2qZoSRjsAQVCRR6X5lvWYCH8hT3R1cLjrvzW0GDcv3ZiIr11eYbcvE365PYBOAA1zNm+7pX0+ScPo3F60vfex6uLNf5LJ8bTHtb8gws30lrnIK1XbwYg0ZAQqA/hET51ZRavhSwGFDVBvm+6wcJtICUgZhdFBbsD7ANWr1yD5BpwKi9jhNGoXGX9D+LV+yneA/iv8YzzXrzLq3MLdOuBiHmGPB2fkf03xmuLgJNl9tkqAMEQdKSJFNwZ1e71kIa2yF2BcnePuyLAM3PLM8cesBK0nQi8KVQ+dqirAvfa/w97b9ZkZ3ad6e0EkMh5TiAxz6gq1EwWq0hxECWSJTZbslrWTXvotm987Qj7PzjC175wh8PhCLttd9iyoiWzJbVIiWqWOFcVWWSNKKAwz0DOI5BIAH6etfc++eWpBApFduvKpwgicfKcb9jf3mu/613vWquEPw03Wcg5QvECX8Z50Had9grm37Fu2ZiXcYTUZNpasptN6erkZDy9nKin9fJ/99MBHKJjhPbWWPcfnD0fVQlGSVxQt2zynxpSN7RpNjAzORdZ27d5FpWRjUTBcBTzBmSNvlEcgcPUeh3mOXx47kJaxDbYU1lnT8Ovim4v1SI6DGsxF64TLVAXWo25a8mEpNgcNPh852P93csGIAC2tacZyUpa9uNF72aQj+/ay2awLb3Hff+KjWBOhzJCoDom2B5tkjV53VxwYmobu0gP+DVB6CeFsmKjiD0xl2Tyb+eUTJzjryPlnAqJB2saq5PujuxNawNj6Kmxo9jO7tt0mJq8lMYBDi+//KVY1z//+Y/SDO0cYz8tm1KT4Xms65KNNcJVvpgBejyBSHgLEIpdWWFPiefdCMfX47fP38zWrNuJmHuNTTOSgorzFq1yY3xy/Vt/1w/Ask7oHOtnHjbxgYAwJC3OIRIbOVYv7TV1dgNuuCe5z8kmcwODlG4ax+GVxdT5lgTptNakoV/nDI6769r9644Jp4S/jTAsCbY5xhrO8H20QfNcmol/OSlOUMu5+T/nry2IDYPftoIHKFfGs4frG4YFHUb3777neglpAFeWmVpaB6NhjoayXLtMqHkJkSznyDq3I+KITACn8C7O02HW6GePHKbXew81RMfYg2wIQr1sfjc+wvplfLoAmxNEyXQkjeqMsLbvcm/vvfcezOczUdrJELyyA1tL9mMX/uzP/ox1QgkjIhILkBj9kA+Wc3Lf94/RhIOEkx1Tn59F5m9Qrzo6wbEnqB3/aPJ2+gUgdN6e9K5xQFc8TR06/upi7PYidbp1l/A7wMzWzNYVjX3DOSJrGtntORwdenZtKWNRWUklDJUBXZ9nGYPEvIlufJn0DjlgmXf+OxhRvm9ypqSXLLo2ZhFpUXy3DWxVdrVWbWiG6XO0JBN6GxqRxKZHtJWx6yBi19NDYjGb5x1KLK4hPXM+7icB99rUTSQUXelpokQ/fvcj2rdabiziw2GfNwN+67tJ/qmSEco3wv66r3+KV5P1bP9aRKjLOR52yPbox0M+91rHq1/8woNFaPSqzawFswVB3Wj9pNR7DMPB+KirEwBus3CutS4NYWJwOqOwa85QFdD2U3NyEQ9MwCq4NSHH2o/W+esE1MUD5SZWoJ0Fm/28ZwHyq5SUgO6MupjbAUfq1LbwnVFCwWYgR2s7C7cDEi5dvxo1NTvcIHhwFqIfJyNvCSZEIBaaLkDyLKyPdTEFDN2APd/3HocwzjKR9lPfaggBYxkThqFdwwM7SB9ei8kePLA7Xbh6geMAMrBcuynIOwdgnEIvqAcoAxqF6LmGu2y8jpXXvor3ayFaQxzVgO7eM5FOf/ghNdVgPvGWrYt5k65NY5Rr2kcd0FEWu97zRbxUkHPaAfg9TfmkS5P0Bd67h9qgtyioi+6SsfvFjTl0NWbyGV5aLzdV6XeTpGTFwnOMgt44CC682NQyIy1bFCBDo8x91HIWGS/m3UWyzFBxgHo24QkArX2slzBE2xnfmxiJZYEmH4+QVklzDc/VrSmiXEXXlFdG6/lnZodkLt761nO70lsXbqZ3kBkoT/c1ykbw5A5CxWS1rnGON65SM45zf+P5/VzTanqLxKNblEdZBAhN7NgdWikz22W9T96aS9fQLprAYOloAfJ9NiKtz14M5HNHDwBMV9IHF66ig8T4WH7H+nJc/06M9B5CamfQ163wniFhn+Wy85WfZXRvMgfCmQLQyxDM45xE4XYl5BorE2FivLMh8hX6xcLiVTAWZb5kjnWCZHaYO9FtKpvnDa/NQEIAAM4lSKnPPp6nYXCBlOCF+e58dFNtGt1IUsI4K1XoY115vSbE6XC4bnVAB5jPOgkdgB8cVsJ2SC0Y714Y4dNnz+HBz7C5jQULob5O0Ca7PsMmJqtSX3G/ATbyOrMO386B7vTMwb3pJoWi1ereoPbhNGsoZDhquAHjA1zXONqoJWQVltJZwIG7r4zA41k7knndCvmXzaralzh3mW+lYWULIHRzvYdpaLAN0DxgUfztW9Il7ndB5kv7FMV5/HoG0k2j/yjj3P7MojxR6xoye+fzagKx6ow0P1fvIfMeuRyRsoRwEL2ueBv5j0wozNmdXU+mZRIZlEfc29qdeinR1nX9DEzolvTSZwnH89m3336DKM1N5kHOHs/na8LQ9avfdK65pp1bAnrH32+Xde6yt+OattY5pSMlEfGoV5zZKIQMl0kpzFfnhnKIPF9yFyzBpvNWFjMD2/xcBTx2kupDD9XDfFlgjs/yXOWKc2qtIB7GWJkUTozzP1Yk37mHgyFYMklRplQn3u9Ey1olNSa2siuo09ehy9dDEh1yJwuph+1iTwnAw/uCy9sYAM/p/hP/6ewVbWg4nYZxZfFCi+hUtL2xYFR5QM4Yv0vJKAPtJvd4fs8ZJdYEhJAWMd4C6OCEqEcZviRg5SBllnCu33z/TLo8T9Loyo30n/6jV9PEUC7+7ljfRAcqO2n3PfXVx048Gw7jMnu8jV2sPvI+hdJ3IM0Z270r5toU1VvukcD1AwiHYeRnsp1zlMGbJx9gB3uWJfGOHTvGPpY1oJaE2oPWXrDq85ccmiAx6erVy0ip7qR3JtlzvRrHL+4grw9/huNNJ3YOpCuTN4iKUkWG5NrbgGdtrsfrhwwx+dPGJNrR0HLaPbBkwgsYXW+WzcsJtLkUY4BDbHWOCuVqvD6Dinkyk++cyBU6auUIn7HkgPcV67/oe6vEsH1u18hLZQk9nuPuPI1mKBEapBA+P+t4GLG1XRrDG8nIXq9NUsROOj0j4JyhByYnb09vX7/F8zBpNM9bJ1C1SRXwbnDyis1x7QT4LARQ85rDBpV13H4v7Q5j0zb5zJyDIXRsOIsPYzw/wbl9reO3X3k5LlfdhXWy9DwqA+KmLnNSw4VR9BrgZBcDafKoBchgCWbcYGPw7VqkcJi/fb8+EM2CmkbLt3g+Gc1ow8WgCkRD78PCXwQYPNCbcaDVQ7IJakAirGcRa5hHs2+l450goQ0yoQEQ4GS17uYNgF0/wHcaUNvLRqOw2XBttEtjIrjRd0RpmawnuS3dL9DievVWLc1ht4sdgOlV6pZtw5CvYBxWAMcC8FyI3WxZ7gXjMIJ26DaLWH2kLEDoJAXRjJ/aS+UK9yOhJXd5GSFjMVgcwL+atDWOt7A0x3GGA5jP8f5WAN4N9F2WvuihzedlamvqFNia00XxK0IbK1up1eYs9wlmWrE1l2JiljBlpuVq2EYdplgxMwJhz/2/+DEO1jiGoYUMINWiBNhRg8Q4HeW6fT4X5qfZBDXwSh68jhyujJCIJt/cnQBnup/riSp1wUZYloX5H798LL1++nL65Ry6TGt5YnzN9n9yjF7ulFfZQvmZX1Jn7i5OxStHR2Exu9LJS5MBQjXs6nODTSC0aqb8GVjjG7C4gtAeMz25iSWAlFf1JMX596FxvEIZk8t8Dr6dTdMkNcaI6x7huR1DB6VTtAIwOjwxEZnjK5Zg0ujpnQtM+GOmvOWO7Lkk96PxsCyMLyMKFYRWANZkNDWYtaB8aJlZfzWcczsSUDa+HgpCGdfq6MQ6Clc/G/dWu0ydMLtaWX2B5xbt8GzBx3wcYK5N4ACNje1IH549E+H4ALA8azVo1k3dwvWMsQGZtLeIBsx6om6+Zt9aekumzY5cdvuxAUAUiw6t1sbkpGqoNMvDrJF9RAKW0aNtY+1eh5kxYzmqRJQyZlsZb9eRBm+WyINFSWtFCp933G9s+M7/DM6a41QhVkCSCMHmCg1bmZjdJh7IhliD1A3INn0mJmiwdVZlmcojaL+Pjz2ch75RwLfzpayLKKKdH1Gsi7pqa5mi9RXoJp1Dg163EaHoFR1r2QQVE/EoDg5Qv7332TQ9sJPWh0hycGD7F26m/ivvpWEOana8n//w5C+xLzP53J8AQje7nbpZC0Kb1+hnBW7RsKDofqPM2CcMUrApPAyJBcFrbGx8z6RGGckMEnNPcW2P+fYVhAYT6pphjvZhn2UIl2UZsfG541UGoWZgdzFHJCA0RsGkCiZiXHVidODy9btX64A5rw3DK6wxC915bMKKQKYb+ysBk5+JlyWgN/Sb552JQgLaHhxeAbKfVcOnE+2JdJCj7my4Od5baVHgryPHges2+Yl1ZA1TGWX3vi7aJdtrfMpi7o6XGncbskRVF0rKcbx+1vcW7NiOUbLScY4nCPN/7aUT6eAuOgKhLdxLFOv8qZOAm3EIm/F07szZdPDYkXSAZKNbVDCxcss469Ei9q8DOt3vDz/5RNSB/jff/ovcIID90Yige6D76BjHuUUGvdhBwGd4XqDq3+73glS79c2TIHt/aDz99S9PJWBk0Z2X+e2z8jkxAV46OB5lCC9P0/KThCelT8sSOQJCuwcpCYOZ1lF3D14himnuhjLAHHXyeeXjVaY0pqGOh0ynsNfn77MTJDb2wAyG3buKpMp5zTdqA5Za+D5vuuuvutfWv1vMZ9g+55br3OfMBAMXjRNFsgKLc9xkq0XuoTb48Mja/jX18pz9KMllX6axy1/94CfkS5ggvZ6YqcTKSes1hy5ejFSvrWH7XTvacgm4sDnFJnsHG3f8fE/19/Uu20G378f3GgD0UUu9OT6bfO61DjrXxEhFf3MXEQZZUBQXo1eqHoeFpYDYiRfhvaKp0EN0E1hhcPJml5kDM4399zI0dvRY52UIw1Z8WwGUnYBUB0yQKqgxDClINJxvWQUz0d3ozXYXFMbEzys+dH+zTPBOvNFIunBhsOiD3ud6e2GlwqM0Y5bv33FTQ2Nplqys03ayzR1As+vi3EwEP2vRaplcO2+YnDIC43ebBU/SWmhjJgnFDlMfc55MNpkESxc5LqFLJQyvMF6Dosdmke1dFPtdgb011J61RnZJIqOS35mYdBn2ZxQmVaZUMGCpplyCCjbKIr964naDYdJaRNjMZQ3Pzh3DtFSbSt85fZPadJRICtYtVwKQIfIAmYPUmJU2msoIfL7xrqBQI6usImsz4z03Z37SsOtI1I40TjRDk5aruCdTofFlTuwHFB7imq/CuJyfvcUBXFSevMF+xC4kSDC8v3H6tUAZb+/k96/sp84cVNdPaTFnCF8QtHvravr6iwfor7uAVmqwAEsLAAAgAElEQVRb+tk5aqqiIXxuL9oj7vetU5fT3a6BuL6uaBsq+8t9wtC/T1ISOUyZPeccdi2JDvHMmV14ll9+8YU0CaD62XunMGx5VdUSYWZPH6eIv2J6/ViTohZos0KgGQMBO2LWalgx+HNubQwgNsOxliwxJLuhwTFcZLJaYVHq31UoX5nQWqQ7wj9FRx2C9kx1PNbLoa0AJgdsioH1/cKw5k2TQdBpM+PTtVhYK/tw74Nt7GXOXyOEFt2nCoslaB2hUoBzOXqUO4cMUeIQzZrRLnPqOnPNes+eIsBhZZ7yLbSDOBkgan6nvWiVZ3EaYzNXJsOxlgGjghl1x66JcK4iO9a5lSsIxEbSBnAD0GvLwgGLPOTykuEyFO8zk3zLAGRrhEqd9YJtEyCMGLg+BNDlHAVcVABWGV0P/DDPPww9p8plhXIyn2DG67NaRoAjN3LWmX8E/RHi5kuuryrVqOcMZ5J7Ck1rsCB5XW1nU+6n6cRdnsXq3hNpsndnum4LRD43SGJS3+Vfpn6u4+jx52NzPvPRu1TumI3rynxirPzHmmOtjakA4SbADGdHp4U/2pOY+xH63vy17oh4Cer3IuMiALc2LIfcgzvK5d4Aoc5Dn0tLwhLnVNZBySTnEoe4jY2aBYS61sOqeT2GVPk7dMU8a+s558YnOdEsatyGjcq68dsRtvShZxZWMOrL7PiATOrytCPhFDiv8zz0t8HsKWPicDKptmv2Zw8RpZecm2V8ovwYtiHCq9p9yjvdQ7P5ja98I/3opz9J54mG3X/Ac43wPwDTiimGZM0n0IHyfrDpvdiyYRzIVek0rqKHQvgvPXMMMLkn/c9/8qdoDrvSP/+Pfi+NE3W4cPk8TuM4OtE7aXLGOqJHon/8FLkDT73wmTRO0tLFi+c4D133SJadm5+hXediOnXydEie5rEBRv20H0YC7QsvONfZHuIa3MtMmIrKG9gFwajg6grVVw4fPkRkaiW9QbSLGCmkQN631HpbB7YzstHvphcnqGDAXv/B9bnUBylj6Tv3VNleQafVPfxOrFkz8gvj7vz2FWF3n43OQ40alDWlTQrn2KdVnmsLhLaeob/LSdU+V+9XJ0D4JrHyqNcGZtJzF0DY6lIWjhPVGpAcSLw5Z5QQzptjUETgUXFIIGWpPJOf2WC+ybPZBnP/nZPvpRt2YnIOaM8LQG4ROs7HYpeCueRPi5QogHHDmmyzn63rDYe+LVpTxqcJUOMc2iXD/QU/NsenObYPGzfm/2sdL7zwAuOtkTM0kEvIaPBkFQ2HGSaRvYtC14C0DPAAKYXJlNFzovUZqmfyBSPKhzQkerfhxUiJM9jqJyOLlWOoqZRVVWQcFLP0eHnIVe/kZNfFlHG0aLvlH9S5eXNu8Go7nUuG0E1yCm+IzwsotSte2yQenrW+TBTSA1XfIU3ea3kTPTULreNJGUqXvbQVWn9oNSlFQ0ejIYT9/XoteJudJPvMzkxyXLOEASSAR73FSEDiHIPoL21vKbg2U3uMNmhmyY+MDIc29TbnGGOz93fzjNVOQh523/HzLmaNzT3uz++ZwXyFTkXPP/tMOk/Ntz70Idu2ETZUX0rY7f/80btpeYvMqMsRs8gzkZ3WaEedMp+p66kYLieMiV2LgOgenpVhIo2GANuSPQF0eU6D3Nsqnpm1Ue17rJbW496BBZYJMIP6vmVrZMHYHHbCKp69dZ2wkEBYPWh2ZjIb5WaQtaqt4tF1IcciEbDcSwe5hud20zmjazB999QVjDsGhft5dmdfOkE4fqCbclF3O9MbH11NTx7Ykw6SrLSNrhrTZNKfRKurcxStDTmXSWoIRNL7l2+hpbVWrAXvrbEIq690gvm8XymEGlxCH1fnmIPOoGA3cnWF3czTcXpDX+deV0GoEzALk5OLMM+UdmGTdC1shcywNuEeJBOXr1yKLlOWaXkQ2YsZKDhHq/6zlq6phsq/ZYtk8zMDlAFrhMd59nbdemh4w+2mGJgcYsqaQQX8kcDh+lALLRgzjFfKpzgWtYWn19ZN1CDKs/DsdsAk78E5UjYjo+n1hcMZeiJbBOLMcd+WwLodBbYfhDTHlzMwkqC0XTJb4RAZ9syGrHrCfjb+rXFXIsA8k13tw6Gbphj2A861Ytkmk6R0SHXGNIY+WaU0nonzhO5ZcK2xjOx/ly2ZtaxFEw07gr3KYMGX34lNBBsXDXULgDXRTPuxnfmmjQuOMfTqmXEL4x7gYx1wNsNSjwKh8R3+yLLZFcbGCgI1bWwX6yTChYyrTI+2wecvCxfaYu2s/lxlaVwrbdcgcOvC2TI6skZ2/N1dR9NyP86Q7X89z8yVtOXy+9SjvJ8OHn4yWNMLF04y5oLQ4qTGcR8fhNaNpKlXjitzLrrx63iUza6C0AoEmmPVBKHOl1xz1Vfe+LNH5bM2v0Byg/kV1SayvMXf+g3nfTcDbNklu6LJgM6g71Z6E0yoJAnzsJtrErRJdtzl3m0Ama/Bz+WgcNhQ/i1Tmedcc7vOYxSjFTVaszIvjuG9lzFs1ceOvTmMX3EOrZIRSus6hHGv1Xl8gO5TonQ7J//v/tv/Jq1c/SjdW6E/PPr329R7nSckbsk4w+hG3Mzez6Csi4oU6j4BaexvnexbmQy6S87EaCQ4/q9/8XfpzIXr6fe/8kp65vi+dPb8aQrKQ6awxs+i7T509FgahEw4+cEH6akTJ9KRZ58L4P3W62/Efn3g4KGwEf/qX/4fUR9bO2M1FzvxGbGYomnHALYjmGrXNdeoTO0adsToqqBvF/vcLapfTBw6nL7z5gfpym00kI6Gcz402OpB1WCvpT/+/PNpkfsVhCrNmyWS6PH6KJpvMlVo5oNlxz6YmxLTz7WaZTnu6RE11fYJOAvbWZuGuO+JS/xunaut/YpjWS/VcH84Fny333bSrsci9aksa/O79aH6XrXvVYK14Rx8MOuQtV2cK+RwWfO7LlxyjuW1ZLUWHawT+/ekTvbfKZjws+xJcib+3i6MLV1sIQybM0yHpSn/qjakfqZWMvL9TICsyxcqgI2OkYxX3E9Z236+At/aICBqM7e9qq1s2rE61rGesl0DhL742QChhp7CqykboX3PBTaydHZVMCxnCYYoz+CXZZzcUGJBl7CE6NyQFpNAr0PPxYfm5rVCCQINVTfgz0kSonqTnAKgwAqo6+BGTc7JN5jD/L1MPj0hvVgztV24TqBRNHvW4/TaZWmsVRZJVCXByuMNscH5HZnDKH5rWNxJj+FTW6iFUKidQbg1MrN3OQSYdFHZfWQCDaZ9xqe4hj5CX4Z/zISWMb5CUovAMzxy4kYawx4YUcfOkLwlLCwj08dnlljAhuEMI1y4eDHqq8mE2p5wGcPSDXiyzqYs7ByJL8O0VLTsRQ/GRQp+CI93mgL119CwXZ1aTD+6TPeirYBtZewcd9wSSuqKrEgg4BTARwefPDlcnBpywfIq43aEDg1en/cc2j8MjmNgsslVMt2VO3iPIcYnC95NsxejJ9K4xFjMMybdlpxCkH9HwBAARGIjb/x5guWuU7Kj69KA7K3KDuW9hsx+6ObDI13pGtmgb80SHMcYb6NM1Wf2jqQXDgwwBozlzGr66QfnyPInbEy3pN30NH7zvXNpu/pjgHyASK6tl7G3dd+FmRXYOdkKgBffX+E5K2rXYdlHUtJRaq2evnItXcfQr9rlKPYWQ2dozLj2Q/spsIwxNEuzgxCXjMcMoIkFwg3kTdJNzQ3f3sWLzJU114EsixE/5km9Z9dJZUDr2ISRdDLrhRkWthB7LPS8wAV5TYPSXN+xfVZPtWyCOfN7feyd73XxR+Ihay10ZnzO9aS+TDApyLRmrVUm1ICp81XXJShzk1FeYoJABmOFteH6DJfHwi/GuV5PPFM/K2teWPF6/1Wf5TVEJyzmvCXRBGd39PBlWrUVBYDXuZtD7hmUhVF1APg52hfyK9vred4BALKsotrAZokrS/z4eTe7cIr4rPNAexPj5tyNiAA/eyoZ9ZgOG9mAdiP7MBBaPxfsMwdyrrthCHijxW5kGGemRk191EY1kqMzbfkZ7qcyfq1zuCk2LsD3jSh14hyvYQfu9wE6sNMy9XaZ6jBBCf1n1DYmgrMF4Ds3cw37wDhH4s7DZlf7XeZ/N8F3BaH1CAECuJ4osC7Dxb9rs4VHgdB4EMGEZklFa20INt2TeK/bkk9GMX3GBau6p8S5+IpRMBOPuqOsGSCUNSnbKcizfanheDWXhuN1lFZ4trVNZgaNgl03/gwaQxOYn3658eLs+MlYeCVTuzV83kNLUFHuQxCrF1GPkqUB64A/f7lC2zXHjueuPGWQGqV//KXfSq9+7vl06dxJ6jIjLTNnAYZXW92NHb/N+sw2HiASjVWsSU01Fhs+sNZ1LrfgyLnHrLJ2/tVfv5be/eBCeunE4fS7v/NKmibsvky4fpRQ+g9/8pNwPp979mkK2l+Nfu+H6G43TP7CbXq8S5ZcuXgt/YLe89pWcYIvHeWQ0/FvI6J9ED/OydqJyRB9lFjiO8r3vF4lUeco0/TWVSRcJrCWiKvOe+Qv8Jnnxrl2HNFryKysVmIeibbX86hrd+/vIWITJBD68C7Oq52wKH4xEjkxlJdQNeaRgK5gDq9V/FLD8U1daFRBUDIRJGaOKEk4RDc32X2xSnFgKyBrd65qpKSSDhWElskd16INcIpFxDOwU76esLCe1/mqY6/2mvm8kyo9W0l+tmnsDfJVMlWSHZzI+HeP540mkK1rKRLkwjEp66ss73rdOYKa25mbCN2y4xFBy9dT76lqvFtOZON3Tc18OcUGm9EC+uU66mf4u4BQHnQ19JHEYGajC90FqqBXrQWX5EbpBQUTyo0JFCMBo7A4EVLik9bkM9yrwVf7eQf20YQdQZ0Ce5kSs/K0yrY59MHrDTv40SpUxkp9qpoJsx0ZDZG/DIjhk2qADOmF8bYEkhQ1Z5R5VasSyUGG3MuGKRgyc9MON6FZteQS3rNJVT4oE6+6qffosTVYMjWzhLb2kwnez3t28ZEdFMRFkXI1JlyqDIch/GUSNNSvymbqDbrBO1ZR7NdWXoQpBtTUsul0Iw8Q0OvZysCGcSGe5CaqF2ooUNZqHEZ0eookKLpVOPkXKcpuLvAqA/LDC7PpNolJPoPovGC/c+4nzDn/doHKNiuVEJz5XIMN5R5tvZm7FTF5uXeTpCwrZe96DZzJWsNKBYrMomqjMDuEw4fTOXSU8z5XQtSGzpc5bpQ7jnDh+gaa9xVDWLEkYk7Vrifqew2FDgEId9Nurpe+1suUX3prmqx47mmMdYpCNr1wcDiY27fPT6Zp4mxfeJLwPGyO+qgOsoHPX5si7NMXzPFty7PwbKa5rZNXpjBChulk3nhQhlsZ+x7miRnZstsnkUSsbhPIO69tv5qz5E1EsgzXHPrcYcL9Zulbu3KSThrdZIu6GEMXbbkti14zr+/yfCIfWIClvqwwgwKZ9vp1dRG7mecNMANPn08AVx3BR8CE0LfHtpafd9UNhjyFuZjDmusZxn4m18x0D81VIwKEGOLW8PKeG5YOhy3tNMaGfGSpM3DMHnKkaqirkm0v11cZWUNDTRBcW+lVY9gwOmFtezDuynNcP4bcb7PBWLnBgv8a+AoAIwGkgGvBbS7pllkXE+48zgDrKdSb/E9G3g4n0cO7ddLMdmUYncc7h7ZzH2bXdYYj2jwHaV3H2TSo7aAz5/Q+xivArI5JBmlh2AssiXvx3MVpK8Rr66B5OApc8TMRRizsXWy2jlm+t9AmBhDkXzI9PisdgQ5S89TKkejRYTcoy5G1gN/6KD3qTtpB6GbfCiBaxuTTgtB8fBnuKhTACXIz5rp9pnld5Cusvd11ZNwD1F72Ch44t+F4gXheIRmE9jJOajQdn0VsxIprAwe6FdqPeZHvKBRFmwL0/Awyf1kAaZlP63NkPVxbM6YrG58Z1AqU/EYFuYBiOz/xXA5RMPTz9G3/8L3T6Rjtk//pq6+k24TN5yBRTKTVoREI6nTbhGUrxIdtcweJZDlHtlspAZBiJHArhMEyzvhWy2ZBgvzwVx+m7//4rTRGXaDf/uIXAXe01rUnPLKxm7TpvApoPHjkaDpy4FB6920A5+hQ2kvC0SCa92sXr6af/finAUCtgBCRStdqcQh1anVkZVeD0Wf97SRyKY6YpqXnkNVmiLBdvnYlWkW/i41f1JpkcXKWz+gs8M8XiX518ayuL5CkKPnkc7X9tnPZ6W+kgvdW2DclRmzh2SzF5Dp3rujouQfXqKpOoDYmahWXddRk6urPVuVoJSYVR2fA5iQc05JWRooEx01WsHmcDTaiLBJtWgWNrg+vSSc/52R8fCUZqVDC52zpAP+cOHiAEolII3i+F8EDAVgLuHQvMKKWI1aFnS8TsjrtWZKVbUzzbBVohz0X07S9qgwo26t1QOrHIsrG8ZrgsmkjHmVL2n73Wsezzz7/ILLvfDAh/obhccE70QSZboxicD2X4qF7Ymltw9du+gKhbXrkUQbBSWWmV67Lp65xlRCRNLo2U5FuABGPqh4rQJf/4rNsKIZg7lPod7uhOUGQG70GtEihQoTrIPDH0JbJRDmMk2uEugAFnwJRrzeukeuzf7pPz9puIS2A1XpgxmQJBTng6nhkVWRD9xBmvk7ofSefmYBlvFtKQ1mU27qCo9SYjIQUvIfQ5wBwBilwb8ag7c960WqNkK1vzTVBqb3kIzRkoXA7IQGyQ/uH6bQM1H3GyFmnrGEIcbgL2Ix/NbWzaGmGOO5JigfvQmQ+sXdv+hff/Wla2gJoldANsbMlH2B/1cTa9jNC7XSAYnTmSObRmCj6F2jI3q4pJSCUpwjeQvv7SMTxOz6TXRMYJoqAm7Bhr+B7yghgnseskoBn9vPLN/HIUFiyKBTG2zpKXa1aGjNYm8ZdpqO1cRYQ6ox2LHpgObbx+T20mzPrlAB5OomTb5/yXd2U5+nflp49AMONZfjez0+mvrGd6ekJGGSyxm4io1i8jz4YsL2LsdE4uEsNYAzPTM6TcMS9WAUAcGnh5FskGTm3hxiTCUBrP5KC8yR+kYwf8y+qG8gqcw+9HOf2HZh7s8Yp6bNNZ4hx1nDI2vVT8mmGJJnoVqVMQTYZ0GlgP1rKCWxcC/5eO1tATStTs4AKN2o9Y/XKWfeME6QkBuN5uyT1bbaYA7gWoxAZoCysbltfGpJRC1ksjes0IhulYHwFobLirq3KhIZDIuA0GhLXWjbjcp2C0Kw5zU6lzzeE9BqhwhbK9jlnXefBQhYmYX2DXs+M9z2lGx2siXC63DS4zrvWAJVJDuc2M8RekyA5s4oZbFUAbsWC1dgAu9OhPXujVqEF8hdCV84xiu6rwsvgOr1mx8+NgCNl0CHTqyOQfxfJPyG7khHNyKfdwMam8ggQmtUh6yzCxpBUTIo4bnPT2siW5ZGrz7I5D3IrUY+9zq5VsBMsntcvII2Yvs/JS7EqSdQAKdazso8bN8ENzE3jpA8DoZUVjTlZnnk4SZXh2eQ+m+xuZkLXxylC7j4jnk03c0oqQ61n0Bt5749wZfzN9Wmz7cFtxQ7n3SKftVFGLvOk9tP+3Mh0jJBxgHnsVvw+gHi+zrBR5eV78sTr457Hqer6Nq7H+r0KLvPf+f5ECg1GtTUXK4DN9xzPChul07kLkfR/9Y+/mf71d19Lo+gzd91bSP/Ft76e7jHH70eZIKVAyIoAmq6ZAbLFQ35GVrxylhGiWFYliCiYtggySFu1YCtTqMYZai///U/egcR4kA4Q6dmJTV+hLJ+Rvb2HjtDM4G3s+Gr6AiDViOXl8+cCUE7RzGRliYgo+5TnszyiCbNeg+ftNnt9hSoTkBi1SYSRSZOTwibgaM7P8jPHvk13r59enEmTPCfXWwRN8tWmPn7/tWP7YUJvkxS6mqZYo4LsJfZLmV71uO5ftgM2YpMJKG1GfioB7iwLp+PqHAoAu97YJnSL2BlnfC2dV531cDwFVhwrZ0/k0PkDZYSAUAmifu7v3MULQTbUV7tj2tSFBkFX7i3WhiQaf0teeF9hl8qe2ASycS2aHYkarqLHRGlkgTOULTTp0LGqofRY55KIRYbVXEvrczGPcTsAzfMvA8mPJR9Vx1eHrRAkHi9sfpnjHq8yp+12o76/cb1s+i81oSQmxSuwbktgGoscxCiQ9MG6ccnimf2nBm8LOqpgTytLEjdi2IQwrh6KugyZTkOvLAqTnSL5guPJHPpSM2IyRK1FugblzDOHxSS8TPh5AYMxQ9ignwmnKFptl7UIpagNUwtkXMDLhPp7CNsLotx0ewCAJl6E8VgFjBlW5OL0qEVtO1iYtwF9ZsJ612ozZDW36eHwhpmWMglzhGGfYPLtn0AzaYFh7mWOhTXAWKiNu4YHuW//weijO8j1rmEoZJTcwXKJG/RejNkEgFYRu0lJShQC4HOeeYrLqxGdn5tMJ44fS7doPen1LBAS0esSwE9O3ozjHdizM21l052fJvubBf4v/oZyK9vxgPmGXN7hUcYFbZBaGdsLCs6tMnDXEJT1WfUgfaicwHZvdnBSlmBtPCogRSFly1kpowhHT+9JYACzILjexjEtZ9KNfu/kEgaNqspqbe8Rg7aMhucyo1NzqoFvTVjmQHjNAq2gMtSqoiFmQIb455N796U7M4SHYGlmKEHxAYU58TvT/q41WpB2pJdoQSoL/asbtlNdTs/twVOGpVzF0z93cwmm2JqxvRhSgD0e9BIaTirApmuA1GhVCTjTCbiplkZHIxj3HN5xvkTGo2ChbGoVNEYiEZvVEKEws+vv4EVb1WDq+s303DMn0keXL0Sm/APmqCxoZDSyc0X/eW2UzpQbWtmcm8uvtUCNAITsg1CbxdnLhu1nQ/umMSrh7o0edl6yOa3BfcxdPzOu3k/9neBTva9Hc0PwGOqoI/TNZ62HF8yjLCHzJXSXheWvWshgWZ02xVjVv6vUQKCfw+I5QVHMlgFrKeHRuPEWc+j1lk05wKVj7XgV9jb0m96fMoUCUMyIjWL3OpSGHNFD3rPDFZkfI2iKH8wvp14ySWdxNhcRB1roy3tpAYpyvgi9l3FuN6L1UpsbQk7Fyq+PAdFiqJvPdrOf279XQ3B+1mdSx2uz868frwCbcLgfLRNoXkM7SGz++5Ouu/n7zUBo+3XUjW4DsG7M6bp5bbzPDCibz8K1YxKZ8pFwrNxXsGPKnWQ1ZUeF0ioCo+Afc8IKCjpLi+wNywHsPK4gBweXNTFoOIe5ukACj1UuIs7XvLYyzz7NmDzss9X5CeaurIXYpGMq5bJpeT6RrW8UjtnaSUx6+7Z76Z/9zhfTT976Vboyj2SK9sivPns07YWwePn54+nShdPQXrB5rAu7GrmMwvnEltqy1jc6kXDdJkJllCDkbuxxfRAQNWxrXsSN+dvp//q33wni6Hc+9zL7JTVk3/5FGkDadP0GZRK5Lm3+H/z+t9JVJEuvv/HzyMB3E+unLOIidjjXx86Jy+6/Au6QWbHXX0Rutp8Qv8zoXkoLKs6YBgDPYYOXSGC11N60FVBIPH1AdKsXOckqe39Xx0p6mtDzC8eOp/OQBu/fnI+mBy5dq8soD7M+8RTEzgOwSQDMbPpiXE3c1YGvUih/7xj4ChsjvtFJL8CtqdMPmY9wJixGZrz9hmy7DWSWlPyhvZ7Cjq7xZlYQqyVW71tsdbUrAssC3Co4awer7fZ0s7W2Pk8a8DFIgnz8aFHOz0aMawR7wzoq9qV5rnqeJlhtAsh6nQFMHZO2e3nc9bEBVD/qSw8evNbxmRdeDIvvA1PHqAHwBqNmlj1MBZ+EqkPXwecEahbEjnI29SL1HmxNZshXTRMjISMiS2rITSbKYrrBtsQCtMYoIC1AmWF96WknsOJiNHwsii4YsmVOuczviNZGkXj1onapWaFOoeyNwM4913JG9owOz4hz6oWZaBNAihk6hgdznRI7HYTtHsCcjbEoF+h17gYatD0T3fBUN0DM8LglaSxUOw94OzpCC7z7ZOuSBGSf2wXeG8Czk9GcB7T1sSj0TA2gWu9UwGPofYnko11kWN9TU8u9DhLytgSGD8eswZAuYCj08Mz8v2N7SYCr2gzBuR7loUOHAoTqBCxQn3Hn3l0UsKWFJyP4P33v52m+Gx0YQKgLozExQOKDwEXZAUYLAQ2MJ2WqyPAenyCpC4AwRzjZcjwC90V0ntZd6+D57CM8vYiB6MD7jfqOvKcHrGZomaxvWUMEDPT4Hki7OdZf/uo0bAJjFUYU9o4Qv89cUbfsX4CnMLJls+R41oE1Lq/jYHvRQRiaQR7eHKWpDpK4pczi8tK99MY8dV353pGu++mlAzvTgZ396RZa2L89eYWkqb704p7+mB/XMNLnMFJmSt6hE5Wlu7Y6h9BwnkO2cIv54Pn7AKu29Jzh3+H9Ooll74JVy//FxlzAQGvR+Rvm8oCsgm09ea4a3F6M/hgOwgWS1gSvI4yx82KShC8Tn6KPsVZRg8TvK6Oy2aIUbNVNKuQujYzOaBen2XTzalvEsdkL3gSIgk/neZwyEG/2VPkjI+J7ymAC7PA5ZS3KZ8Lr5+cVmy8EMM8gsG6g9fhNwNA0pNVwybYJFOP8rEWTIbwXz1+vP2+4+Xp9VbaxyhSaetm6YUSJJObHFov/6ww518JTsMQa0gvYIUuj2YZxlA15/+gOmG1qvrK+FwhhWRJHVje2FFlV7Y73XMB9vpDCRhVj3b4ReI9GbjYY7ta8dozXAerD7GxrHTyG9S7Rycf45ON/pEYlWvOwgPF24PtJR/w0IPRhx4qOaZVhaQeAG6pqWFYJFlRNoO0/nVhmUPPdMWz4DpxObZ1RlwWLsavNthEHRmgOu7eobrOCUBa3pMKgJSCwPwuYKB3GSD0qg9PcaNvnQJ4mn/ycN3yvMODBuJf5HlO3HCfqOhdnIiyQ+xg1RrdsWUvfevpJJKTFO7MAACAASURBVEbX0ikaksgI9mIH/tmrX0tdEBUC0Q4Kz2+BWJE0MLKlzr8rak7fjeSdbdhB9+dlmhW43rdbOYEx9NxRw5v9aisb5wL7xl//ux9RznCaJNzBtB/mdZYs+YtUqjhMsfsLFy8F86d7YGF6AeTMJJ+lhqjHMzJ6mzrbh48dTZNTt9J18iM8hzIu7ZGaUBOKXNtWfpk28ojTeBEn/hQJpTeQCvQjpdhJnoV1wQeINo7TEKQHG2qEcRry4wY5AncsAclccQ81qnmb70XSIQszmnGYUAOucI/0es0TKVRdnLsmJLnWwyllLlSnt9YR9dllTXaunBCAqNgriS91rUoOBqi/a2r2SnQt4ztKA60325i7gZ0a8sT2tVAd7eY6aHfanI81obX9++2OXD1X/Vz7XtHuaG22Njdbk+2f+zSO78eu+dEO3msdX3jppQeyPFFuCJbEZKA4oVifByCIFFzKqGXg58ATCqdAcOg0OKMAQ1YpxNG8dycKyKpJzMkRdmSwFISdlwSbhuBcj6F9EASqRWNiG1a4S+/f7SwSqnqSQUc2Nr8TSA7Zk72ABmsSmgnvZuq2IsdaAagbjhMhhwjQh3LtvYrb+e4iRqs3epVb4pKwNAW3/UxsViZROanZmHsBg+NoQT+6cDHt7aNW5cFdsJ2zaRItTifHnQA0LQJyA2dEGFUXCmMpE4oREDbsj/DgpfidzKIZdkfQ3EwSvoi6bwq7+fwwG6mF/s0CnSXT0LEfG6ZQr4wP12bv3xUWo1rUS9cuA1ZX05Enn07//Z98J11/YCWCrHnqpRvTDjxne5ivWKsNRlbdjIyqGt4VqHwTTGS2BXyGK03C0Zjb1UO9zxQFiNXrjuE0WOfVhafg3FDQON7gOJ2MlEn83SmywTvQsxrqo7+2pXlc+T6D0LoYBmG+eK7ouR3YgfqozAf1td22SyTjfRyAaZvF3WhfDZ9dnltLr9+i7A8Oz7M7+tMB6svs7MbI4IX/zdlrnH8ofZVe8ls671Go/jrZ8YTA0VKtwEaa/Wu7vFmcnfO0NLWTiXOzH8bM61rxujT9RRPpQgkOUKMR0CSzFnWxRZjWZAEYhh42xChYjBPk5tgLCLqJU/CANWOJnFnmhTUmo1xIzOuNG1e719lapLKwbCLBYDqXuJYqoM9e+XoIJQxF2bjDQy73EamB6oMEl8VLDjDpOuA7zjM/XjNGDZs7ZwShFqyORBxhoyDUUSgbZbAIRgRCh511mHVDbhqkKI9l8WgzvLUXwcBndq+ZRR1nqayQ41w35WJrwi54vvLysgaZeyamqOG+gTRG+XjUXo1QPSw1rI8NFIaZV2tsXINskMt86CaOTPSgF3sWXsPNpclK1PvxkirE+Jih9dramKx1UJm16Y96BYNcPtDKsi9vVHDYlK5sFnpfP37rSBtO2fxOnK9xSQGCwinJTkJ+vvm5fBIIjbOVY+VHv769xRj4pzqZ9R43fGrjyMR1FBBaN72mhjj0EGU8ox6lTisr0+iTW77XK+nQzzrbBVu2e7iPsn5IlQBf12jmYWRnjT/2dReE5goAhuVhQvnOEPpJQSdSw5C6lNkc9xDEfNscjztuAOVHPui2Xzbn/cdY7hjT6lgWTZ2PJWRLa+lL+3YDCsfTX/3yHeRiljFDYoSdfWLXaJqAW3iRMPqLh/akZVpbmmhpwmEvpIqMp464icTqH40WGB5XTxnWmbE1CpcdXe/NMGtCYzidvv39n/E5srAP7E1HDx9J77z/HnvBbNqBLOsSrKbgtgcZ0270oxFJ4ACSSh5TvGAdbttkL8MWjhDZuwnZ4gwRhFqs/vDhwzSXuZ6WrNsN2/p3H11JlwGTQzgTT6IBHSPKwbJOTxyn4xLXO09jmDkY0z957cch8bJ0WgTRtRmWNhNMFoGw8gPtusnTzidxhHarzs9cy9KryU52VHAoWvgqjxLf5MhtCdULQ/lOVIVU0lfqp++i/vQWbNJ5iunHetKxb6yNuh6azOInzZvNwF2VJ202/6qNF+g3SyNJGlbmtM7dJqv5sGM9roPVbv9jFj/C/lUm9WFguzEuMqHPPTCjXB2lD08wIhPn5rWVCaF3MQk4CsMlgGADvh96hlJShpsPfUKUh8ndWeQ8DEVbh8/Qn7/vBWgZArSPbj8PspONagVPav+e/ek6tQkNk8uidLAY7EU9ivd1Ac3eHIbDjdqeRibQeN8r9utmEbkALVI+BbCTqVoCfPlgZEzr5mKbLq9hJxvUNQrnapDNrkNyiAdHf2vuRBZPD0l6WzzZw3j0YwCWBCF4o0eozSkgXgSkXrl0hcW4M67lPAtUBlUQ2YNBPLx/X1pgUcvo7hgfi0K9gi89u4mJXYBMap8Rxrcsk+Nrkf1TFA/etXM8HT9yJPpY23nCJCG7Tjz15PF08vQprpHMVgTeivZnAYrXbs2mX6KZud45GnIIM+lG0FXiTeAc5JqoPRp1k3LUzfKMLKruarSlqNrRfssvRU1Tkm8YQ2UR5y9fi7CO4Xo3+X42+VGu6So6GLtxuO5HuK/vvX+Bzk1jGKoZkqyGQ3Oa+/HmVq8CsRA6sIANhqix7IOt2gpQH4aROESHqFXGZIwWmOc+OpOefuqp6Av+q0vX00XryWLYJtiJvrJ/hMSwXvqZL2O4zqfd1Lj78vEDnGcl/e3PTqaOITxt9qoZQrBWAz1MRufFG9PpFhn7lrsRbO2GIZslw3PJsI4P12dd5CCVgatlXyp4rLX8TGrox+PfzlCGkbJTChPwhaefS2+//y4souW0GAeea/RyYU47L62pWgvPR1avGqUA6nnh1rBVaCeZY64ZS2H4yiG03OY2NIVltQZbUzzK2DCVkhSGQNBu0mAwhtbtLKVK/DsMLZ67pUbifRxFO3KITE1iiTIhhpQau2W2q+ui8wqgqiHyXrzmMLaCYTWlXIOMRHTMcYNzZy/SgGpo20FoVAGwOUa5L6MnmbmFGWFDHcZOqEc2sa9bvRlzRtvkuUeZQ2u2uAWQjKNxXmAu3mMMrlCSTadlibkYjkTE6nw2GaQ3E8CaRtpbruL8eB5FGpBryGWmxLXU2mBkSnLG3UNfzdC37HAkjPFEY44UtiyGuhwhFITrWO8hx12fR+u1Q3NjgNqy1PNW1tmWrAGWOa5OkmRCFjtsfLVvnE2HZNMNbJOr86ibXX5rnAsIjUSJxgYWUSHmaDDTAgWjUtalhjkzfJpFU65w/ijlAVBODPXSZW4MUNqdzhOVmMbJts/6Ap9fMTogZokwKdUuWANDtOa8z7pcUD5kMfzGuor7K7kBm222j3zIm/xyMxDafO/hrNL99IfPPU0P9bX01+99QP1XbaazlzXGn0HG5p9/83dhRW+m3/vCZ9IpOmAZfTPBZwIm0yYR7ruD2PI5okeitkFICJ+3tjnKLvJurDPYxyhrxAl6adzxP/7LP03vnb2VDkzsTb/31S+xthbTj3/8kzREXoNrz6jduJrIc+dgLQdpsrIj9jW7LVpqcYT16Mv6oU8cPx57n7bnAkTMAlG3Y0eOhyRviWfz+keX0yVaPS0zYbqIVO0lUrVvfChNXbmQvvDMs6zDlP7mrZ+nKeZAJL3Dct9FGufLHBFzFe5APDiOTSlPrYvtbHEth4TQqjt8LtacthY74B5Yy6KFbXaEwlnLCZs5DK30B2aX/W8HcjrX5RTs8BYkcdfYv6VvrIZS21m0M5yxrn9NJ2az+da+Pl1rTXKjOnDN7z4Ow/lp5/bDPv9pgHfbMeiY9PIrYTfUeXojbiZV5BpUrwASAKK3I1i9R+gztwjMGfWV0aiGRabJAqyFVgKcoVnRS7OlFg9XjUdkx+OxGVp3IvehM/E4t2EnrTC0Bc/PkPc8mYwzUT8TowSosl6lnlcU1A/dD5M49IZ2e6KMlJ1WrAUKGM2JVWhlKE4/S6i0F29LUe8sJ3Bf6mRzE6TF1h+Z97lTSy5qT9cJPLsZNJZ7AKMnJkbTgqU9mKJT1yeT7TfNbHfgZwlfC6bN6MvdOzAKnNsyTU5465x5XdpcwfQwLKeTc4nMe8MpfXT+sRDxGseI4sXc1G4A6CS9rAXYk/TLllkWvNqjXi9w5W5H+s5759OlB4jDlVFwP0+iGZ2dnuR+YVZZIivUmbNmaUgsfK6cc55w/A7OryHvwZBHmof/45xTAJM91H8TmMqk9jNuAeZltnn2h5EW6EJv5Rl8553TlEbaGWwgfmf05JZZ1fCrlvFclvrsYC7JJPa7ERCyN/lomA8dIaQ/iVd8k41DFus4rVGX2Rg+oBXpTy9RmxPD2k95kC8z7qPjgg86heAdW8bq3tpc2j0wgl6XecG4Cex7AcJLAlEA7ofTK4RxLGOR6/f18My1BSvqCaM1Xw7BxsZX9uJW2KyAoRqS9n5GAW9DZHb67CYpexM1VnGklB70ANIV5msUDc0IngV3kazDtNKg1RB7c+MJj1ywKVtcrkcPvdblXDHxwPnSXK0FFFa2tmY8ut6MRLhunY++H8XoS/kPmX1dgjBIfNbwnfNNCYo9pG2D5wYfW13FJmGQ88t7qYCpXqvvC8ACrNk3njWz1ZC+57XDWgV/jwChwZQrD1ASw7xXbx5JIdoG7sUKFf2Mq1IaO4ro9gpCBVquJ29rK/dwBLZmjJqu8zwbS3LZxvA6mjHbreoYZMciJzwFCBUMNsC891L1rTW0VUNq9e8wEYUpy4Aok4SPSkxqPjo/Z/aw7Yt1iLSlUVfVDa/NIteks5ipXGdLG+yYthBeYbl57rLysiAyQm6stY6hNlaGeggw3wuTYwOBBWyMTRVy+apHA+jmfG3fTIMN22Q3ehgIjfFybpYkr3bwH8/ASgWFyY8yNur7AB7RIjQmYwauuWe8OsIthOX70mGqdahrVgO+gE2fMRIEGM3sbzx8JDmdRGGUfCGxQoN4x0YEvPL58jqNhhxl1v+m4CHmfwHZMedisCwFtl6xojV8wYDa29hrfZC+hOTqCI7+n//iLbKh2TODw1PygjzBKhbM+719W9JTMKO/TRLP8QM70iI5CQGCcDiMZnYSZbpF6FwmtCvyM3RGt4VMTW3jGlEzpQv9SIl8klYPWeQSfvr+R+n0qXPsGd1pJyBzmFD5HPZtGuJjCFZzJ4DUBjT6XurzZT/dn8wBMYihNMj9SFvkGhUEupZn6Za0EzJgyTbZ6EcHITA6YRXfOHkqneI6r7H33GeuWq5wDPvaZ+cBHVEA4H3s5IfnzhPhYH77fHAw1YevQkSEa9JwHrQnMqEZWGZiqTr/vmdEUOcm64xzMqQ2JyK6rjX3t/KdaksFrua2CEyeP3g4DZMY/Levv45NBCvY0EC7XNZSPUZzaTwGE7jJSvr13nrUmn1cxvPXOXPTcfs1vv9axxdJTKp1pEKzaaazGj42lBULoPNvs7ct6m4oTDFzLGBAQ6ftsyxczearl2VYfxsTSM2L4UsZQrP/fMhmpDsp9Jqi2HcBvGrzLAkkRe4k6SJ7bqvCXxbOHX43R8i1AxCmFN2s7myJYVSZ0BaVz/mHmYp2Ogi6DLE7MLJXLqYVPLE1GRQAxS1AlkbBtn2WcXJzio3AUiB8L+oryhxx/2YN7gDhvXJoHz2yV9Is3uEWmNoedEl+xs4ufSz02DSpFalxtLRT9LC10wP36sTejmFQp2lRewGyXSuseWbXLVmpHSzuEZhVDabX4Ev2xwWxCMvos5ijY9NOEi/2HznIQk7pu++cST+6Qe8JrluQPoBwlvSM0NAYdlfEH4o4rk1huhvfbUtl2SNcEKbWhY3ekh8+k3mAW5dgC+M0qO4WZtLghDpZn/g4nYq6MF49XPN5ND2TdN1w4+sgDG64TBY79DeCeO5ju2F0APgEDsYoSVsdjN2JA/vCUBma0Rt/4sD+YF3tFT0EsFxYAZxTdupHJ2EZ6dbxyv4DSC3uoo+dT/uoC3ru0nk6XqGvpZTTtalr4YxM0AruOjqjo4SohncOpW+/eTpd5NqsPefepSY0SrNYqkqNYexLXm+ZM8GYZpY/NkMZS8Pkbh4YoL2jY7DKMIwAoTkTsADN93HEQuCuZo33reoQAb6aAasxdlPgOO3sWw2Z1GuQ9fEVDhUOm06UoMIkpw3GrGyazVB/3pTzfdY6oyFvUTpQtLmeTw2YTKvdP6IpA89JEMqCDq1lJmlLsXk35jDuGaw3w+r+XIFZTaQyUShrUwnFh46Vn9vC8e1MaGhyHRv+VjayzIaWAVm+Z8+hQzfIeAzC3DLAMJw3o7Wm4FOApnyoj8/thC3dPQZbf8tC1iSoAT6vzdi3HmfI/V0ni3s0YlFBYw3LOVZZAoCTy5pVR+5GXdeg9nANjVp1bluSn/JgHtew20Fu/+496UkSLs6dP5cuXLsam2UGGOvZvTFOZS5WlrWy9DEywer6J1ey7ON5qg2M7nJlHkWrZH5nRu8gIGIQAkFtsGN6DZbqMs5tLpLdyNzeMNM+/o/fBITW+e9Rt+qZllf7xhWVRQtz1M3zdhxWSVbMIpr1dZt1xpAIHEcZ0k6c+DEKuTunBVsXmSc3yRm4H7KrHOLv4zkPk8BmRZd5vBlBaNO5Ktxy7B+/KQCNx/Rxopl5mB29j/2+6F2DsSeD/eskqHbfXU4/OH8RpwrLK0gygGMyknbI8DB2p4d7eHZiJB0Y7kzfeP7JdISSTr6uXjiPHe+kIP0w/8olC61cMgigiwRhoyaMxV3rO9vqmgQki+Vv296XPjh7Nl2YvpN2wzBbMWUB8LnE2rQesuH3A/v3pxmidEY4Bc06OivIw/JdkZdAhNAi9tYWNcSt0+V+bNMJywKOE86/QkJnL89Mx/IBe8euEfZCAOtPPvgovXn5aroezXK20CSG2Cf7zQB/H92zLy1D9tzDrlwny37B6iGr2gxtja1ic6tOIzHVoczTLMv9aoQj8lEkS8QhpXxTU6sbmlHmS5NdrQ79aH8PtVtfIWK3mP7mzTd5xux1GJdIjn4Mhy6upsH+P2rJNefgJ32nHXhucH6K49xcc590vE8wBRt+/RuCz3osSjS98DztsquYNrfQrOEoH5hldAzNhuYs9svcqvMugMoFofGTRQwgy0R0c3Iy5OxiS63kyRqUuB6Hn+PvaFul0WWzyXWu2BCYZBYOl3q39pu1HWeh3d3kbM8m2BS8OnFyRnH0P2mUbmEpMNnVnkZHGFiAxQWyZgHGfUwigfQdvq8Bs/RRH+BQ8CXlXxmOMP4AbEt/aKh77i+lrz59HLCxRpH4W6HdMTOxB4BtkXzbd8p6migxT0hwAkDp+Jl8ZPFXmTLrk02wANW6OgZudn7frDu1OUsssBNPPUkoYzoYkhuAqv3UBtOLnSFj3pqqL7z4YlqanUo36Hfe0zec/h3Fh39IL3Upx9AFdVjvkQXM9VhcfkhmmHEwAUmgLwCxxaIdkKyfKftpX2Y7LMmSWPg6SixpmLh3s+Yt8eEYrXKf+2Gc7tMn/giapB98eCEtUbpI9m+5lMgQqA71okHiuaxYUgOgPoox7OR4BwCHy5QCOXT4WDr94an0uZc+E57uDYzOOOWV3Gb6CWv/+U9+kd6fppc79/scRvSJsV5AQX9co61ab7KBagjNzrQdaw89iT9ArjCKMd6zs5cw0hfJ+vwZTC2leizMrgg9XGLmq/PP7UzmozA5UetMI9IAoTEnrSWnQeJnw/HdPPNxmIBLZPFblH+Nc0dzB76r8+H8kQWN0j4c07USXnXRLzaNSmV7gvETCBdgp8ct2JG9cM5YSqz5CpCsVy7wLADR3wew0qkqayyAkseN+ZtB6pp1e5nLriM1oa4/qYsVQ+GC1WDd8vj4ahq2AHEFXLtRVtvgcbQV/TxnoxzOsesk0ZkYV415M8kpW4587a1z8IMJDpWlCCa5/D6kEIztKMy+7PsNNrZFATRzKjSolhWjWsFRNr67JBleuHqJwWDDwzhMUVHDhBUbU3jNUWLKusVl3ByTCo7cJKPNqJICx4VXSGVMSHN+w9zk8FweG52EJlP6SUY7nAuu9+i+A8yh0UgOPHsZgIEToN0M4F3GN+oXCvxjDmFnbAKhJpLnHrq+0Dn6k7AMnTyOrYWvldRYxk6dnE/RZ62uXICvY6wG3JrBV0hSvETiyXKpq1wTcza7h+YcqM+rfm5DaLkxXzZjQpvH2SwxqTWfc0wq6/mZE45zsOwtEJp1y+FAAy6dS9Aa2CmaFGB/J3C0d8Ds3UC2dAE7P4PNdWnIiPYxV+18Zx7BIjHUOw2wkqslVPvvHfzmQLQVYWmADvX3eRxde0VjXctTed+ltN2Lu8apdDKQvvfBh1wnNpz1tAwYe4Ah28oxApBb55q16x7ZszqT/smLJ1LX7dn0B1//SnpARGBlkfwL6hmr4xREOr+VyTjWfSSjrkLs9Fgvmj1jG05eP86bVQP+lz//C7T3i0TS6Fa3byL9/pdeTvNXL7O+rfF5Le2GBbQqjSH4eYgBW3W6ty1RnsnShIJN15M/2zEpchFKX/QJZHezSGV8VgvsBSywcKV6KbcXRevNxaCT0zVkBG9duJB+idTtLoSEJaNsNtHPuj9EaUKnidfSg4PlONzieUenNWubh1+Va/HGsnK1GP0JljnPhVaprfIMKgiN9c1nIiHStc8y0x4b9rdqzy7KWb1MDdfTdDH8kP0ZK5CdbVcwz6XJ7j/KkfmY8+V+8xjgtK6jkpu5Ycnmay/XEOz+ujO/2bW07GBjH/kkO/Yf8PevdTz17Avsf4BIHmQN8UVJHQGjAMW/vTHZC8szaYTxhGoXAXWN/ifgydqestkbrguAkwsNh17NcFFZ5JYMavWiZ0I4MBadF4w6fUaxLoaG53UDBUUCA+u7WZ/UTGV1c2bsuwFjnKKRF5+xUHjUAY24vmDZzEk3RidpLhdklqUtwjTO1rmM7MvCzHhMN1bbo3UAqPvIRHxhguxD7muA0I+M0jQs4e7xnWSe3wLo9uTQKmArM0cmOREyMNEI0HgI0GQnpCUWnp2RBPbbAHhqTQyNHoANnMNo3mRzyMxnZkotsWQZqE61qYBW66JZ88/sw+tsJmcWO9O337sY9+uasVPTMIBxim5Lsq72L7crTu7pmrWG8Rz5E2AfZjAcBsMcVgeQNJAFtwQI5zENzFqr/ruLa9gDo3yX+37m6MH0zsXLdA9i8QGkJxdhUPlet4AWVLtKfc3tnGMQL/fFE0+kmelrjBHjhydtctXRQwfS22/+Ih0/fBRN6E56JF9LKxSM/9Ofvp6W+XuIBf3bxw+lsW5KbwEmpm6S3b9zFO8b0I9Blb2+s0oIeQuheLzwHiocH9g7kU48ezjKY/3bv/5R+tnNu+kMoMXNeBAmdpoxzXWGMoOUy7s4dQztVQxQmD+fj7rWCJcybjhF+3buComGcoxbpaWlmkxBQnRdEXg5F+MUbUalof3b6KWvL+tgy0uHo6rrXHWzam5iGtRMWWYm3zVak5oKmK5HbArUq3jd97bXaynA16xT5R25H6JsYebZwtCV+6gJitqHSAYMvz+PkXKNnfZ3Zm0twT4t8icYXpP0QgKQE41ibReAV0FHGHpYyzG+H8CCezMZotb2c8M1Ge6gzg/P4iNKxajRtragA23f+RfJzJWZ72VDvXT1Cg+LurFskFPLXI/heB8Nnw/7UwBwhPNl7Mv11OxZNyttneuklrORHS1bWZYZyFCrLXPjiN9sQnltYq0NAR5B6jKGhlkZzlnYIKMsGQDlDSMiMgWEbuUcvVxjH9EE6wlaYD1sVECQrBC0K5KlqTqp/znnRq9TacCbY9hO1rDsNmyCTm7IUpCy2OBhap56jdqBFtO++T20g9AMoPK1Nl/1HmJja/yi/aj1d00npM6Neuxw4Jhn2wHUZj7X+R5Og2NV5m9LWxyAw17tZr9vpeoGjUUAOTdIhjkPSJKZV1LTx1gORbcwHH7G09rAOqXuC+Gkxf6R4X2Vu2zyGDd9a6P+c91zbHcWw3Uo4xdj0QAfgvMtHbC+EAqvUv5tlCYdf/Or99P9bnTPtetdYeg8rqSNL5uU7EE29RSaxUnmfxdypD/66ufSS0f2pZtXzkch9z2wxLndM+X7iJZto3xdP8BvgU5xW1zD2GTJku2AugtIzb7/wVmSu1L62enzMX4v7SERav8e9jvsKPuO696Bys4Y+lrmnpHBHGmAtHLvUdbmvmpSlAyv7CMRpKvXrwa7ahdBCRfxwJHDR4I9VbM6DIGjzbtCE5EjAL63ISl+cfpcuknkaa7YHou424Bkz9iOsBVThPOjM5KsrElK2kJMmiSB63mN/V9ckLkI2xuXWqClVFPsh4bgo1yj6ERlKJFFCCyd6WWkUSakuqftGR5FhjaYfnXuTFQWiRNxvLag1QYnvrluHgdsPmrePWz/aK6f+v2Hrd/N5AG/DqO52fEfd820fc46oS+ybwoyM1DMHW1y//Ot1rT0oQosi96oFqLWi87sQS6W3QozimYkYdzMZYtkS0ODlENohqZruKvq4MxUj/Cff3ywLBVyruOYc3iupCFFeC4YJjUnxWA4uaMdpwL2sjnoOaqD0wtzMQTgZHIJtGODk0HlPgWqbiyWfTExyfCB2tWYlII2JyvHPEb5oi8d3ZXe++g0iQ+0zjTDD3BolrThBnWWjpVM5wxloAx3KmQWUNv2VEZDOUMuj4HUwOOyoFysfjc6FME07qYHua+QCHCNu3ZNROmnJeh/e9WPoxOavHmNBKcJSkfdhzV8P/18ypAGm6aL6wEhWMEMYYJunIRYI9y5xiKwjEaX52HJCUGy4NxQu2B8jKz6HTCPisoFJuqGcg0yO+lwr7LWXP8qXvYBruMK3uqNORLM6GevrvfqlZtR77SDPsdjA13p+RPH0vQNu3CQMAaTZZHiL3/2c+m9t95KnVQb+PLnP58+eO9Uugxj+osLN9IFNkeZrd8lO3ICkxLXRkbmfRjx7dvxvK3NBisiQ9oLoB1FX/QuyNqK7gAAIABJREFUDOgs1/OPX/2t9JUvfoWN5C7G60L6y7/7efo+3aSmGftepSOG35wxPlRe3c4NxskamVEQOMIpvmSSrBiQE04iDOov1OMyZ8dtH4unb8etO8ovYJZ8tlvZ3BYw4tFiLcLFshzrG05kahaQ5Vke5jFXdi42r2BuMwhtbubO/QgfV6BbQktVR1kNaj1f0+P1Z0FohPx5lgKtJRL8so41a5HdHKtIP68D7s+13bgf17EOkvcf3wHsGfpbxMEKEBoOH4Me+HN9U24arXp9XWy6IzC/Q7BYUzAa1nqNCo5cKymChOM702effooyMtfT2eu3qHAgE5xt0TgszCDP9Dgb5PTUjQjJ3aSebEdnD+F4CnAzh6LzSW0dmrFr3KPOWB1Zxz2Xk8sVBWooznFyzGRQ1Xw796J7XLgu+Tm2Zz4/zAgLQg/v3Y8ubgyt3k3C4jdaILQCrahPGHYyJzsMAqx1hpd5RnM4W0YvgiVtglDCmgRSkbEQ3WC+dPNMjTDZ3NhpotMQXW0E3rI62Lc51hqyyDz3g/x5PCDdvtE1AekGNqkxCHVzXs/Yz9nH2f3zta6I9TqqDjakWjoJLVSr15TBQ8wq1259nhHRMWeADmsw54LQRSsk4LBGRRc+38/cGDHJRxCKPZxjAAShIYXhWPIcdU+p6/Bhz7L9/SYIZedp/bqC0Dpu+YKLk5ffbEU1nKdbOxQebUlfPU7XoqHt6Y1zl9MUPdZNYo3nx3zU0Q0bw3z12Xaw9g4ObElffuWl9Fc/fpMauffTURp8fOvZg+m3TxzFidmerl84k8YgNUzcGwDk3V2hTTRF8I3gGaZXStSJszVLmHse7X0fUaVrtIT+yZVb6bunziM9epCOkzTUs40kTMrfff1zRLEgI27evBrO/ZZ725DDUD0GGYSVVMzBmOZchw4eDNAakQb2I+2jSbUmylntwsYU2lEz/AXBYgzXfx+ORK5rjWyMNTzE/jvL+5dwUGeRDZy5SSUE9ibb3UZVEYbS/TwcS+yauQnmKBgJDVmV98hz9llHzXPel1wJkioeQ34u6j5jLWoPChufa7hmOaHJqceRh00iMbsKwXFPrCTm0MS0+WafBAAfd27Vz7VY0Ibj8mmP0b5+f53v/wf6zmsdn33xM7DZmcmpSLsVbiobqA/G33XhTUctSI25HQ8KBawB2QalZN3PaFlJKEz9qADVjdrvBrsgK2dYvRjw7RgGNYTdakQo0K72y5C7CakmrCwCwFBEBs1uuEJg5AZkdtsdFqCbnMcVTJnMEQs/jFle5E5staRuOhG+t9SCdUAVa3sffM/tyFJGNTRlaDvXD8tD3g+4+89+9/PpNNnZHRTVnWfhmV1plYA5vLluFp3M4wwAzpZmhigET4Jmr0uAWUtlKNSWoTh/4SygbYTQSG8Av4Nk1a9wr9sxomNs6JZ2miCk4e+2IyUQ7Hb3D6crsIZX+N0o3u0Ci/+dm3PpNJ2BUgeaU7apXRNj1BNlI2bpdGKAFhfRK4bgnsQwS1Zx7ZbLMokn+uDqudpOlfuZYWGZ0W1Zom2sLIGryS1uvC51w/SDPLtdvZQMgcE8x3nvocvZRbea23NL6Dv3ECrfm6YwRjLVb3/0EfVFu9LTTzyRzp85mV4mBN8FO3r2zIX0gJDQG+euRmejFQzNKHTF1184kVaQO5jNeYtwtJ7oCqHQBwCVOTp2KG8wFLtgJj7vrVK7dSvhpFcBoday/X//8rvpzrZBNEOr6Z3ZlXQbo7KHDkuL07O5ODWTQo69m/EwgWbF9pRqBf0vFre/9d5h1gD9AvFoz+YsYzxGeW4mt/Xyt2W4LhGmWrNWLs/MerGV3WhpGwuL2UzmaTcELc+4gCKZNxP1IhUhwuT5lY2cyKH8W8bIagTM2ybj4n1UFq++X1lIP99jiSmeiWDWMJl9mXMLu1xhvmlL/V6VKpgkEi02bTNr6IxxcnPROXFOz/C8XOv3GcPIuGf+K78yWcmXbEg9nmyEgNFw9HbGdf/Enqhe4WY+j3REBjhYSzapnczVPePDbJC2rNtKOJkksFKf2MTFJ2DAn2fT/vDD9+O8S3znEmB1FXZw1nqBAEhr+FUjnn2xkiFvCJ5/R2Z/YQsraHeuRf92nW/rFKp95svBjit3EChrx9o2n4cZaUHocZIadhFNuHlL5+waYHA5jrMe6mfjjAOo/SPUzrwaQM+pozBLiTZFSRYRb4FQnpdMqFrDOT6jk2YYu1cNN7ZHqZLMf0gNs5CWY6GvVn6kleUcQeJ/ChD6qE2oHXB+bGOuWLesi3ysAkLdX+ILshfZScjgwC/lWq2VpfdbYdOKlEEGzj1DaVG/vdRjblEHWfYYjaXPuBdjPoI91OFe5rkukdgZvf0kPcq5lG7kpK7YOh771axy4LNorrt4mhV8PuKgPiNtme1Xv0ad0CODneknH55OV+cBVdx47g2OE6kjYf5ENJVwvXF3JM8GSWDHQsD3UcL5vbCeL+wdSv/JV7+QLp16Ly1ATFyiX7u1N2dnliKL3uSe87Cn3dba5edrRJy2Ws6OOcMp0j3PtTXXW7Uphy11H1CjdBAbchgb/Y0XnqPc4b1o+Wli5mV0ziPMb9fLIvZ6hFada2p6ISC2QCSYaDtEJOBO1BxHFsb+7d4ZkraQxS1F4ph9761+s8064py3H8xhu9kMvsEJhsfVtEO+mFuwanJxkdPYXtNci272CWeFpR9ds8ralsAHUd6NY9Ya0fUhb2ConRccL0dTlYNkXbH74je/+rvpez/8+2RLmCwu+jgIbdmaMs83ix489uQqH/xNWMd2lvOTjvVJv/+01/4Yn6dE04vPBwiN9lqGzJnw1vcyuUH3MJJueIiCT1me0IFqLsw2ZqBl+dyInGRucD74aL9ZKW4mj8fqs4VkxHxzBp2LdYAQQP3Zm58zLIBx34bR1sB6PZfoEKTR7MbKbGfR3YGV0HibROOED6pdQKXHLzManYqoiWl4oADeEC2zMZptrpamVVpF4Gw4uvQmrg9M0KgO8y5gbRehi3/yW8+mX8LcWX9wEG/SrjNmkE9Q9sn7Vuej4fQerY26SkvHuzBmhw/uj6K96koWWGTPPP10unbFpAQSngSZeIpHjhwKU2v7tAFYx2G7MwBEZH1lqbah1zl34UqwowfZdHdRLmoRZmSGrhgLfO6DueX0owsIwYP6BJSYiIMB7iDjsssi8lGmx8QUBO0mKLBwlmWJZMUMAVu5ACNibbm7PLtxPE8ZUJkpi7xbjmMRhkm9jwzq0APKak2Mp1+ePA9DSFmqHYPpCJnzVy6ep0TV3rSEdT917lz6oz/4/XSJsMo0mZtPo3dd5ZncJHP9+++dTR+Rionvm/oZpz/6rc+ms4CIp449CeM1g253Oj156FDojhA44Fn3orXFqI2gOcKQ2E1rYXEqffUrL4Xmt6uDtqgDO9L/8Cffw1u2Ni3eMrpSfsisozpGAMsqILoPULQPAH36PB6+7SVFSi0iKBsVWZZuQa6eskBQhwsDZNu/XbC9B8YnEg0e0p99+9uEiEyAEqSQBFecuJrh7d+upVq/MwBdAXa5j3v21lvvRRZ71sQFACrXVedk6CY5XtVkxtx28yprtiYdtBuRet6QY5RanK2+1jxPw01R0aBk0LcSpbjWGl3wvdZxOWe0nmV+C8Tus/Gp81I6Yt3ROSsTsPlH8o+McpEQNENRAnXBbzfPY5CNwwiBoa8bSEkU7Ch1GGAt9XBv24hy7CQkf/bKdcbayApOJPNy2Jad1A796hdeBgRPhtZ5mbDdfZ77R5T6uueGZQUMQGiARu6xHYz6nmvZMQjGpoToHduatGQR7C7WtDbF8fe5xD2VJLfHMLLhvBw7cDDt27UHe3AjXUS/Oocdi8S+ulmxMmv1StVyA4DQoQChAkdZso0g1IS+YX5/Dy3fPE6/IWXD+FHeiGtzrYc8ydaXVoXgPAs8m3kdUMeigNDGAthwK+2bZ/P5NR2fFrMf4G1dihLrpgG8guU00hA+TxYyVAAYYM3PN74TWcmOTaDCXCUgSAXlVLaIjSonBlBzLoJ2ze5W2jG/IuN1j2evA9nD8xxkPLuxgyuEfc2Qb4LQ0IrzmXAyAoius8MVqD7sOTdBqIFcX82QZzvQedhxlJSpdX0VcPfMjoH0s3ffTydvzWGrs1ZcIFRr/Tr3BKH3sBndAMwH7GkhLaNmrvU2tflHKPv3lQMkvELw/OzUxXTmOlVcjGwW+Y17gnv0CrZmMZJkranCUFOrVBLIrPMBmM1Z7HGQNvZo51xG3Uy6xczScKQjHaSE3j/95u+lc5RUeufsubTvSbrJUcrITlVGRqzFPQkxIag06c992iTZXhjPORhVHZEBtP2WdBLY7cA+u6dG3XCcUEHlXcpJBePINW9lDgkqZ5FcmGx1H5twHTJo0VC8rcHNOWGv7+T899iznjj2RLqIxjRqg+relzJrTZ23z7xq6sORj+iidZ+NEllTO+/vtny2uoSl4DLVJQjNfZP+fYDNh86xxrra7DOPmqNNENoOSB/Hdv0DfAYm9LOf5dqy59mqmyhzGaHbDEJD48Hkjc8xGUKPxr81yhpv348NiYWRdaWZeXRwapmGWgdRbaZsaZSCikcZUz86HyxjICIMzqY+gtjLsPeZm5TskR3gfc3NdrxdP78m7e55o8RLBgoa3Ny2i82LP24yJl/Y0ccFLLtm3/YcdstUfRcbqEYrJhxXU8u09GK01IZsX1tKf4zO5t13T5HURMklPTcM/RDgTK/U+1RvZe3UUXq+y9oMACTvsmlZ0H60AHpB5zThesHCDoqzy3JO0H/euqCyFr6nTtawiZ9dZrOYhMWzF7qM4Djsp87BRUTZ712aoosQnY4s7s+fHxB+3g6g2A5rK/k0CNO4AHAzhBNggMV5B1AnG+pislizbGgnLGs3425CU5c6X5gCaWeTHFy0Pgt1h6Gl5Od+zrWL+nyrVAqQZfrM0T1p5gYAGQH5dsbxJDVPX/3KV4JFvIH+5/jRY8yBzvQmAH7yQWd6nxDPbIRH7qfP0Kv+iVHkDHQC2Qljee48XjngYoSEihmMyjDNAq5T/kMmNorrA6x3xXhdTL/3zd9KTz17JF0nbPT+ybPp37zxXjq3cCftohDybkK7byEcX3E+u7noDAXT9SCNo40asPsHzNt0gCV3jLrMMidkiMvSI46b4SH3QcsIjfA92wWquduFpsn6d3rvwTwqYodFdj4YStLT9mC13EfrDDXMWDaqWn4nQsChd8ygLYBpg5esm34rdCsroBSgJNOEppQ16joM3aJry9977+WzAXBLwmC8z/lkRNx4ZULdlGpd0SY4iKoTbv6RZVoYTctjsQ4j6YPNRbBo28R7fHYGhnWJ8imOeUuHWe5pg0Ezccq5oAl3kAsoV9uoTtfVZ7mzI5SsucUaoZkW80xZC86xDh/zdfdgH5q34cj2PU9jiU46mtwH8E2x+V3DeY283aojLKxXAB7thran3Fu8p00wsYff6UxnzWhOZhGEOo4xtoKb4kQ3gdmjjLUhyCfRQB/cu49KDlfTVWQ1t9h0I+u52F0Xbsth4P77OKed2wTICxT2XpVlC4FN1oQKQgfQzct+LQKqrM3r790ecwJnHteIOgXQNXuY6zfKHXO+xbNveukP21Tb7/lRY9A8hp8TwORHvU4Q1JJZajvbKchodsEXjFosE34NbW8BoVHnMeQLhtRLMD3u00F1B5LwyKyqSa1qQpUpWe5uEWCnHKeG+GN+u5bcV8ox2+//YQxRMxxfQWj7gG44FmNQ52CLPTaZLKzP/fQldPQv7SFjHLv3f3/vRwDLbEecH+5hscaL42JpJbu15ZwM0acNXnSQOBrzYg8a0GMw8FevTaZpnPBFpSySTZJHamSdE4JL7FqMmWNiWBuSxIoaDHDqJAS+nf1z6T7SL7IlQ3Jglj6A1+oFnbDvnYz/kyQtfRmy4Q65DVdv3ki3AYpnseNrMriwtF6zpEmWQOSSg7Z9npqbjnPL1rs/LZJj0KpGwfXnu8NhpSTSHciTCKKH3hPAzbPeyrrQdrEBYo/RO/PrO9qblmE3gz2xx4zn/ZoxUA7YsnHFLrhGqsY7HDmu3zbEAtA1HrK1vxmYaHqjHrR2SsrOXOOZlmfzDwDePtUpPsmZ+lQH+/f74dc6nn/2uWBCqwH0+BpZDbGhdBnQWkC7humj2b0grmycAj7DdLIh/p11iDnspj7sQbBw1sqUOmcayYIIXou3q+exKLgDJD7g9/aA3UZIQUZ0holvaRbfH8IzU/foz10wKGoFrZGohx1FfUuIxg3c41s+ZwvHktFaJtSnlyzTZWKV1rATxktwbeagNcxsBxglQABi3SxCRdhLs7fSH375BcK6SzAJhBJgPRcWKT1EsopaVvvjuqCGDCOgQzJkbPF8M1pHrQnqxs+5ZI4Mt6sJ3WniEYbVdoo30U6O4CHa/WUUUGZBX4voR1klJApmI9pycuXB9nTyPEWZ8QwXaJlp8f+9W29Ts3RnujxFO06y/7vwAHfAZN4grD2AdlJg6sIbocPTdcCrz2ncFmrU1lxiIe6mwLGVAKbZ5A/S41cgqkb28g16uYfRF9CSnQ54E2QZQrx2+Vw6QR3To8eOELbuoGzS5XSZ+/3GF78UWd3W6nv2iWNkvmOMpmbSNAv49dM30iQgcv7OYnrl8MH0JN75fX7eSnh+BtC+SgbJAHXj5qltOgIYXyX86BzsI4wTPc19uCRLiZePHDvIuQ+lVebm//av/zb9gjDTPOHXDn7fh0E+ASv7xuUbUUIjdjznc3is99OObX2MSzfJRdy/ngfP9z5zKadURNXUCP3pBWt8fHkEw9Gy3DKxeauQXQtsHqD1nkyzRxD4xZzPDlhIWFhHGr1cCijP0crWN/WXsRkX4BjSmAISNrBLXHMFqqHBrslDBdxW57Am21SnsgKFPhnhCKd78TiUMovchA6dbH5opzTwXGP9bjidBQwIQt0s7Lzi2rXblwyxJXDsbDTHGrtB4ss02blqrOoYNIFKvZ+oDBA6LTWmueZwlMUKxpcawmT3mlAyQfcun/s0iW23qCJhLV+vfRdrpYv1s4PSYcpJTIQw0WLSbkkwojeoFRpVDmQ/tFNuNhJrPlPuN5px8Exs8+f6r06AYx/dzBgnNyLb4votN6H6XGqo/nFtsSD0aRiZI7Chl8mMP3PhLMASRw4g4FhHuJXN1GceEQ1etiy1aYfa9tvMsTvaSsengFArbQxQ+mwVlmiJ+xW8+6rgOuZa0c8H8IvJahhekCZ3k+f3o5jQx9m4/EzUbC5rrVnSqzk+wYTG2dYrPMQeEaSFGuBA0a1wdmakDK/DQsvWYT+ji5fsX0k8jeYI3EluTmINaus/5uecVZ5l/fLvIT4jE+rjtGUlH43xro0plCD5PUGKGs3NmODNgPmGSgHlHy12uOH4ZN5snSXNSzBLQmRsBVPasJexq1976gi1Mc9GkpCF98MB5Mtx/8pwqmMpG6qWWcIogBdzwGQgQGIXjOY+bB0l46P29uoa7CPrw3VjR8D7aLidHwvMrSnA3Qrfc36EFEguQrDLVOyh7WfNXg+SKZ6RXIW2Qz+S85vUV56tOu0DnPczyGRusyZP4RxOsbeC+5EvCXu9F5vScP/q57l3579r7bYd3LQLXKfdnyRxohqOtonnp97T/d5ko9COi1u0xVb0kXQKf1rGU0Eads3fBmhnWJTYFW2oxJjrO9ZxeQ7xzDy+7VAlXsprzShQTE014MwvRzlAqDdsWbt1EPq49uD//9yGEchtO2XKTEaK5COF2mb+smFZP9INyk2tdpsJbzS82exR+BQN+0QGnEYjNjq9h1qYN7MMFkwWkKkXs7alQmK7NEWpGzsiWaePTcwwkq8eC8Gy+QtegjNlwfSapcYqkDGMuA4LV2ZkgHCe2deex1DFir11MVTqVmVxtypYh/4XlFoOyYx2s4L7aLloNyi9wW3erxPTRcjqGiwZ5nc51tc+8wTM3i1YHhg0Ct/vtRwFx+rjvLFhA2T2TVBgnnZleo2GLm7emgodYxgfxnUI1sbamYMA1glA6OQNQobctwlJN27ln+3RK/LbyqZ1kV68eu2rZIx/cHUK7UtPMCL3H6xghKk7iAD9jz5LaQ7G9Pz5s2l4D/UszYKEpbRgvWWaLPbsgltE3O7mcItyT8eOHk1X6YwkkFDGYMF1F6BgVUfgHufsAeBPUqdzGCB8DwBsq9YBapRuQxIxSp/hcXR6fTCV84REeFLUOB2l89FHaR/1VG/zPN5+93Qa2XMw/fjDK+mnZ6/S3hPgsracvvXcU2kPXvEsAMENWAb4ARkSndT+NElrHo3oKBmIs4Q81GsKQiC5yI4HpNPG84knDqYPPjyTzl6dTH9HiarJe71oMnVstGi0AeWYmK501rwYsueDE3IeyugyAN0w7GH0DbVor3VGrJJQAJ+bj78PIMA9K4eIBDvnX7SNtWVtZsJs17rMHHCT3AIg0JBWD74ybJWZrGC0htrrEqxAs2ovawg4Kj+UJJV2g1WZzZodXzfy6tnXv2t9vMqixt+K8t3E1GEzv29jzKOrkaHI4my6jus5IsmqAF1DlL2sF18WXvd4y2hhv/SFz6VJMtddn0uM1xlCzfO2wmVc67kr8KzPwuEOh9Ytr0RhAvyyBirI1hGwUP0WIhu7du9MZy5fgeHIQEvWZ5iNTp1fp4kprHHrFxpqxZix+aWQnKyq+2UsleEsMI/ruerz8Xn5xyoc0ZK4RHjqNeTn4/v5d5WJkg2tx9gs9Nr+zCyj9NxTJ9ITh47QceZsOnn2wyi+HY58A4Q63t0mjOhoR2LoumZxlbmr/cw6NBMxlDLo4KxGq94ADz5jflfHNocc1Tpm6VRcawBQzWeuhvAwENq8h0exos0M/xitArwqz1qPk8lXnf+sA83zcT18v5H7z9/yO6H/FEiUuSK5IAi1uYFZ4oJXayx7L3M4IODxADZVbxpOJMcYxJD0GGXj3wssfplQkzDXu6MpF1CWkqUij1sztILQGKMoPL/OqMXabJsMH9fOwkYKQqGydbb30+3o5f0T4TgrXbqPI3KH9ZpD5KW5ijfFHqUIYQvzICIYnpqxiK6D/NyFbOoPP/tK+s5bb6cVtdFE5l6hLef9OzTc6KZ0lzp5xuA2e+xHkyT9cAL3G7IEouLANva0QSRxIX1jTs4TlQubXWoZd7KnCsoi2QfW1WYgEU0MZxtbwQX1gX6PEfEaQh86OztHG2xK55lczP4WdW2D2c7P12cZkU2+XzvJuRZCFhUlkAJiBOGU508pqxUelteQ12REAMq8qjZ51WtzXPhsrmnsgdYjVdFcQMdUR7NIltSsO6LK1nLd4xxhEICqQdVpcS5HlYmGfKN97f9D/fthTP0/1Pl/g/PQMemVl0lKLw+ZiajnrfGyxpieUtDRhu1kE5gweuiZ2UN3WcNXduXhFUXrpbEx6r0AtOptuMG4EVjE9q40eoT2ck3R7B3DOposwmJaA5gOwdytMGkt62AHDHsC++q1baITCjZQZkLtorrSzJ66iSkZAPCyeJbRm8jkdtIxx3aLZuJtwZCrfLFF5TSgZ4jyMDOWLJEJUjtmqBp9VY+lkRiHEQr5XptZpmbaTq6XYuW0j+wkRKAxOHLwUNTDlLKPbk1RwJeuLtyj2hU3tt0AU7WjjpcTfIlrGuPe7BZlkoEi+kjS4J4FrGrtrly7RQYerA9s4B2YwlvUOTUpQ6aHpZtGt91Lv/PiU2n52iVarI3D+BD6npYJhWXFOM8t8AzRhkKSxCKKjF7uSY3NsrrIHrpTyTJQdilasCocZ0zsf26JJsPOicLyo4RXlhCY7x/qSYcoL7MdbeyDrRj+pY40wzP4JR09nnn2RPryN76R3n3zV8GqnUO3Z/LINWqgnJpcjtD7AOf5PMbvwAhSgCh7RQkVpAKLhGomAOCyvbvI+J+kTJUJRGuwzXZa6qcu2/BIP7UgR9Kzzz/FGNxPF89fTa+/czb9/dmLCQECxtvNNIdRt/IM9w11pgM80x9eoOxTMf9heErYujKEzqbYNKyWUGQmWbOW14EbdxQ2dgRljwxj8nmzMD1fZseErrlwdmUgo1xHYYRyclsOs1sVomYp18+22MF8wjBydV3kjWQ9NN9kFAP8yDy0nLy8kVfQGUxiMaTBZMmaeD8CLNZJLUvj8WXP1HCbkHaPZIDYyYpBHh0aa8kKyOSK7yt9kYmwPa6tdyOKwLr1dzoxdvp674P3Y0OxTJMdRXKUtYTHynjnmSmDkEGX1RPu8dksGbeyg7/FgTRsx7GNohgNWeaYXoPOch+MhRTPHuapTsgVEiS2wNqYeeu9LQKEV2WpwwnJ2f+tsnOyKGF5MhhuAvgmqM9SDp+/gDAnbzZ1rg83vB7b+eOGaae37UQHniI0epT1fRUQejIiEW5mMj8VsHkttlW1akfoTwszHBuztjGYzVy1QNvrfHGTNiksQoIl1BuMZwFt+eBlLsfmXTbxT7l3PgyIto9BrcG72dgYZfh1XrnUV67n24md7WPOrFgyTU2t4XYdallM7E0eTRm9/Hz9Tg+3P0xbY+sfO95LOChLVF2xKoqfDuFFAYwez2PIhcW8aIORnqdZFSE0oV5dvJ+ZvQDjkjPOMue+eMvER6lD1yP3EOewHrVl8ljPne6dHGuUtfjHv/OldP4szgqkxnUcva0QJErUzC2gT0isJ5P6VsN25MhNDtPn5Lm4njInlI6FnpbzvvrU7vSADHUlM/3RQco6z/fTyanZtNw1FNIYs9XdlSUBbLfc2WmzmBxRkH2qTmxu0JL3fV9OP/fPtehVr45SgObtQugg+xoESH/5mefTAsd488zZkJttMXGX6FJEKNyrre9tVKCMvSyn+zpbbiacIviD4yGB4IMNhyc/w9jrfO5GaeO5CVizDQ223TXh+15TWO7Vzn2uAAAgAElEQVR64XmmCCq3+XuejYxrgRyt+2sy3utfzbY3zhmTLdv/FiAUDLeOkH+ov69re7N15bVtwLVxTzEorXO0X0P+Xb5Pf1x/5UogIU8pr3pNn7Qc67U5XgHey/drTkE8p7b7a/9ntYKx59Y/ZbzKHigT+jn2qay1kZnssrsPWiSTY7owcnqcPmCZQ0GTgMoQu/3V1V9GTcXwuGWQYoVE+8Rc4snuS4VqJ1StZtNJ6ft5U+Rh6927Ibp4NARlUpm0ICiYtTQQnpZsnN19okZheD7Z+OaQWamFqWZPbxYGUPbCNWpSgBPeMIuDMI6R36KIGYu4bMYvrOEsQNR7sCi2INRwwBgAdIBjfESB3SEYwHFCj1F6FBAom7nEd7xds4YHALWWY5LNVMfq41qFQVXTtcbfuyjfZPu8+RnkA+i45khCipAmm+QAn5f5PHX5MnoWQvmwnbeo4baMkTSLW3aWLSjtIex4YJAQJYarS8E9wMBsYtuJmpCxnUSkLRiFSR6XhnrrGiydCWKWY+JZ9gDMBwYB3zduRehikOMtAcRtq+qYiQAcxz7+TTycsP7OtGA3p0H6DQMSemFxMfOMzwOKQS+nb3zj1XR491j6+S9+zOQnc3mpO/0/P3gzrfVRBgSxWzd6oYN083j15efSAvXeHHu1XVNzKwHQXyBcc5nsxjWfl61g1fLZHYrT9PGsJsYG0kuvvJh24EXPAcT/4gevp3OTyBIYo1toZBcxnnedL7E6Ccmxkzy/dxxG4V56A6Z0VUAYob4cWoq2fOFpF2ZF8GrB9VIKJoCqoRUNCd+x/mqEZwQibm4ac8GhrGeEBWOLARCarJKTyAzleLzKAHrTbnrt4blY3OU81QsX3ET7TUGxGyrrwnVZwWWtYOEir4l11dhV4FQBtQxbC7h6Kv5E+J7rD8eM80TdSy5wAHZToy1TKCtulQnv257Ozh/blObs9sywCfJMMNAJzVm7icQg9I1ct0BNPXC3pYXs1IK2zND2HRMFtRMOCP8TZAcpxk4fTRS0J3xnHhvhXIpEP56fQHOA81kiy3li1yS1yDnywvmwq7bL1ZGT8VT/LejuVAKBo9oRNiYz4RlQFGDhPCjbQ2VFYgzD4cjsrPcS39EOaTsK6I/5VH5+tP2tZtf+2NvTM0+cSE8dfQJ93pX03ukPIpHK+RLzoDgv2l/18m7MrpF41kaXtLXKnAy/FgOeFbmCzQJiYw/K78V8i2suTHNAMt/buLu1b5CPup/HBaGP2pQ+zfk2XksOZruatW29zInb2KSolxnPopS3qiAgwEg+gnNbVm6khzB+2YrVhNpZK1cJaO3tcfwaNo8kFoHdJ7BcAaDc+ONsZbE53kZViPKURxFjn9d91nTKvBtxk7WTVdwGuOpiHfzX/+V/nkawvxOU8/r5xSvpf//r76dt2O7bNk3A9kUTBvXDOY4QZ61axnA+CgiNUoc6X85hSSW+89kJ6t7aTY21qL+5zfrV7K3vE+Wb7yBylMvQxPozwrA9AI0dmrJMzS/pbIaUzn0+WFCSQbETwUYaSdXmOa5xHWIFa3sTad22lvbCWM+QdHRk36EA5meoEqG+OZwxdxdD8eEU5rEMNtr/rIiREW2U44ok5PCr8ozKdjDLWPLP+dlVHjrb4ALQtGXuOUZNY0mgWZUMCvJAEg7dqRcQe+L6jG3O63i3At1COtSrifMWx9bPVPBbQWpEa9vAagWxASDLxI/n1gC0rbJyxazk0clrOkCmn29N+vX3yhBlm5ANYLnXHCuoEZTW2NUvlBtqrtnskjXGPJ5PveD8fv18nZsbvh/3VNzzsMtxtNc6nnzuBe7VB581Wobi86ZWQpkxEJlNqIOaT50ntxt5DmUZ0s+JTNbwsmVnbNYmC2FcDf+FpsrNSoaoeJBRKqgsUEsj5rqfMmiG5Ttos5azsgW+Ve8kS+Um6E3kNltZnxqbLccKMGy4QVYUZu+eIStZXQs826lINpdlZQauYTvD8R7L7hHLXKvAbxjQNcCxZmFSl5fm0hgbYTBKtn+zziL3ZbccF5MlXKzJFuJ2ftabGxigPzcLtiYmWTZiFW3MCiHsXTv3cGdb0a7dSdepOzrPNUyb5aphBFyG7sQJxSa+B2avj+OuUYpjkJTETo0Ev7cY96peHvcz1D+S/j/q3jRIz+y677to9L6gG93YgcEymBnMilk5w30VSYkSmYihKGuzZMWSPyQuV+xyUlb5Qyr+kA+uslNxlauccqSUHFuWpUgyJVEWKZIz5HAbcnbOvgCDrYFGA70vQKOB/H7n3vv20y8aw6FkpZyewnT32+/7LPe599z/+Z//OaeDMZ8E3I7jLXey0I6g8TyDDrTbsjqAcLWiS0tk0TOq/SxYe8ObiOT3FTa9SZikMQCfjK46P0tpqNFdXJxJB/fvj4SpBepy3kQppp/63C+lr371sfTac88hSejHO+9JT47Pp1dJDpKZOUQZp4dvGqXDxU5E6tPpPBnyC2i6+vtHYXv7KbbPuUje2mTbQc4/PXExDMZmtKI7d2xJd92yNx25bR8g+FI6ceJi+pPvPJOeoJDypl665wi4ARkLjE2UFtKoMyKjhJVuA7h2EKJ8AsZUQX9eWDkLNIO7nGwVi8U5Eg6LQa3ye9EV1+45sYHwT4nJinE+ftHoRmapRpxx7GXOmO1ZwaJzuWqsZSyb7GgYisa6qobM6xFQqTsN54p52wzHV+NSwa3zvDqOzcSjFjta11MBLDIww2SaLtuKlTET6AgWXcaWnBomSmGy2jROieA05DLMe2vSTiDhsJuWvaOtLejzc30cPnwz2ucL6TUAlSy74WrLkdXNVvBpcwI3FWU7VWspAxhgShDKBmhi0xbA7xzXtsz1WnpN7bRsp2XOoozTPuYCx54FmC2ggQxdOV8DsobRojTrzLQ1uSFG7c6WQWgNr1cWIkLTrJFI9XFjKzrTmtDlsY1MWI5N2xiJcYxLk8VoMdnVCL/N99CEAkLvPnJXMKHPv0yIlLXvOXQYBJxVh6u+fI755GuVLanl7Ry3KGhfjH2UTgtbzP2UzUUWWaLA5xDJFmWTDO2vzpSfZ0xbm907uP76lhsB0TouP8KhfsS3CiAyG9QCoTyPy7aOtjwR9xRa53DsvPdSlYEPSGpYomm0F0ad0bpi1rYgNFjozB4GNvRjsX9kYBoh+XcKQn0CjnVswYK4DDRzLW2NUM6ujmTZEFKSNESlBNtcKkt77S3kS5Ahk9Tq3D/Sl/7Jr3wWxhIHnYTP//13vpDexAlfNSROZMrwbzcZ5zM47MFw6kQXQ1Wd2+iLznllWCOC4blZa/duIymWtbZAIf+hkYE0DsFi6aXzLKfJFfZdbtwuSjKrdk3qt722DUvYU1Zs9sId6hDVpOOoesN8tV33INItczScV5JMjoc2N4DOVQvcKz9hnxVAisN0MslbMOrl9S9D4Lhyq0Qi5lREnLJOtwJpx3iJdXDNBOUW6Mr7ZZWCBOiMZxLUaZ7rZR1UeURgDl6u7KlvqYRBBn9Z5ZrXUpZxtABWAZd+JpyWIhNqsZuxQ5fLE4+ElAf8ovPc+Gpdc7zX+VYeZcziEqEp67gY1vzpIifIV5TvL5L9+FWJXb3XINaK5MeyhlUKUi+hOub+IT5bL6AA3GYErjXWzRtwnMq1VPImX16+kSYArZ8PFUMxPgV0P7bp5nsfiGL18Zzie1mVreeW/9b8cOPZx/tbfmD5fGB0L6LlSfCO1ghUQXxeuHnB5juLFoYlpGFxWENOC2Zsh1i/TqyK+uPpZIfFjSZuufQYdspwPhefXUc6aSTuxL1qX3tA0jCb1f13UkqCHuVXZF6cbLI4TBSVIGY7jxHC3w74OEGYePkqyT0syEE2k80cww3DjTuHDihBRZj5duphvkkBdRlDJQlTlGYaJSPP4uodMkqA8EkyY/vo4HMG0DWNIVz0wWNczqC3iSAI1+tmajmqIa5xGFBm/TvLUi0DCrdTksJi6/bQHY9SEZCWbMpjZIXrRU/jLc9yn2OwVwj2Qsy9jKZ2C+DNMIZlqhSnW3j+FkpDnaZOnKLzMULfmzGUKwCEbljsRdqwWdNNjZ6hLrWlcNjpkaN3oQntS9998c10khp2i1e60lPH3kqLZCX3ozPavDKTHr7t5rQbIHjq2BtpD92iZudlqSmSDWt7Fd2mOtoO2OCzFLiXVd2MHvTyNO04Mb6/8jc/B8jdmy6iUXriiWfT48++lI5znvPMiQVYBZ0PtYs6RDYLsNiyGiH1cb04JUf3jqVxgPJrs9a1y9nikXwCyNd4BnAL45LZ99ZiDCOiEfC1/PpmZAQCoWDqsegm3igV0TD3MleGSQSzxqltUs8hHRH8VMDZzJ6OIxdQ2L5ZN8GlzGuUzGJNKPFogtdYf86NkpgQa6aAq/q3cOw0jpww6l6W+4uoFf8EhVcsBs2m4YYd/JkbNPezj77m4xRRV4sbdfUMaTNMfSSGxSbDxnn06FHmuwejODXVAZ58+inKDU0QVqZtHuc1InGRUkk6ZxWgWSXC63JzcvyNrmSMQLIh89VnOAwIvu/Ou9JZHJVTtKS1M5ljaRKhGla13dGmk+syxLcQkZGcLBml0sx01RH0ZqJ0sIWxc6OLGPtirAT/MRbZwsVG67Vm3WROiIqwv6XpiqMQYxzPJEc82qsdhM0sNqw1mdZmVcwpGRqjMbceui0dvfOedP7CRHrq+aeiTqqyIzf0aBJR5BuVCQ2WOW4nZ5JH4ewCQj1nbSKQs7mz7ZQhVwPuenAuWWpO5z+0yMydCRIWbbaxqr503Q5x/dW3v1KZlnbwXX+v47xR2LIe650W97/+ajYAoYUJbe0hsYnnmwoAFGOvdi+H47fhEPVaTo0LnMX2zikxC0Yts6b5PjJo9bUKQnVV2sF385nX+/W1HnT7wpWVsn6daJIjXUTdhrFf76Zhx+5tu9LjT3yXGqAXoslFN7Zy2TbLfPYWmPKXj72C/UzpH//8p9LBkR4iYwvp6dfPpz/+9g/SGcXOAitBDVd7CVZUdlKyI0oTFeCcDZiOFm8P5ZB7Ic7clan0rttvi4S2RfaH02fOpX1Irc4RfXvi+Fmqv2DrQ3LUwd5HyF/tPK9Z+WWTGxHrNZKBzaBvRHy8d3vD14SfancriAnZDhEkbe9m7LLKZp1Nmyf0sZ8a0bTKTid/y937MikkeRCYhL2rgz1oEHvUQ2vW10mkjVJLQjXnvXKViLxio0tN38ASXJeRSR06JYVeT40qNNeyjrmgONqHFxYzomflGIJIpR8agjqH6+dDyy7ZUPbuAK4FbAbBUdjjuo4dG22qdqZ2qgwbFFg3N/8JaaEOhqxp+Yq26Np9K4qUa6zOddgHyT3b/Jak8I2Ii2YY3WOHA26+j/bB/avYy7qX1PlUcxqqk16ffSU9qsNRk1rjuQu+SyRccs7XarKve0xN1AV8Prbp8N33x9pdh06r4S6bZ13YG5mquvHVG4gF2jBw4WncwODFywUV+2PoavjPEJMN85wcC5G9LMrPnkI9WEbR+b/s5OTtJYxJbCxq4Sy9cRXWjXJKFmmWNXPDZDH1hLdYOimpKbSGnCE9Hw7nG+Fot+0YSxNk6F2AZRyVLcG4jGylDzqamn429S2EFyyx5Bhsp36oIfl5QNA2Mnr3Ici2JugoYRVDua++TgmZgWGYTzoswXhdNEkKgGghXxfQNT7bB8s6rO6ViSY4tB2m17WZ5JtrAKCtfM4yU5PoeiYpQ3PJRQco6HFxxCLhnljUXVxPjwJxxsti18KqAdilboCT4fbLtrSMot8k/8hQk0wkk6vxzKJuhPxsYCuwryaB3bpvd7qFbkYKy11Ap8an0jPjs+n756YoxUGYH73sB+kLPzt5Nm0hrGoplrMAM5nUrYZTMS6nue9BWNNu+iCTbQJDTMkqmLerMJpHDuxO737krrST8P6ZsxfSF7/yVPrOK6fSBLPA4tKGyS3kvAn6rAODfg1LkHGjKibmCve9k5DVg4f2puMwus+ep1uKZUfKV8xR50UYCjWk/I1fgyUrHptap0uw7rnUGBISO+b43uLk7KIeqoX+r2Gwrb13CHb4dZJlTlMK6A0YBY1cxLjKQo753AYUi+fXuq687eWZKxOq0xVgRIF8yc5vrrkKluqxKwCom2J8N1u1rLcAK4UN8DOy3K5HjUi0ZDU71DqxMIoLsBk6W0pSLLvi5mVpFVln+03PsQ76cKgOHDwUAMrfnfsUHsyh4gBp+f5DRqDj6HPi59B/s34M9Qf7VMZFNtK2nwfRBo9SFeGpF14iCz6zKf5PCc4qxx2jooP3LnurVisX1LYCRwmxeZ74TAnJleSXpiGusoeaoCMIdSysf+tGpY5d469R9n5CS+19EIUJJpQ5UeUO9fqbx28+p/afje7s331Tuu3wEZyy2fTSay+GoxGloLgXN/Yw7PwXyVGGMosN9hlW3arJnuFg+FwLz5DjIoXZZe4OsP5Cox4ZxvYP7425r3TqPDrsaRK4JM9iuP4SQNTP3Rh4Zxve/lXX318FhDbD8WpCl7mfSzyTGi5vAsV6fdqJaNvJtByj5B8FvFhXMqHXcNZrT/EMQsNJaex3weAJ6tpAaL2X9vvMAKcPHTN2haiPIet+nsMBKpCM8BxmYB91MC4BqKx+YnH8aDHJGZbYM0ZGdqVVnLT9h/akbzz5ZNrOdvM/fPaj6eiBIWz3YHr6jYn0m1/6ZjqLKNQktWXO4c4YLB3fnBtZdpT3QbWpYS+1efzseryjZyXdxvVMUBbpEja/m6RX27X07didHn3tJElDFvhSstOVbhnrSdNUXSFVOJLkzDU34TicUkPyZrOzL7peqh3KjlQuZ5bbemYgGc1S6GRmLVQMHNFHAJgJhD4Djhwtw7mJ0M9XfasGgOfXz/rbzHnupOb2OfbTFSKbx5H/2AAia/0zkPLLKFx0eYuE04xpYsxZzzoV0fY7nml21AVCWWPPfiu445piXZT3eN+h0Y7a57nFdXXufV9NvpYtra9X4BilLcvYhE6/UeO5/Tgyx8EaF7uYm3nkjlBBPlTnyOcrGuJ87g9N0Of1VHBY7UVdh+v2h+KotNZkAbR1b2m3bR6jgt16POdbjcRVQqSC8qbGvtqKSEBkfTleAXhLYme5rjUQGh8oHuHagq4KmUKnZCGGlxWTPP9UQsfl4cVKdgHEX4tFKjttfGuzfM1fA1AaKuJjmM7wZHMpbc5SPP5sOesum411nDJCMBXTZkMdkgL+7jIYUXPH73MCDVkUwBtTIzRuVzFoPWw6TlbD9pZqshPQLgz6+LkLaZzXtwJk1YUuAQCHh2GTAJGKv53M22jTaUcFS8uELJvX9uykpiVGv4vEqdcAb7N4sct4u3aB0OewFFJmjPmFhzQQ4SJDEOjC7ESjzoY/jsAcqt2cp6TRbrLSVwjJjFAw/fWJC4RQDDGbcU/mPPrNIcBRh7VWY6O+Qq97+v2yYEcIofbg/doVyQx6u3OMoQldNmmK611lwo9s3ZIbFUQLxssAysl0ACD9ub/xc+mFZ76XXnjy+2mYRKvjtIZ7hRD7uTm1M0ws0JOA3dDrJMZFRgru2dnAOODp4knvh2ldomf2Tr4PrlLE/6ZdaRB5wt1H9gNy6XJD8fjtgPVNdOz45pMvpBfG59KLFOGf3wSzEDuDBlZWCm9QL9kF60YsY2fYlr9t6dmUbts3RhHjlfTS5ByZ1DlbUosTYxw7TdYJhQfHXMhGwhq3Jn5gNLiWqLUImNpDKNrdWiZORm8Bw90V3ZIG014Sws5TD+/k5FT6wZt0TmJTdIHFQiwgy+tu34/XNomyjIqxCxDKWNYGCzJedV20e7RNtqNpbKqhCZBZ10pZnxHGjAoXRsUsZ2JCHA5eFGnH+Qh9tWxiZoZilVsjEBCqETdhwA5LVpMIplRHhs8IPA3B52YWbCxValMSp3R0qnH1fqrR9BwBorj/rWzQO8LhQQfNOS8wJ/WYvQ+L0kd5qwjvGXJl7VpChWsN1kKQKnhjwmdmt8Futzbkajrz5lJD8W7KjpnNK7wfvwSfAje/ZCrCW69RGN9bQv3trGDdhNfOtP4nzzU6MkbEYSzA58QFWKcIH+f3ZTa2RHrCrVrzzJvHDoNfPiOg87nmsGJWzwVgdd753ZnO/G+yGiadWif0uol5owtvvN4O8uqfmq/f6DAtJ/AdnGfjt6zXhA6SgGZikkC0Jg5tdB3Os04lWXx8O9GXHiIyNRw/B5AL2O8cMjTvOFYmJhJVS8StREbaj1/lZDXM6LgfGtqaHr7v3nBs3jx1EslQ7kLYr8TMNWm1FvWHdhOMjRw7Fp3/IBCuAKqsAE8nuHvuvi/9wZ/8adq2pTf90o89mD5092HkYdRZPjWZfutPvp7OUDR3iujYNZtNQE5UvWZ2zMukiDZTEhFZNayW8uGdtH9mb4uxYy4bXdvG2jtNab0z14hkEFVzym+iNtOdO3opGo/Wu280y2wcLSZbNMVgzTl/owGG4xT7b14fWR5h5CDXF3cOah+uLdCwhY5Lu7ePUj1jnn2YphObkfZY11sWMip1ZCdcLXe0zrREGXamn/d88uGHqEP9SjqBNGGehzVoIwad0LJesqa0gCOuJ2QVXKdrewHCpq6bkLa4byvP4kLDLhYMY56Gr+cIRr7X6BoYQC1LDSNJx+ssQDt/Pn9F4iJjEgAd+9ECqQVMer5qA5ssYo3GeM7s+GZQ6rg2/5bX91oVj2obqr332jLrnCM8TWDsPSr9qA0yosILx9M2hVSn2O4WQRCbpqrGzMzGvZfn7N7pptoM7zdZ2wCtsf/XCEO2vXF/jp/ESExVCYnVxzYdPHp/g4u83svN3usaLSzsbHqBAQnLe/KJvIDMSKxtCWtH8K/x5QC3WRxr2bk96bWAKcJWWu/LwwdLGoAkrG7rmmI8Al9kwxE3F4fP17Jq6Qt0lNsY7JvQPJ5ADK3mcgBDZvklQ2U7AGCrLGoFyvNMHlmhLXjOt9CpZXmRTG/Am5Owj/JLK2Zz27UI0Gc7TbMJgwlic5GxsaTVEhrMfsDcy8dPgM4QY7MIzERUk+gdZgE218pmbcmp4H6DkeohtD5MuSmZEQXfTHZboHJdVgYwLYtVmTaj6zlDqSkNqSyqOik37i2ApB7BAxu1dQXDY7LmogwYxYXVX67YEo3/TEjqE4hQckrHUVBiAtfwIIkQ3OwH3vXe9MB73pP+1b/9nfT6qy+mse27MH6X0/FLm9K8rAGMgno980j3A84tcP+WCV5uC0EKoitFStGJ4R8G3EUxf+5tMxuh5bA6ABd3bhtI9+L5rwBep2C8j586S3joSHr0yZfTGY4xB5B2wXsuqyFY3svH3wWwlaVUV0iF0OjYg0oYIb1eNtn7C8gHCKc7xP2Um5KgExBZ2mX/7u0kiF1EIzuWXnrpJXoV0w6Usdi9c1d6CSM3hLOhjtepFD3rQ+MMywc7cBEDOEZ5Lgu1C+ixqzDltIbj2p1zTVBYwx3R3lFDXRZdO6ioYDVaxbGpaBxyAfk1CNsEnk1mrHq+TcOmQ2Pdy3r+AFtlfficcy3flRzy5z5q+MYi1AbpQ6bgOo4MA8rfwFRaBq2XDmVRyoi5mLuUyUCwVtGuzFJZwa5UVSsWGzubkLkCOaEnJxO0JAbcmjykc9fs3b2ULOtzQ2VuTMEGTbO2fO4a+Hpcm1w4iOrcwnkT8MfPWQMl66WU5+2+6oiGTXO82Sz87rmUCti5qVb0qJurOljr+cY9hcZtvRQiTFmxO2vnrmfKptXxd4MzmU17EbWTeT2HjH1vkQQwuaP7ytqjv+52anb2ug2AG6qJAE22MdygcHTcDTKrEpazHL/KE9520Mofb8T6toOz5nXVsakb7o/KvK5d1/UgVPCyxHOpu0xzs66fCxDK80WiDgjtiLaeKkpmlqg7CuYRhMZzCF1blozVzbOC0I2Y1tb+VxzN6tx86p570ud+4hPpO9/7Xvr+i6/S+52IAfuKnbIsIbadutH7YB3tILRg29bi0HXhfBuS197PEmGwjuftd9yR/ugvvkyEazl9/v33p888fAf1eHHEaNH82//p8fToG4Bc7L8OovU4L5mkVYBzSNNk72XUub8oEM977tqyOR0co74uSYdvnj5JyUBaTnPPXdRo/v7pyTTD8SwL1rnazfmOpKd/8IM0sWyFDyRs2ETb60boX+cGO1DbiHq6kCPxFQnOUTIst9SOmuEcM0ghC9uXfd3SfMuLJA9CPgbbyFjp8Jog6Tqzco1l+6z1S2pk+vj996TnaYaygmN8jkYto0NoZLETUcMcG6R4JfSq/Cy/aqSjgi4Bs1nv4VRiIwSWdS7qkPuVmUAjogLhLIXxq0akjA4F0yoI514jBK6d1raGjSvOXwmNVwmM4fimjMqfQxrlMcQCkii2Ew+WNTdWCVbWfS/Y+So/LHVRtbtcs9r9es5gJrVNBVS3WOgqLagMa5H1hEXwfkVbsrTlfpogeW1M8vU3x8Mxr18VODdtYH2tnqNep+eNWtDFCy73hib0nvUg9J0YpL+u9zQNbEXN1WhGcdjGV0XWeYNfG6Q6ePXGs5fA5GKgd5DxvhlgRESVDU+mx5Aj3SP4vGya2eyWnLFkUx+vH6Kw7zRG4Zz0AV6iwMZsaZlGJ1cU/TWbyhAAn5N17AR0nkXj2dE3RFceWgni6QoQc7gwi9OdtPZ3NknGZCeTqFyc0v+jADrDA07iZRhJtaRXLa3E9yghwWEM5Z/neq7YiYJjC2S72X1kULMxllnT47A8EJsa9y5MM4vRmmkCukVAlKHzawF2O9IowJYTBvh+37138eOl9OKZiTQO8zq4dUd6ktD7G5SOCo5F+WN4lGhlkRA8cGAPetTV9Cz1Ry1ibEmNDuu8cn41qBqgS5Scstdbh+EYqXl2g23c9G5IqMNk4j959iRPCd2gQw3gsw+4yZrxHBmjZgg3SgKxAZSei8kAACAASURBVNmarcOyIRRmHgV4DbDRW8xfhvruQ7sJmd/EWBO+wuCvIAEYQLd68MC+dAEW0y4452gUcBYd4/33PZjmkQvY795kryEcCPWeZ6gk0N1HDVqu6cIU9WVt2xYluDRAefMStDVD503A6SPfKDzRmsbFOwzAx1duvWqXJ0NukZ+7LvxTQyB1U4/PaIRlD1obUF7iecHLIGePV3ASvcUx9CYWCeb01EP/6Ht1J4rXa4jeEHItFm5XMROKglXjP1mO0FBFLb3sFwYc1NgJEMum7vOrXxUcta5TcM771GH2ca5+x5ZNR2coJBM6hABDM+nDs67Aqdxnc51XL7olKyqMZ4vNquF/PisDG+MXTGEp2+KYqw0sYx82x7EJkJINdsuQFiDXNMIb2cN1YKxRGzOuu0FFbgTa6v2E091yrNdxBXnzC2vQeku5jKJhLNfZGpu2697omm/02tsxme+ECf1RznWj9/r8dVzUxGunrZ25ENUZ8vPZiKl1NlqNtp/Jt72/C/Ysh2/niErNClxKPkAOd2Y2NJ56HfNy3PaQfGWEwrGMWeIP1yiBdHv68YfvSQPo6f/gi4/ilONMyQbKmnHeIVj2iTPjkZBkBwYrzBiFi9no3MSmTpEAqgTFcP7+AwfSk88/R2nDi+ldB/ekv/f5TyVSF7H/q+krT72cvvw8SYHY2yXuZRqNZ4eOt6WM+D3C4M67It+QGNhNbaP3H96B00hlBokAFswM17hMYukblB88a7F49rJebPPf/cn3pa9967tpjgYf82j2N/XSDRByJIfX83hbScfygn431B3MbjiGkhDZLhX/J+yMoNCQe21J7TrvwW5HLoTOt224JVDUrDMeNtewU55A+d79OykjuJBuoRnJV556KRJurxoBMfKnltSOUoBLCQmBfwC/0IrajIY9tAC0JY5dQZLPrIbCfa9rUYlBVOnRPjknfI/2x2s0ym+pRPMqtA/BiOYydNUe+TnBsLbSKE44r0VeU88bJQXVbxaw27TnjmsrsTWA8VqZqXXzXNtV7NqN7FOTDa3rqmlFnLd5r2iQj/pjvraBva22O9+sz7gkADY+X6+3tR61q8V+1tcqCM1jdvX/PyB0nZ6oYVArk9DcFJoGKYcKBKFsrNTPHIXtmAIcOmn1FA3R0/iHwtdoqYI4IGHI8imAqIMUaNd7e516bTsoor5kco1eGoAt6pqiM+0x01iDyGKcxygusIjtxpFrj+ai5/Gw+V3WR21rvCJ4tNwITItGx7IYgtBBwKbL3LcERxq6FNRMTnY3TxcDm/a5BRhb4w8c39C2fcEt9J/7X2d21aI4Gh/L4FiGyQWpibBqgXVLu/isfaY7SWi6k0W+b9dYOnlqItowXlmZT9NokZ45j4B9hs5QhGiu6lnB+mmoZRWHYK/2EvLfRhmn43RZOgH47uR+urjXIerydXLyMcbqMtc8A5jtJmQv+/o6tURXunIdWvKy09E9+9ObFOzvRCpwASNxSc89KoyU0LlgQABv+CfAAeOLge01WYkxHyWpaSd1K69hkCYQ8ts3+eG7bmWz6qNJwWg6efIEz5zOTHjeu/ftoRMHpacAvqfsIgX4OXduMnRQlDdNb5w4FXVk7Ttun211S+HjWwRbAxvARSa7hN6FFAUYtRbpdcxY9rT9WsealU2u9mvXOGvk4r1RK7N4rI3FXhd5PU7zewAnvWeBVgkraS2sFmEIZJhwutnkGtnLZqOGU5O3UUGY88NwYRhC3u+mYceuZYyl1Sh8nyHdyCbnc25AAXbjxuLm8rfYnddCx/65XQ/ouvS1btaIiXzBqqjd4h6W3AjiEFlLVO+rZSwLiGxKFir4z4DAY/u/taSSFgtXDHu8rYBldTzVWWh69k1HuNqXuKbqydcX259r4/W497JLrTECBbjkSw0n4br54UZY2JUAot5PGd84fP41zyf+1eTSGHd1iWWd1KSJDJjagGzbdf5lf/3PBUTruGZ5QdkFy9yK+qi8JggdYl1bjutGILSuswpCexj/UZxlQahHtk7oPIBnxSTY4mhkxrhE58rGGcMcr69PTtIGlEeQv/ts+PfQrm3p8x/7CLrOQ+guZ9J/+sa36KNOWTG1hzJxvHcriamzsKJ9dgcMO5wL79sPPULd2JYpNKPKZAyFbh+lx/r0Qnr1zIl0GPv8qx//ULp951Yy3C+m187PpX/z9cfTKZI37azkeZYhKKw6YiF5HWVr3nWCmtX639wPsTJseBwoy7ndo7Rx0BDp9OxyhOOvAOwQjaS/99MfS9/85hO0/qBWNee6xF7QQQLqjNGucFzB0YUV1NbosOqQe1yBfsxVzLjl4MJusD/lfS9XsRGY1eo2YW8EffyrSTaOqxpS645K0BzaRl4HIPS+m/ekY0jk3piijJldryB5Bt1DOde8tcuVO6i35fNWg4ik5cJ2uiaC9earsrg1UcnXtJPxOSU+2N8qafFpB/PI3iULqZNe153vr0xhBpBrdYejTmmZV9n1zPNGwG5YvQn06trL8y2TG9VZziztWgg7QGLYRl9bW9VNsNd0pMoSaq3+6/Yg3nAjHWmd3809rkZY1oHSck3tx4nAdQGh9R4j0tZy9CjR9F8SE9q6yMYPP8wLD8N+XWC/zZtlOskibjYj1yL36ChNQDLr2eR7jUE3E576vcGQCeascznMAA4SQp63JBOT5vTZ8dSLERlE52kP+TmMBwEF8IldHlgQTAq1iLnLRw4UCT5N7rGxnFpGwaAbqzVYZb16SBhSj+hkst/8IOzkVY47iJHqt00p1zCDQVtSo8bP2wldztAdaoqyGYsYF42WPZHN2NZoOR6Wg+i2bSmh/DF1rNSdy21WGQO8XJljS0YNcJ67dg2ndz1wNP3Bn/45ZTaG4vydaC0nWNVPn5umdBRjZE1Ts/biHgEfhMnVZe0lucie9Dt2jIbBe/n4W/xNgxetfCNcKwtriRLD8WaCbuFzp2GMuzAcAbDRXexCtG65KjNXaXhKiAZPMicjxv25sCMrnhfW9CmMIYN8867tFLinlqv3E0WrMaLILm5HyL6T7OMOQl3feObpdIVjnnz9ZOpHemG5qCHKnJy3zSjPdsm2hxoHnpIOiABTJlLjpRH0IYShyXgt2OVafN4Hfd3C820bANE6rRvbazgVzmABUdVnhq4zQ9DWSmj3iOsfml5zZUqjjaKGJbZP61SidZLlLIDPkFoOa+dNNwx3GEfqCbIZGnY3NOY9GKqJUJ/GuWSI5iSODIyiJp7HCQZ+zbg079HPBkNajafHVdMps8Vm6zM1RObf1XwaZg0DZ0Zr+UwFpLIITT1VPIdysgroQgjfwFvVELbAcsO+NBnOAJ0+58qEeF/lnjYCWqHLvMFzrlGduHcdT94XSRMhurteL1xZjlrbtl5X/b3eTh2PSKpgdOK7YxXjlEvcuMlFWJKx0bbUeeQ5mnrTjeztX/a1vxoQzSWNbjSW0XK0iLt6mW/DZhcLQgGTVy0OH8A7O6dNVig/A0EMUS4m+BDzPMLFGOs55t+KyTDlhv0pK1CyxrHJOv0wEBrTj/O/b+92NJpX0j/8238rbd09QgLr1fS//NP/jcosRHa4jhESWW/aszudOXkyuuPNIqmSMVT+4zybphKL3Qu3ErZ3Pbhm6fDBnCSXgSYelkTrIaLz/rsOp1/+2IdJgLqYCNCkf/67X0ivUltaYqXbGr22OLXBAvZMysCIkTb/QySAboZcuDBLWN39RoYWxqQb53QCOz6vtIsx/dAdB9LPf/Kj6Vvf+DoRoOkowXeeXIBVxn4W+2jlkXNTsLx2RyxsnmA6nNLiEDl+oQ8N0UPJPsfW2lxmhffF+i8Or8/de/X9Jvda8shoXR/HnzNhEnA5CMt7cNtoOjTWlXZt256++MQrsTd1IPuyqcUl5GbW95TJNQtfe5lLQyK5KU5eSG20h6Xrk3OhmeXvvQgOc9dHa6CvafyrzrFly2KfBRdEJ8i8qnxPdK8qUiJ1oVWXXbPPqx0P3WdhSJtrbh2B1gCfLRBYbE7TWa45DmKOpu9WAb3vzVLGNYZz3XmMAPncymqouRThmDUMeYDh6oA37F49VmVe6z3GemyA0Pq+9YB60//3IPTtQGX7w3i7jfyHGcuWMXKbZSQ0Mr0B/JiwUUsrZw4KSKMsFKCzK+o/CghWqStHABtWbZTQyZmJc3ikCKrxxC7atcLyMQ6wh5ait4tLechWtHfj0IuzBE0v2epL1EC0RWUtWTACsF2CfXSzVA8jaFxiwRhWH4aFsyvUMiBXg6QOR3Bieza/CwQs3r4EC7hq6RquYxvXtgS7p/5TJis8TUE2x6tC8gVCFNEHHnF8P2jyPXceTLeQUDVDiP37P3iRsiUAVbzdVa7z9PwiSU+WyLeaKiAQYx3Vb2IyA3oJeahnNSwxCNNpvdGbCH1/55lnybAGgDIoFEgKjRPWJjbhKJCOExBCaL7bgnUL99qDm3uVdnszghC0SgtM81kMT3TnCR0ohiFWVwal0bowjArlN3ic27iXW8ZG0p7tW9O9gOkPfOADJFI9n77x+Dejj/QM2otx7vn5k2dinO0KpfdrIldmHjy2WZJcH+C6gqs6v+rib2CaFkNXVc2Z4yiMSL3QDSZoZtHW3hdFRloeYQZOIeLnfXrezU11Iy+3/r3+zcXtMxI4Otd0fHQIBLqXGfNuWP0IuXP/lg87T/KZ5+82scgOPjLTOCIaE0G4v3ssS4Hl2yqM3QYGKNg4zleztuP9jTGokoNqgHyuUZIq3pePG3o8jlN7kYehBURp1ON+TCDz+QvSi8NVMy0F7ZEUZ7JCYUqvE9lvYFSbj6np7W8EqtoZhADWZSyaz7GORZT70XDzYL1vWRQ3Nu+jKdNoN+L1muJ5yhA5DgxUay4WJsZxibHhXy6llkuKufadP8532xnWjcDj3qgd7A+zp+/07+8EjFaNcoxZkSpoSFvjWydO2XBLfnCMpSB0C2HtS8wLazzrFAeIMZGj2Ik6V6sj0MkJ+1kIg9plgQd/mDOxLqJVec1UUVdpjNpae3ljX8+EtrS8xZkIp4e3/ex7H0zffvbl9Euf+UTaTzWNfQdvDgLha48/mb5As41tO3bxLma5YWjyCwSaXdi8QaIxtVTOeUr7Odf3URtXnfK5iTNpkETY0NSPbk8vvvoqBd/PpZtw/H/jZ388IniLSKf+w9e+lR5963SaRgPTd5V1zppdRSK1ujlHxq5tupw+Qu1oS/8dO3ua/IDBqF5ygfbMUVsSp//IzYdTF93yHrn/zjSCI68+dGSwJz3/4ivpO0+9kCZsSkH0q7N/OJ3DZl/BZkaRQtcVe43XYU1hoyXqGnUwI07i84lwPXtCIV9ct7WGb+gwS1MbuyGq37cSyWxhXQW329hnbgWE7tvCPoQte4kI3XHY20uU/TOpMfTpRjyNI1pRx2dTGGuvJapO6KiUpJ9IzKlrS3vhXCzvr0BynWPoGpSs4p7UI7eywWNs89qsznFN0Ky/x2doxBFtnWMcMkiutrA6nL5eW402E32cjL63Atl6bm1dvFaak0TVk8JOe+01+7/mB9TSWhUkam/DDslc55nZSoqK+1GGyJjU5MZYZ0qx+F6T0prgul57XX9VQ79ujyt7SL3nKNH0XzoT+k6N343eFwavZOtHoFKmIBicgAP8k1GQKTV8nUGORkfN5haBpO0JMXabMGLLzLYJ+/g2jJ3WJzqTlA3YY4VWQs/OyQF8E4ypC9LrdUJEIoueIptRJI5EKEIBOOeJovvXaO8JULUGor3NC1CwdJAhS8HaWVpfXoNNjLCwiwPw2GOiiV1XBNAqjZhbsp/RWYTSSAMYpH0YlU998H3ppZdfgX28ls5QXqgDIziJTuoCRmSG90ZHZgzMKiV7XJuCOZNRQlcIMOyWHOTYCqqVCuykJFU//75M/btNbIa93ONW67NyDQHC8dKd4r1kqJr1P4PG6Kbtu6kLSdkS6oRalHxGZsOiyHwK/zGY5QAowbDlMh7BGgskTSDgOvcM9KYj9LDfM9yfPv7pT6b9N9+cnvz2d9M3HvtumuCZvERP88sUSp6C/V2JbGgMT4AdF7VzIRtQw3ZXBQjBuGi0c8ZgeNBqzmQ/2zOvG/Fl6+r51doEGyBtHcjxfgKItvOE+V5reZIKyJoOW/vPTfZ1HQCSzomQPM+K+TZi+SG7G5VN2ve6SVR2Rx2ax66MQBgjxjy00YagZIEbTGNzo886vbV7aQLlMJxNg5Opurw5FIMdAK2Emer4VbAVhixuJRvDqAtq44XI5M8a8Mo8qG/LHaDyZmBppwi1l9/rvYWn33g2NyoZ1GTTgpEu173Oxnht5fjrXi+/ND8jCK1AOoBoIzu0Kfqvn4mkhMbYVTalMhsVcDXBeWV1TPaKmqLYn+ivHlGWktxQWImNrvev8lr73Pxhx4qs5pgHuSSPP2tPcnCxAbYb4MDyeuFc8S6bG6hLnlf/XaZf+6bddBgEoYbiB91Qnc88z3nm1Ir1UrX+2mvWvXvxFce9MEIZhHhBayC0mZRb16DXbXWLzz/8YHr62Ovp1ZPH0v/6D/5+2moEiOP1UBrvP/zpV7G1s7CJND+BENCG2UjFOtJLFp6PMDbVOJjjPsuzdJOzDW6/ncuw2W+dOB46yHlKwh3E4f/Wi0+mvTiMf/+nPpIOkcl+ieTAx37wZvq333sFRhPQY74DSUxXV5ZCZ3l5eTrdh7yMsFa60sO5Oe9FKr3YlW8OWZn1piUV3n/7zenozVQvIUI1TBKTLKSlnARy4xOT6US0Zp5Kk/OwmTCic9ptq6nYOYkol/Xl85hm+xrhbhNKhaNBNedW25IiMqGXqaohEBeQu29F9MOxiYgMIDOORkSScdzK3jOyhWoreynFR77Ci5TjIx01ryflRDad4RRGqnz+NXnHmeX8kNQIeUqZY3WNBaiLKAIWotQTjeNYKi/Y6DwvnaMhe1HWUTGAZaXUyRYbsS5KUxLDdFLqe8K2i3eLVKjawArsqs6+As1qH+paN5HUSVkJjGb0q4LLel+1dFVNVIrudYxzXSsBKiNqlhOUQttfIgouK1nhcPpdn9pp7qPeXwW5FcxXwF6TZFv2vBAL9fdq/1ufu/ojaEI3NMQ/zNrEvtOM/6/9/A4++p/lLfn8lcday5SIXtLCDz1wBlfWKPriRr9pPWcmPaF5VW+WTtoEGBygKPxrsEcx4d0cI9iQw56SRREgCxbUsLEsDpR+JJvwWYXU6gsDnOZNIbL5AlQhwsawyvosEwo1FG+rTLPtz9NdSDG44Qut5FZCN5N0XZqyRSHt1FzYhqsEaU4S2dBczDb2HkIahGgIzxxAu/ngnbehfzyV3kIDudKBropzXIOJtU/9tFVCgj21VI+unZPSrlNMQFjRTrONOEUf4e0tGIgFrmEb1wfGpHYm7Ta7+9Pr4+cQypMgxedv27MzXZw4zYbRz3Cx8RJO6SRkYr3WfTCwZmu+RE3Qriiu3U19SDxrxm+RQtJ2O4o2meGtmniUC8dbRkvfwY5VA9znPfvQsW4bSp/7+c+RvTmWvv3ot9MLsLrfPn4qnef4XSygn/3Jn0yPfve7aJ/4DGWwbj54KE1OUVQd4HKWdnWWOLlIxYMVrjGXbMkhmNjwy3akgdLDjgEt4b+80MOc8a940mW+N4FOcxIHqPZDYqFwjtY86NBENZg151Zd2O2As2lE6uKuhjUMRUnoUvpgYwLD75uYy/4twG4YXR9xLoniV8xltVAFJNZko7pyKjiI9zYw9EZArgXiGut/XdZ2A2BVY547/+TxaDGIsgUVQJX1kisV5M5u3YbCNOoFdEXPefXI6L4dX1uHCqKjD7sRjrbr9j3xHMvrFRzX62gC7voc63ua4PntDFVsMoUJzaHzwrwVIN7sHR8Tyj2ulL5pjQf3G912XBOG2HlmMip1c3A8Ys7pTPB3j+lmlccmh5l/1K+/rL1vzseNzhnXzDN1/KzWEKywoLSspLhn7Zf34YaoLTX5jhm6CCCy8pCtjgXX826oDUKg+bw2BKGcxERUh2POjHJASwWhAlPDuRHRKvO2Hq8Zjtdhbc6F2KydR3z/1R/7cJoh3P3vv/JoGsQ2f/aRB9MjD96d9h+kBihkwFe/+WT67rOvobH2MWfF6haywBfINbDkXwWhg5SEmyOypaZ5dAjWkQTKnYTxT546yby/HKF8a/c+/eKLaEy70sdu3ZV+7sPvTVcJ/74EOPvXf/GNNEOYetmUW8u9sUnt6LmSHtm/lURM2vMCRuZh5rZT8cRoCB2iST7dlp595dUI6W9DNvXwrfvSoV00QQHA7sDOCxwXcWqcS5P0mv/O955G0sZz6yZxCZLmHMdbAshe5lna7KUZ2o3ESZ+3z9EyaHYmJAnWfc3tcYXPW1/U8RCUmhQpoaK21JKJ0MBpDEBoIvA52NFZnv3O4dG0zLq65GD6DNy7jbQFYuR1a5uGjcu6zLx+SvIhr1W2s4K9sLc61V6/UUnO5RyqdZt9NoNct8TQ1UhM5RPaIPvdO8YF5zQrlUStYROxdCp1Wj2vRJPXJBvacIi9h1riqumYVhvga0bJql7edRDXru41tutyTcVOKgWodqQyrzFQyrAEsbLP3oOAuIxTBZx13nuOIGxC6peZ43qNTflVk0yojnJ9re5jzfXosRzfcp8/GhO6jnH5Ua1aWdjNi/lLHOIdfaR6Amtvzt5P9rVzuY8aSpXFsuuOZkHzqFZOelv9qN5XgAOAkwv/EiHwcQDdNTZ0M7bDG+HzUdA8vGYmWJnwJgr1soAVO0thm2zkA7IMjKUlKjviSrkMoIo6nQDL8Oo4hvUKZ8iU1DO+HK0M1c4BKFmgUyz4c5b4gOmyxaLeTdQ6tORN6GoUdFMwmeu5e9eOdO8tt0Q26Re/8c20gFa0FzmAYXKzKm3+pre5GZZRfWyU1fF67UgECHVMBrq2BKAe3GKh4iWK8SOMNwNRrwwZwxg96Xfv2Zu+/sQTur4wDl1pK6Ec282byWqZKSUGFoDXW922FQ3S+EkMpbVZ1bNSWorQ/BQyALi3SPK6FtmVaHpY5DJ3fSQ1XYmC4psp/gz7ijbqAw/dmz79mZ+gvMlS+rP/54todqfS84joL1hYnfv59c/+VLpl7wgJUxMwtIBhjOQrlGG65fYj1MCbjHp9V9AVzVPS6YVjx9O335qIDiGWm4p5IXsdGbUGnbJ3HRs7v+W6tAU4UbC9zuusz1nL/2vu/8GcaYwKsBJRtzxo5p1A2+fsV/VK29dLBUFNpqy5LpUGUA0yDJxyEJPPLMIvmxnefTDKhszYhCP0ZZjKWps5RFwz7V0DYWhcKYWRqudpB4x1nbUMT7DXJau0hp4aAxEeeAG8fnat5I2b+VoGuxnCGtPw6IsXXkNoGmTXxjwZuwIu78PNQ0dS4OLc7LUcFXMn2NPY9vNFxDGKbtRnUV9vAUwdOkG5hrdVjirXEKz32Lz+62yaG1KT7TYSUzac9vc2QVTxataxw9UpiA5JhZELoGlYr83Bd1Ovm4P3WR2lBk57R/Yz5l/jQ8251nzW9RzN7y3g1ri2FtjXRobPloF53FteWbm0m8+lOGbVuXCdBbNdgEM399gPSFrCpiyVJL66htqvuTp6SqMGMdJDav7tJMQ/SzRFC9gCDpwZltdbaTgq7wSE1l1FW3HL1n7abw6mV2AKLYR3eWEy/SN6wW+jRvORW3bj+NNS+MVj6ctf/Xbas+/msMkys5eIUtlnXrDpvFuy9i4ROMdEbf15WhaPIrkaoWrHGcLzNisZhcl8kA52f/S1R7mnrvQ+2hx/FDD64M37yRVYSc8fn0z/jojQaRxsa6N+HB3pJx64LY2fOZ9OkKE/zHVuYS+yU9kKdvboXUeR4mxNv/XVb0AOEB1jLG7a0p9+4j0PpUO7t0B4GMnqi4x+Q+abCMtPUsz+C+QSbKIM3mIHAIn1YbOQVRz6zWTMz5f7sMpLwYax+0b0r8jTVtk/bJut7lWga5H2PvbXJdZ1H+tXR6MPNHQ/nZ3GaXl7kQc0yf6WWb8cOeyBGLkcVWr4WfJocCQqbXSyd8zLOhfWMexYaahR129lD6ujr+QtSiRpQxh/9+RcF9la4qVFLGsvnFojNMrLInraSJ4t9i0K5avtZT+toCtwQpljTX2lNsy9O+yhrKzRTc6rM9aK/ARwzElN3ovSBp3ukFhZe5ax0P417VSdwwE4xSY6wQUEa3cDwFZAG2z1mrZfdl9PUbtapT+SAK7bGq3ZCIw2baR7XJUhtuyEpB/XGc/D3vF/HeH4FvG4gclrshE/zCK2GJXw8iuQzNT4+q+G5Wj7S3tdvXr+vPHlI8WgxSoJeJFZBf5mjTnF7G7kdlO4wKK6EoxKIzGjTD5D64YaIhNZUKdAOgYiT6Jo1UUNND22HBYg9MJCtS7cQIinDYFiXAG8sn8uhsuAK810P7UrL1KmYwi29BKAyfPb3WIGY6BxdiYZ7uiUWmDSb4dJvX33tnTfkcPpHAXzn6ATzRQC9GkScDosVxGzQc8rL8qqcQrPUTDuPeW3xJd6ThO6LNUzxgI/Pz6BF8y5MQJbXCgCd67nIkWI3Sx7MHr7tlIUPzKpu+K1S4jwu/rI3sRz3UZ4SuC4TIb8ChtBFCSH1ZIBpZkJm4Mic+7FblFRhkVgATCHTe3BAO3pv5r+m488nN730Q+nU5SF+sLv/se0CQP6rTfeAFhdS+++fV/6/E9/ivkviFaWYCjvEhqruTDwPiF7oyvav4isYYHyJGQqpYnN29Nv/t4fcV6qCZTnKkMSTGwBU80NeW3DzeHhlvPT8HArYGt5vdZv9Znx5d9qaDa8VUffDVqjqeSgsZHXab0RCG2yVnXjbT0/n2kBRc5Njx1sXCkDFa0gyzOvK6KV6FOASLhorpFy3e2rbyMQ4Hv0pJvMYQVUvn8VB0mWPYOyUnFAgOBvJowEg5iT2ozIPwAAIABJREFUeewl72YQfZw5pmFMk9XU0s1Zo9Q2uXToqtbd5KZgDNkc3DziNoreKwxxKYUVQFTDruSljE0F3K7ZmjlbwbmGt9qLei/+7nW6cbUAZiAp/7JmsyICXwxX9LQu86UyIpWtWAM+eZTfzmmv740xqwxeeThNQNZ8XrW1Zfsz3OiZ3uj8Mcfiv/XXl6+jMIVls/W6OpXzMCCKQGoyxnX7QJn39Tpis86DDfOkg5+dE6uZaC/V5S3jREeR/3rvbcD5OhDK/DL51Ez1OZxwE5vsJ+eR4zycMGv7c4F3darXrwXLheXnGvXgo8wTgIDPPHxofxq/eD6dm6GbkbkGtk9amkuf/cCPpQ/ed3O6FSC6wLz6zvdeoO3t60iqSA/iPYK6LhqKSPwKuCUvcha/ul6qUnCfUa8XZ1jW1JrROvU37d7FmuhMTzz3PLkKS8iSBtJHb9uffurho3xuMb01xb+Ly+mZY2+mPu7vjfFT6ba9+9Nwx+W0n2YcZrT3EamaoHrI0CBJqSSxaoWmqNn5PGD1mWNnwh7tB4x+6L470uEDOwGEiWSomTRM44WrspqsxTdPnEnfe+bldIr9bcE2n/xbJbHVBNDYL0PzKUGjE5BZ++gVz+DWFvAVGDn27nPWaJYRWQYADdIxcC/7zzaScs+QD3EGssLrzPrKvNfWOaCN6zPMH2F0tdSA/Khbmrf15pxtOdUNh1hHbnM4SSQeeXwlHGUZOyNtO223uLr+7UwmUAzmVczmvs8xLBel/dDWRge2AoRrrkZOFM769riOUk80J5F63qLR1P7FOCBpY7ACOJa9qDrmrT0kbHSOMii/irUn+1zK/YUZLLt63ataTqHA1DVd7HzFRHVviLB/Ab/VllZbWPeF2AeqzS/Hatr8WJ5GVtVxu6fG/f81aELr5uEJo9RAPPnrDdZGRrBlVAsAWGeA3TCc0NXINnDn24HeZpZq85zxMNu9/fJwwysOjaht3/BG64R34jjJCjioD0qza0Z9ePQUF45dj+vVU1FkHQZLxsmNVO+leBzxfkCJ4REhiQV7LdURIVI+b5tLkwtM6FGfYnkdN2IXrwlAZjhaTDnYI07TC+i76+ab0oN33Z6ee/pZetLPpfN4lqtsuupTFQ3Ms/htgRnHKUkeTqrKyNTnVdk8vUBB4jBGyioCFlyevDCJgcx1I20DOkcoydCRfX+tDzoI67hjCy0frb+qUF1tYfQKXmJsNgNkYXdJzJrBUAnu5y11ZYkSwsdT6KOWeK8azWVbnVlzjTEikp628PMevv/Xn3okPfzAA+k73/x2evmF1yhV1ZmePHk2RPg/8/H3pntuvxXZwnA0I7hAP3ITsuYBoDKaljDpJlS1CEMwszRLKGmJEk970qE7H0y/8S/+z3SCdNMrXKPPMwurLXFFaKsUaW5qz9Z0PWth7KohjAXamHCxQfNCMwQT3YmcKhGaySWRPKdGyAe6Eau0HlCsl7fU92fDobEv5wznIuuZZBcNiflcTVCaIexXZQH1mv19HYhpW4/t6+ZG11RBaBMkB7gIUJy/alJSGOXY/LOhzD6iGwzz2igAc9iEvnkSInpgxdUEh+wF58cwrUlJV5mPJnO4kZjpqgEWrKwDh3HY4iSGy5W9/wgPFxbB36v3no16KRNVbY+2zWMEW1zA+TrWuLQrlJ3RFnCdudxS/TVvPE1d2I1AYx3bG415vO6xHcvynPxMy4Fp2LjsTORR/2FfTVt83fONidU2R8pR65yvYx6siW6fQL2Auyb7W7N226+nJlDFfIlIla5jBqEmmLrpWwovStfF2OZ7al53C4QyqwaYSCNs4lZBcR8JEIotvKyzG+Gf2K2itbO2NzbnDUGorGy+WtnCa2r5uS+qH6Vf/MC7OeZS+v2vP47MiRa/2m39FiRG7z6yL/3ij38kbUeXOYhtmoOK/Ze//YfpOBGZXuyRTRHmsLMhs2DhCFAsMTQMMFRoeZV/smUDgD4blmxFXhXSkxH0/9C58zRVeQ2G8/LiTLpn7860i65uX3n6OWwiETXWwN2Az5fGT6Sbxnalbq7xEMe9++A+gOQ8tZzR7XPMPjSmAripC+chPobSKiH/33v8W+kUNrGPpNX9dBF86LZDaftQVzp4cHdU0cj0DU8Y3f2JC3SQO3YqvX4GW2wBfp7JvO117aUe+QkwdYyTvmxIIXQGnauOo2uxgCgtZw6Ds4MQxdlOVHAgxHNqeQHBUQc1tzY2ohMd4GJalzmgjIu1GXs4jK2OtsyixxVI1ZBx/khm9SqjF45mSWTSafJ5GFEKG1F6wjfrMns8I3wyrpEgVCIsTcfcn2u70xrhanWmc09gQMzbiCLwhsv1Rgo55LxsNTFxPyr7QtVoxnkqsxh4IO8JzehVthHZJoRtLXbC10OQUuQwNVEpP5MMOkMzWsa1JY1qmI+63pq2LN5X3tMch/DrBKEMccvp+OtgQpsbzg8zdDf6e5M9aR2vGobyoR+mS3sn524eo/39GdE7abPAOgxc0dDF2mltPk4C1dhMFheNuhQmU3hSahcJqyjurt5aM/Mu3qdQPvrKZo2EQM6wh27xNRZqp63L9LTYVM1EN0nKjM5pQvLXrGUmgwMruYduSA/dfleamJ5KLx4/ieaJycMxc6ZwTvRZln3SAgQicTJmQFCNt/eVa5MaUmZBCMA5Rmhl7TXMz3nT9hqYvFE7E+0dhqLDovosxC6ohl4E8QMURu7m9SHuX692EBBrFygt+AHq6S0iNTiPTrMXz/I8xmuQ0leLCuS9Tq7ZGnZR7+0aAIQx3T/cS6Hmy+m//1ufT3sQzD/9xDPp2Phk+tYLb5BZj0aIEP9/9WOPINrfQ+hqjHp29KW3YxOGQ72Vy83wvsZSb/TEmVNpB+WdVkn9Ht17a/qf/9m/SufIJl1gkRhOinZlghIXteNRwtNNgfnaxlcz9rPoPL6qQXT86yIuBqcp7l7nRcaDKOHvEjaq87IdyN2IIavMa31/M/Qc64o5JqBT1mDRerWxNYsxjE/DeHgPG4GfdmexuXaa1xVMUWwsmamoxs/vrXAY4x3XZC/7UgoqJzzlun06fDIju6lScfbMudDtia/deIdw0tTwLkVlhc40iczF5JXoU6z3X1iBKoJvv06xjcOsZrluLL7X557BsptdPlbcVwXj9UDlubYctyYQ8r3ahbLRxWbXYEAFyrExlPeURZiff3HeK2C/kS17W2DavMYGEF0X/s/QdcPDv52j0fzA24NnE4+M1GTUdp1zw2tZT9m4hgL4472xamNW+s4AoTYK6Y32g6XEkgaojHGco9xrnoeFseQnQegoGel24vPYC9jHeR38KF+U+SHHRn3k24HQWB9F4LwZukpSwvMwE9NnH7qbveJK+qOnniZSRbtbANMK772iE012+ifpqPSxo7eTYESJu10H0r/8P/59+tSH3pX23XwQJp+6n69Qdohs+mMnx2G9htKxUzTVIA+hh5s2qrYA66+cK/T63FoXdnFWDSXjMdzXTRH87bzYnb7z5LNErYbSBPtOFGlnbd1Kw5FXx48D4omw2YmOPWc7ZMAR2kv/jY98OL3y/JMQAtfSbpJ+Tpw4mw4dPIBtJ0UUh++NmYX07/7sK7C2JDoxVkewv/ftGUujNH/ZsWdPOLXakuGRwfTGG2+mCUpAvTY+nS4wmMJUw+LLsr0QDguz01F6sMdQO4mwlvCzuL7hZOUQNcHOcbYhSTfr/MFbbwMAroaMQLB9qTRpkanMO5btd7OOM/qTu6/x/DMDyOzSwVSuU2Q7zhN/rus85k0A4eLQWZBeZ53jCEJt8hE2q4S0m05PrcNrVC07XBkvuGe2ZEKG2uPacick9/KYs9rGYhMqKebnvZbQsjvarh9+F1tEUpGfK4lRFZcE8PXcjGGz+1HYj7K0gp1ljIy+anMq6PbvXkN0Tir2t9rpCkLb11drPyth/brXNJ3gOkbNJNKMhY0q2h2qRkx+SImm5kHbLdU7Cbm/3eevO14DnTe96CZIan+9ifjbj7fR7+2DVI1Wc3NsbfZMfrVDFpGP8yqqM6RnYorfquEMViX3/a7gwuPmEF3WgjipFJQH2+JEyVqI2HxrbcjcwzVv2HrAaoWiuwQGxpBERKcL85KLAfMwSdcTFu5FvL6dZJ8X33wD0TtPmmxDgWpcNslA6p5Mrcl5hjlbNpavrEBj4VuSw5vzP6UBFWjLmi3Oz4a3vg0wMD5xKq1gQHrImnQerAAu7aDUg4c9z3htHRojmYtuSsFaCMappypoQHA/Q/h7hRDVYTpfoPZD43Q+aoZaj9NrUuelrnSJsetgfDZvAoReXU43DXWm3/i7vw7gXkpf/uJXMEoD6UvPvZJmuK/9ZEz+T//tz6ChMfyA50+4pIe6oZazqiDMYusLi7Pp8jzXCFvQQUbVKvX79uy/K/3Tf/1/p1O0JO3qpWQJ4N5wfO1a5TMxlFjZwuamW0FC7LPFA63Shsw65bBOnj/ZSNW5FrU2i/FozVUdGYyEOsjmht30JpsGsH6udUxXeQGvzc24tqmsnzXko7MTHYUKEKqhmPr5WBvlBBVINud3PfdGBqiuK5miJsiuAN7vCuy7IyzO447uW7AVbirqsQWfHKSH91nEaQgN8BYYoAiDyYxroK3vCmt+K11qXmPjW+Le7XIV3n1hNv1etYa1U1JrzfOD7W6tURoGvGxSwZ46/q5rw4jMoVo2qyZxRbYpzo1scwXY0WfaQuEcK9Yw9xJlyYqm1b8rQam9tb2OWjIlNoJi0FtZREUvXK+3+f3tbF1zLtTn3QS6f10gtGlbI/pUrE1NOYrC6Rvg3YgOlD/EMTRBjH1lTf1YBLzdKBsgVJ28LTijY13Ysnzw9SRI0cExtv2caCuyjtCE8laaDkVUaMl0bplQ7bHnLXa3MqFVt13XUwuEmgvAP0GBS66LOfGRew6no4cOpT9+4jv0OAdo4FEvIQPyhBZTN1L18KGd6Vc+8+H05smJ9Dhh+V//mU/Ajo4wr3F88dr6Ye7Oj59Pr9PC+Mvf+l46SUF6yYR5omRd3bmtpXN0wAxzpFlu6FuoEBLzlIuWuCCMQ7n5znSaoveeV57QFssGpTP84b3oU6P7EZGgXfzlH/zS59KmBYgBPjN9cSb1QwqMbd+BBCp3cepAh6sE7Lf//HGiazhqrK1DtDx+mMjbgW29kdNwZvICNpY20T0D1BGdo5j+xfQmr12lDvRl7F+UaMIR8OsSazUqXsR+iGzGQvnY+y6Sf/y+EgW8Ya9Z73cfPJheeO2lKMJ/mX34KvvbHJpRQ+U1HC9p4xyIRhqSGNiXXIfU/alouVmz1T5UsNvuIDvfclMZwvheB/NLJjQc2cKEev3agii5JIFUmPlMCPEMseF2mKu2L1hFnU5tPsfV9oXO3cx6cUPM71z0fgiJkYA9qpLICBfgql1Q8ufvLaKj7B8VezgX1ae6Xwex4JgU8qTal8pmBnYqDGkNoXt9La17Jk/XRckCiJcwf3Mvq/fX3CeqjVr3Ga2C6z0CD4X8Wn0bTWi7h1sXeevgdYdqWMTWZ4r+qt0gthvPjc6x3ohk47KOOdKCFIbF4zVp4GqM2r34ql9qXnv7/YQRqptX8Y0NDobXEZlhhR3JgYP1Rk9DJMAIsJe/YpJHgk/uViOrEgbNCdwIIcVmV++JWwuRcQ1TOCnxGCM0Y10765Mx4S1Er85Fdzh37smLUVH9KqBvkxS6D1lMgj5HABv6GYHsNeUAMl6W2F8z3K1no/YqALGC78ySBXhW06IGS+DKJIqQsbpKASgShJ10Tbr3pp3p0ZdOBos6AoYd5F6GSGbSg+8eGApN5lYK3F+8eDYdGKFoPBaSSBWe4WpkqVtxwO8dsmICcUBuHwlIR3f1p//x7/xqOkkdvK999ZtpgsLJr8Gezl2aT7fvGk1/52c/m4ZHybgEaPYDnufQfeaFkfU5i2TyL5HBL3N27sI5ND6K7IdSz8i+9E/+xW/Rri6HTTdr3Ex2gC1wW8qF0BnP0LzmsWouvrUFVnS0AiAdFDfTOp/K5ijgDCMVTkau7aYRqsah/bjNdbCe3WlfRet/9zg1czoAUVxIFfIbEzMkn5OfZA3C+y3GsRkZaC7vdr3iRmunXmPL2Ml+tpVDaa7j2OSt9gBDvsiGohTD5+frOQkHpwVjjhwsjbEGRtnwQt+rxqkk4M3TtEGfy8oKJutZX7ZpLyogDBAWJbeK961Bt4uKiQ28pNZZx65uGpbQ6bWfs6XZqhPRGGaTBg1FGvJ3zUfWe9E4xZoq67wez41KILvC9QUjouaLt1UQmidWTMHyPw3bWri++YQrg7HO8ShvaLELflxXssy9moHvM8phyRwW2+g51nO129D8mfXyj/aZWOdJboNp6DUnx5nsSf7fOlY93/IaB9oc5wpC248fz5MXzZKOjl9O50a1ivZrlEAIBpVF0M8Hhy1jl+O2WXseGfKyReZlC3ztxCZDldnoGo5vjkUwVvF41ArKhLq+sHOs5/ffeXPaRWThBxSjf5FSSiZuW9/ZuSXLZ7LkJsiI+ykaf++th0PHfG1pOt1xiBA517iPEPoWys6doy71CMzlPFVLZucupZNoTB9/+Xh6+vVTADBbNathzm0kvUXSX0O2IviKBLzSGSoaFzjPMq0czSpM4OkTmHDfqxxjM5nn7z10U9rG9wcItVvevoNE0ZlpyjcxtqPb6OFOS+MBgCXlR7H9vellcgKeOHGOLndTaQv3d8voIJ3zBtMdBw+RjDVPE5ALaTNO42toRa9RNWWWgZ3gGD6N7bC1pwjXR7jZdcirfdZJLdKZBcoy9djRyeQfrlvgfhv1Tc/RXtlGMTY62cT1makfpQfdjSVrim11rakZjooY8ahZCYKr4pzqEMR6qPa8kDBmbEfSEn8nfhhz1Y6K/huAJJGFbNdCRqRMsoT9UtDsfmm1m5rsWathRH/4Uh4p7J77g9cj6MYOhcNV1oeJxx4zHpl4ROdYh1Z7JWh1nAqhFUmVvkfA6FpvyhULyKtrIs4pbhEElshUXWcZn5TQfGEocxWfLHmodtT3VKAZrZWLzWvanWp/Y+gLdqsYLZ6VW2n2+fLXNUDo4aMPtPabdsPTCkM3bqjl8TYWf3MDfTtmJE6qkLsc7+02s/ab8Pco2eOkKlfcul7jfjf4qrqg+o48BwpgLKCzXnMzS9b310EMPZNeRQGi7R2afJ8ibzWflm/wywerdxqt5gx54rmrUdFTq10mwotSSyrAc2OKm843IlvlrjRC1vgCQnA1nWapGZKPtpEyh4zlnBpP3rfMZFk1DFEWVXiGhtajdaiHisJLXln2zFnA60LBZbPtIvRgDT6p/TphfZ9j4D0tAuai/JQWO7Ks6a4DGLxze3/6hU+8J/3jf/NV+gwPYJwIY1D3s5PQi10wegERhgOmp0jOIo7/vnvuSGdpR3eGlqjWl1tkLJZdrBggS+v0cv9XMDSHxjrTP/q1X0nPP/lceg5DfJJQzzhhfGoKkJz07vS+o7dpXQlxoRrCECyTHLWVFqtWINAb9tprJ6rTp46nPuqZXiEDanBsf/rnv/m7gFk2CwZmO6uePMowmMLzymBG+IMxrc+lLqjq/WVgtVY/LZKNirawvrcC0NA51eSWhh7Up9IEoxtt9nXdtdZfY74331/1jLVtYyAb50Rh6kO/jEH0fSHe1xgbvi6Jf3VNNldUc722r932a23+vtGyrH+P8iygCDt9GUozQQj6nUx+1gwsdSQDst4RpqTDN+1Lt+zfH2y/92WpGpkGi5VfwMFwY5q3AkDJmq3X2HSKV41oFOY1bCC/m3DmS32wPJHFGuVLdF50OEmQIFnN11ynlfmILilWoOA61Js6tlH+JVhTy+HgvEUpFTR2ZsciMcnAcy35SemNx/SrZq3GJQUzIQrKD7dpV+vfW+NXNovKcsbHAqTlDzc3mgCuOqhWYJAhqTG6xhxq/3Gj51zf07TbFewGm1OkBYI/tfADhG8HAE3zPCs71NU51ZQbVCBaN7d67GDF277q/UX5HuYOuwE2M7Nc7aA8jlMkXJrkfn4fQpBI984AmGZkL9m60yQ4l0B2cXLUyI+6ZZe/NfdFo0kCX3nZkJvw32YiUn3YgDt3b003jQ5HAuvTb52n9jFzCO2l7KVn6LKLFY61BSe70Md38SwO7N2V3iJ5dIQI1a/99CfSri2d6eT4aeZzR3rlzXNpGrnQc2+8leitBGg0YdJQvPYvAxXBm3pRQ/7aQZcxKaEB/J0iJmFZlD/2pXAKzSAnWdT9CRa1G5v50E3702UqiGyHzbxE4tPnPvXJNH/hbDiCz778Mln0QzzHvugkNDyMbp/OTqtoRF+anE6PPvcikoP+0Onu39KTjqIzvUhylnIxdZu7du5KF4h+HR8/G52WNrG/TMKs2qXJ6gDDgFfL/bmGbBGc58Zm+sS7TyCVgpAYGzLL3JD/KoB8Oor2T/EZQajvqbbN56SD7bqO9Wbom8+pSVWyoywhS83U9RYNqs+buVkBl5/pUeer48D4yoSaWOdXUzMZAM5Inec3ilHmf2UVnb/uA5ajugC7rC2ox6hr2TUqcJUIMETvnI2i+oJSnRb3QJ0tj8716kSoga4AurKaJkfV6Iz2sSZU1jXl99rUw/tqlUcqwDSSYd3/C2vaWufVGSu2qDqZcR8cM5Kx+WpvgLGR7chrVK9JQ7UmUQsQeujueyF7MnAKv7Sg3WoE24FpDGBMlLVtqmkAqhG5kadeF3Z9ED7aMC4aDfU5labVEFSQGAYseztIDQOEdfFAYpOv+q+4LidLHtD2TTRQfPFCwkjrGUYcNQ9ibCKG2UT35bwCCieZLncuclx4zuLJuGEE4+iGGUyL2Xh2YnICOqacU+ZBlo0FKLunSkXPPGp4+TBxVd2A7QCinVCLGKVY9Nb57CCaHHbpCElZs80Fp+GR8p8mHKmGUd2NILR2HdGDimLzMbaMhyCqlKIyKznGBwNbS7q4kAWlirijThrjoCHIgCln3LlIF9CFRo1TjNfqpSwVSJdn052jPelzH7grbZo7m3736VlC25TVYKPY1juYIF7TFcCoBlLPt693iFZw59L+raOUErkaBtrteDPesIlZ0RGJ84/ANn324+9J777j5vR7v//nGLHp1EGJkhfQcvZ2XEmfe//96cPvfw+lTAjlc0+ThH327NhJS1PC/Ri3qEBg6zruVSM3T2cQH6VJWVc6RtI/+83fS7OIBuZ5tn1om0YtusxGMVkYXoGRYMRnc62EX+tmV5O1/D3P0eKJllUUOt/COFXQ2VzAvi3akRa2KuYm/5rAoQnm1gE931utRPneAo6CzRrWFeRq1LhfNXQZa3aEPteGAgKlafRnsoA6Rc1EvVi7befYCBhv9FqLCXVtOO8aX00gbeLAVTaGITuw6NzAEtoY4hLPLLopMfam691HuP3OWyhnA9vpOlpkDp44fYZNboFECspvnbNSw5U0y6YXfZ1dawVwqzMNnbV1/Iz8q/dH/xlwQxAa0QpkIyR5yGxWNtNSOHa6MeJQgZvX7sZmgkGue6jWTLYyJ0Nlp5OybKXjVRh9XlN+I2hdIKvXzFpD/XluZCayJrJlABrWPs+iYmPqnPC1yiS3nvc6cmDNua6Mex562Q+ZYKMOFrDP5cZaSPe6J10+1UYUtG8scY2FganOVg3VaSftrDaMszNAdEFAoqMXTEjDvjfvszq8ccVlPVz3Xt1qzmkJH21p7m6UQ+5vB0Jdn32cf5jqGnalc1q6/pb5wSBIJGy4DwhCy/jfCIQKPytojZkkA2YpOubXkT0wmbRx68KR/vYLb5JlXgCP98M86YDp70G7b1uFVcJWfTjr84TAI1omQ4m2fwd28uC2HWl0154od3QWJnQe3WdOslFi5ZzCTgO2+mHozqKLH6W70RVAbScgu4f1ZAUSAabzbgbbN2MNaCNczHdLB3ZTO9obd/5q4gdZi7tYAxfopDSGQ7bdJiA3EYrHCXviiafTMNGsbsZ8D3rRQR0sQ81cjw1dNg3vTI+/ejI9cfxYVDSx4cfNaEZvpqPT5PmJtH//AWzzBEAUoMn9buaaL0AQ2Fp0WfmMHey4n04TiUwUY34q7VLHafWWfehM+/Ec/G8abepJSIYh9pUp15y6S0so2TkwyIBCs5T9O/7OmszQu5AD2nfBpevTceeXyvrlKIxNWdwvhfn8DoA1ohlfNWLE8d2/o1wRL5vsGZ3lBKXuFwLUeF7mhlAZpkhyWpGCqi0t5/faWl24OF7gD/M9cFrCERUY8M9GNEoC6g5Q10x0ZLImcl7u+ashy3Kfj7JN/lH22QTYiA7xe5GfBOFWPtwiRByG4tyWo7bWZkg5vM5ix6qcq+mgCqSrc5xNURi4AKF5bQcCemzTkaP38bulYtaq/ruBe8MtI1EuLiaGYV3eHzWz9K7VLGjU9DoFWD60MEJZI6lr6ek0Fm7q3rhEuQ/fjUbNorW9unh92ew59Yx+nuMskEHdBXiLWlgib17fiWfphJW5WJS94OBbZQvJwou+tUyyYDaYICYxqLm07qV9292UBFLW37J2pR6PYTcFxLb+GkGb47mX2BDlDe0kcZX32JPcBJslFkDUMOOBD9FWzFaHUVg39GR8BrA4RBhC5m8O4LWZyendX4kSC1fTFjb8qYVZROxX0w7ONcvxr2Gwpsj4tcCvoZCRqImIVsnxxKBIzS8xLhqcAYyHNR/V8whQlxmHC3OYNMPtek9lI2tt/k7gsjCbzkSHz7qEaKvBj3BhgM8y6TN1EuFKw5+X1QFxbToBlzcDZHm2o1GHtDc9sJc+8sNkeA5sTX/4/VMwlWZFUr7D7kpMuMtmdsoMMe561YIedTF9eMOb1ANxzHFCOH2E0m2Vet8tB9Iv//xn00VCOF/5sy+lNyYBIMyRC+hSdyHU/+Wf/ljasXc0g+QC3rJsgKoBLPhuS7CvRCZPAAAgAElEQVSgH7S0j2WulpEDhP6RuXBhejn9xfdeTd99DfG/YX+SkbrZnA6Q8TkJeB5nc7BMSg5hWg9WfiQv1mroKoMcHrR6xjJudQOtCzYzWdkq1Pe2NuoCUpuLtrXeGgAgNtjiHKqd9OdoZcqzr+3WMvudSy9FIprOGf/JwFtuZDfsjFUMLNd1HpBuRrAOQbULNQxfjU8GRNmg5zfl3+tmH66eYM/rMqxWChk32fVw0Ipmqd5XHZ9gFHhGffayZ973s4a2oz87T3LGDJtLN7KJBZ7fGHNlG5v2IVoY6gSauHYW1nMa7aXlvJaJLswS/gtH1E2FhWBXratIREx+UFtlSbQFPmcdXEOioZXmQuzmtSkSEDojA1nmvG4ssha1PmkFn3ZzcdPxOUZ3l9K9KdqJMs7LaqSNcphYiINoyD3KYJXyLFVrGglJGW22ZBk+ibp3VPazMfgBUuI9BZy1HP3YK03gM+SYJT/18/kTQbrliAfPI5c1YrP09UYHsLVzNR95/nz7/Gx/b2UnYxOTaXWuW26Oa9kCOLBCiC15DQvLwDbtUD1+fLaAiKa9qsxqHh3HTG1jBqEmJpF2E0A45mJhtmKMXLElxJ73NsLxDLshcxN8oiwd93/JZ8lzWonryteWE/vc6Asz7f00gLo6xHAgeH+UOsPm0/QNwL057QbI2bzD91+i/Nzzb57GhuMYhSZxLdrh86hzLdaEckEEroMA0ENbqIHM3qLG2cjXvC0wI2oBgSEZw+uOS0Q82F+8hgg983o/UbIZQ/z8Z6Sqi4uhL1GaxsAGwHKsBPI+n2A8cpZAdKTj/cMQHo/ceiAdO3MawC57SnITmv3PvP++dIV1OQtofIuOSe5xK4tEnNjD1FvafWmWm3iBhKpj6ElXBZacY5B7H7a+NjkAO1jfFyenwhEzcmckQ3Ao0yhrqz26RiTDaiki40tWSOFvB0g4HeF5L7KHmFdw4uJ0aK3ZqWLfzlG6UtPYOcaxZBAz250Lw4tJjO7FfNOOOz7BtxWH1VC8NoHrjahRCe27ZjxGLuGWWwdr43RMo3aoulOdgvI3K6jUc4UtjT0ky27EJbKYRhjjGRabGsmKAl6vVcdcex9RDp9hdWLiIWUGty6FtoWYbXOuK9Jy3uK18rvzvuCBph0J+xGkV9kPyt4T87Lsre0OaPP39p9b9qLRRbDdhjTPz98e23Tf/Q+u2YU6OGHYrPLPAw3Pxz7mdA/S6xCsSB07SCyEoKNlWcTEftcYil946D44J3gut8Dng3bOoQGFzSwhWBrob8NZTOalTWwaLBozuOwFuwhrI8izVMMc4CLe6wLmnxuxSSz9AJnLlxZikurl97MhXLG4Kp8za9si55stkL5lKLOWTgrLurgISpajr4cHo0ajZF5OE/I13HxBHSOU+qAaMRMWuJdRe64TFnBGmMsjM+m8GSPxxgLxO3bvQb9zgppmGUBqiEy86WJhduGh3gRotvXcGdgWgg5phnPJ0m2jDtH9+/ak1YVpcmO4Ho55cmIqTV0DvBKGtmC+m6pSGFsx6lEr1I7xbmCGuMk2INGcCKGsKkax1hFreZEAA4HTMoL6oOgV4MeCYhGRjWmIxVMNrkyln33P7enWHVvSiy++kPbiub9GTbpvvI52B8Dcx2cMdwXDzdgqQ7AblOEGx74PjWgkXEUiSNb36AH3cp6PPfIw5O98euqFl0OmME8Ip29zX/r0Q3ek9957KA1Yzy5AYfG0uBdD8RrjyGqPPbcjTZw/GyyFDsLo9j3p2R8cS1996pX02sQc5aHKtibjyzM5MtyRTs1eSuevETaJjcxj8+GgEEN81mLmneM1SaUJGlogrcFiGZqMjVADp9EtYdgbbe71GNUI+D0MrWy14fNihPTyA4DzNFyjjuuSJby8edZWH2vGiTIGq2do243sAmB8lveYJFA3XTXPoSOrUYcCdPJmXkK8jq+OYcyDHG+oxjNWlGs5xPAc142yOqfqlQu4qAbNtwcTyLiY8TnEP3V6hpR0SswOnsFRFMgZVuvmfNvY3INRYC6cA6jKnsygB5XRFYUEADUUyfCYeNIrY+RGofaVa/Bzc7BJRiPdbjTxApku5St2MNHOAVorMPBaBZFqsC2/sgTorbKZev06bbV/vWNgOFQny41jng3bChe9OJ0Xp1jLPBs3oGgoEeyZobyiUXXjdAiLbarzKZZzcQRa0hDGMmRB8bccucotf/N6D36Tz5Q9LKauPIB22C/L8AhEddxrG9oKfuMNja/2jaf9783f8zlzlyNvK0Aos2cLBILVKWbN0nZONEDo24Hb61hNwZOggfM4vZXqqAm97PEMyhdbVje3uDZtV7lIRh9HhzaUwSSWiBigSdJjWb19SKWLHXXdx8958w5AWwYpL71sG7Izw17E+bfAQG4jInMPzvN52MRxGMB+7M0bFH1fCjl5IPC4mlp9oQJvL1Lo3sX19FOQ8k407iOGcHGcZOcXbfShFIt52h+l5qgTyt+dU2akR4Y1z3eZNdPJuBgyF/DYstK1MUEiJl3LY74INa7KVvK95gMIkzZbfxKAOWDS3yU6H8n4UUB/U+dg7Fn3jHTBbG6LTkWXyegKRxHnUBA6jVNoBFFscIB2oq+dO59eYs+aQUYgU7oZdncEqZT1QTcb5ZBFxZ5f41830a9VrtvooM5sdE5SXxllCSVAOpA3DKHnvUYIH2eTxKwJaoTan957j+chmI5eofm5xryyxJJl3UwYAijGGimOTvS5j7lUQFYBbUZjwsYFSC8aSW1Z3ioDuOZOhHkWZIddO+bay0nDNYoapebCTmYSKEfGco5COKflOHXN1LJ9GYDmKFQ7uAvAHHZER3P9aqxl4lqAs/y53eHLy2INpNafW9Grcl2xBzlbCoj1cxX7NjGw0el6jLqe6z7i0DRB7zrb0rqOICsf23TPPfew3spdFW+y1shzgnfDFmFZY7J3sjGo49Cw+BkfyjJMhKyodftsN6khyqGDTFcH1W0h8ujtrGfBhGHSW43fDUOthiVYOjl+LBw+3w876DkXqWG4c8euWFwXaLVot4xuzjnKxnqRUkSLbKg+aI29RYcXOFbuCAD7oSaF6x0cwvDz+iD3EXU22cC8hyGAoBm2sr7qNS19ccXCwOEldaTzURCXupowaRrTPnZKyxvJgg5QQ22R4us7t28HQC0EFT7INci+DdBWc5WMw1k0PecXeBJm1PHkQvuFK+p4bCebfQFWlXXK5DT7GiNhRwoKDO/lOveM0MqyF6YIRndqbjmdpxfwaRi8y5YXwpAu0oHCiXMZ8BQh46DoM9sWXw0AUSfeukmAQRxgw89sYQ5l1K9YGIIEjaPskZ0iIguUhcT128fjMAbqsx+4O336E+9NX/qLr6Qz01fSm6fOpRfGL6busb1R121y8mK6MjAS7PFVAEDUp/RYPBO9S2uD9mFUXZQLlnjCKPmlvsmyOCG9oOzIJovZc9+yfY/s7kz/8L/7xQDi6nN9zl77UuiPHGo0soAYW5d2yopy7kX+bRnbnp5/9XT60mPPpBMkNc3ASndwb52Ay01XmYuEsv72J9+VvvbcG+nps2SjhokOs5OZYJ2tJhPo3C9hl2bZjzYPL99PKYTeXiao3WDU8d/I+wwDWoxXOA0wfbXlqyApRPVMAJ3DfsLFQo4O1uMtBw4QwpoNwP/G8eNsiEQHQv+jUc4GLXx1NXbOgYbRqa0zK9jJhigb1ppZGnOrbNCyAZFUp5NUwk0a+qYModoZv8vyDGEXtrEOh+18xFofsg4oDskkmrolmEVB3VaZEzPpmT+TaNGMbhhJMbyYxzQnBinJ0D0asEoDr28nRDlM8tsbb70VYfuzfNbnmNk42W9WHZ/t4Pls3zZKe9zJyF7fj/bU8LrjYeOIIZIhXBNTU1PRRtfIj5tkLfHia7OAe22d9s/XFwAPYo7a/UpWtTKnkVHv2LtXlmSIXEJtLawcIXgPUIqi5zWcoxdrbF12TmK9CmOU08RzzSA0/uYs9jCBSgGhbPLLamfdNGPzbfdc16zEOwWh7Y5XsDz6nVzVEJIgHfR5nl8A9QomK6prGqW3/Tnfo/J2CQsBzSVbRIZ8K2tH68be3DhbNo1xNDFpiHkeBUC0ZYbiGX/LwUVLi0jpz6teEFrZT2FJxo/ZeQm8rwa8DF0n82F7HzYbxm43WerqVd88cTJt3bMvPfP6yXSJMRAwh3a49CKP5h0WesdOmjdgb/U+oluC0Nu2j5CQR1kkJCdjaB9l+mXXovYtc2sRWzc2NhqOkQLQJfapMbopGV6WmKgJsa7BsR1j6KXn0jn6vFfw4PyXyImyaO6FMLnRLc0xsJSQZBFzyKL0l2FQ1WzfNrKZaia7KRl1Ln36PQ+mcbosfQ+S5TK2Uy2oNqBviKL3F9D3c487tu0hK/4ie9ZsRCzs2NRLtGk363GFSGC1nTPUau4n2iHGmGF9jvDzjl07WbMnApga6Tm4bWvayj746lt5LJfi2ehb5moyAc4K2JOVdd+QuBJLhLPbDEuHo6THkkFVa37E889Odp1H2Xbn10zmExw2bXRTZhWstHa5ofuu7/WzYqJKQsReWxjJSiJUgBxg0PtuOKQbAcnmUlkPAvNnm2sh247sSDUdv/XruwktnVb5Xjfai+oel+3OWoOO69ZdQ1rZcrjWFmTrFjjTY5s++K6HwRw5KcaH6qLIG5xld3L5EsPDTlPR/NXY/F3JDCx/6zb87uYToVefL8kdTIC80WXUbZ3MbpiGEPWbD8fmH+F8dRSGktlU+ww9E/LdzHcfuBuQIbmo9afwlmsYjo5B82kMZuQyhr6PxWpRcTWHqxom2TTOuYS2MLKulQLA3u3eNhY9tAVE6s6iFBBAzskhYyE4NcTg5rMFgDlLIlAnE38R3YxjstUQOYaih+QajZElhsb4eTeM6DTMzBJibg3BFWLq4+fPY0Q2UZB4LL1+eoJwCuFmwoQzXKOdbe3+IxNrUOwaFnEFYzKAhyeTZ2eI/XS92IFG8fy5MyzcznT44GEW/LH0JmH3a9Seu6I3FaycHRqyF7y+7Er2vJtMVnNBxaJV91LkF3VStcTMTi2erbIIWZ3c/cmwCcCdhKJfePe9aW/PSvrQR9+b/uQPv5CO0/XjxWPj6YE7aIVJNudZ2MQ5wPwk4ztPCaQtUJGrgGs3PBdil5olw9fMFPU64dELnhjva9ZP41yG62XvomMFAHy4eyU9QgbnHnaSD37o4TSGZkowJTsQjBTHk62XBTW8OjM3jTYLh4nXunvRNb3wVvrjr38/nZ1f4Zr0dHkOFLaPkOw1QAvlpH7moUPp8TfG0/MXTfTKusFcKEi2X+5ARnNt0a1ncrLX2DQY4aQVmUb1CNv32ebCrcdrAtkwINgHN4uocRpOfmbUNGa+dwA2QUDnXI4C+xpCPuecd71ZN9A5mYGbkQPej2ZMMyMGcfMKh6MYq3rOqO/IGDdlBFWGUCUF1Uh7jYKNzILmudfHehKcNQ1sNWwxHvyiVP/o4cPRsUXkpFxigWc5o77JkBvOoRpkZSE6ol61gCr3T87sUr5Mrx6HmfN63x0mCDFePYzNWQpv96Bts7+17En06GDeOE8EM4JQWdm6ScQcZRx10Jxblo7xvgWSjp2vqavdwvpfxtl0TzE872cc7604oTrAMkOhwZO9Kyy496+jFFIY69dy7EiQcJbJnhTWeB1bUXbLFpPT2KTq81CqVHmEuiE7Lq0NKgY+R49M/mtlxgcd1D4r8++Z71u/cW30zvYN07mgTVczOCAINbRqFQLOpcCrZtvWubDx2de/6koUkFvofBhnpJ9nt4CzYrH5ACvYQxmx5hpsrk/Dz4LQfuZSJK0oW+B6LsmEyt4WEKqsKdg0Ca4yNPLLMUS84JzVQc3sWLjl3GNKO/u70iN335F2j+HsjI+nF18hmWfHHmzhYjo9ZZROreD666s1KrM+GLAH0dGDjd3VR5tkJWQka2or3zr1VkQdhgnRa39GaBZyhnqZ1dlQ7uCeu8yacDEECGPNL7GXyvqex5mbIa09w4wQwmRJAv8ZfciOWdanRyhaHbXMLM+sC2C8CMmya4gqFbyvm/ajXsu9Bw+mnaytV6lHTTwwTWBvZVi1K32skdXLCyFxuUKN5zcnJtN02PU8oIEZmPO9ymasNy2XDF6QNe0NUIyTp60yI5z3H9m7Oy2RyHSF9X8WXbXZEZE5H6PvM1jTntfKJJlCiBvOTkVZHLEetGnF4avrJzN/Pvg87+r7m7p+Hf2acLoOzPn+AlDbJSXNOV710828kgChOpzcZ9hzL6FBc65jItsctxu9L1ZuA8TWleRLzetbZ2MKS1zHY43FFGuUGsllXJqfqyB17RzrjUm9/maUrTnm5RE9tulD73ro2iKgzUVc0X1uZ8dbMCLLCIj17kJ4L6gzLMbmsDn6tNpZhokcGk5QvAkhTHInyTCG34e2CKshM9BtODuEuxlQ9hgG5XNqGQWwbvtqD+05Kzs6jC7MXrKnztIFgr8tYrAVILuA9OR6+G6Nscscfwehds9p0k0YQf5d5vhXYNds67eLsMEg4bd5Qug6Qr2G8AXZRdg8AqidZKMeIXNaD3GQIr5LMDPTAKkesvfGWDCzhFh66SChvlGp8zDXuRmjkcfJhQBwhgk5x3F2w2SqddwBi2s4bmrpCr3eWawwenMYBTctjZIsqaF1WWHlsr1oLXcP9qTdlDvahiB7B4ZnnsxCsxBfOL/IAjWpJhtPJ0ORGrdo89Ykq7OiQb3XxRWT3tVWWJB2pkqDLqs00I/mBY2k4aoBWNnD/PsYvYn1THfALL745qvp2BSZ5YBVV+842qGZy4QfZ5fTim32AKwRBuRZdwOyL+EVeO6ok6hMgwfhZm1JKQqMhBj8kkVs9XCdR4aGfNbMtZ/7+AdSBwlQcxQ67gGof+bTn4nwq0ZsGg+6uzAcy5TWmed5O4/MutTr//0vPErrupX06sQMde7YhEJEZk0+WTDdgk6Y2470C++7M/3F86+nb52ajS4jnXjuWciGoTSkFtHvNaBQvc28KNe85KYRy8ChiNrLM6mLuB2w1s+te12j7ZjVcQtnUd1UjjJUdjXKehQWwPeHTpExlkXZJKDCSVqtzBgbd5T74Mt1qMwm9Eqls1er3Iegumg6gw0w6YY5753WTHHnjo6AM6ofZy4AFvcsgAvteGMDaPfOZSiG+dytyDgWiWpYF3aR8V1Vt41jZuhWZ6QQGTicsEZcj2BcQx7ifSGBYTSZBs49YD9qnvEAtsaHphNjLUkT+NRtusG5OcWSdfuzpi2bpSFCAabr0ut0/Kr207qGNVxVs9xlOx1/a+kG+OF4glSdA+UjufRSlmDI5lTWVPu6LlGt1C00OBSJA9dtHmsRCk+ShRDrN8r4jMu5xYCYEKXjntlPW+sKuLzjFTvrAN5q3nmV5bQO2vjhLwNC8wkLCGWk+wgxR/JXua9LfG9m0m7EWravA9+TE0SVcGXd4k7svaB0EnswTfFynRNBvZtnFiusgXKPJwjtM1tf1tzQqAva+cXx/BcJSYX9jKGqASV/LDo75QsBcmO9a389k7pHWkpia+695WA6e/IUzslQOkV2+4FbjqSnXnolTcJCWiezMlxNJqk6FgLazdjdYebazh5sns/PvQbHKYAVi1LHyYhbNEDAGJkgp+MdzKzSE8uMyUKbiMMcHNlKi0uIjMuUMzrHGBnFC7DjmrG+dNjmwuCpycQuuIZkHCQcOtgDeqlu4DEtaTfEXmpx+jfRfI72cb80HDm4c5S9bT69cup0JHXOca9GKEL/zOujYzCfAMx5o1nY/0Wej41AXC+d3JMElnhBAsZ5Gkwsdj+z/rDeXO1e9OwjhP7nOMZpkqxs1Wp0MjTQxYGLEHowrqF9yMcs66Kp543p2QBzTcf/xqAuz+lK7DTXSl57DfDqGi3Hz0xhkTmFXiZ/tc5fos6+1iyRVPvcV4DalDM1AWBdJ+1rt9qq5rnyvWUWuP2e8z0IXEuJugaDWZZzC5y3n6sdkK4D+2UcNlrj6wica7TtfOT+o9cEY5kltvOAxVezIVa4rV7KpB2N9BL6FLOLo4Yj7uJOQlGWL7DkggMe7bNcEKVI8xaAaLCLsAbS4xrsiyb7sIB7XdxmILPp9BMuNPt1E4tDjswNLJJU1NPxmVnBIJl1Cn81GIZbhwGoV/mud3xk397Qj5oQZHcJQTUtxNMEAE7N2/6d26Pl4wR6nS0AO0Mvc5aFAJjqSc6RlCBzsJ3wuiyH4WAXhGHbJc7xwQfuTVN89jy6lBXcZTtO7CG7m4HBO6S2JJv8FVjTXjK/xwGd1oO7BX3M6sKFKAtiq7ETU8vpLKHgOcbTrMABPF2TizQo0ZvWzEiA51XKW9x9+CayuSfTEWrJbcaQf/OlY+mVWT4zCChV/wowc6GGlm+DRVVmewucBvCs7Gh4faEey14Yr0d5B352Y1VjK7PWCZCMLW/1UtrduZJ+8X33poeO7IjxfPq1C+mVM3O0c5tK/VtGMboz6Rwbwqq6QEvs2NECdlvnwo3HJCaPrTfvuZQ0aIhCM8xdqA3Ufpi3q9H3+erNjsBWfv7HP5V+5z9+IR29/Uh6661X0l23702/9vnPEBIFQMA66TwMAoAMUS8BfnyOhnI7ee13/uhL6dgFsqlnbF1qzdPLJIdZMia3BVUL2slc3t53Lf3ND96VzpL/9H89+nRahAG4Zr9yDJ8eey8gegmtVNOjqwuytcAbxqcagOworIGLajjqwqwh7xZj1fCCMwPKxsTayBIV9MlUALDO3qygSu2yEheZHJMD0ImFc5MJjWiIYN9ktbY5BGQYHn0169XSK4rr1JDmepmW+8pebDUQ1TDGazKGPA9LcgTjWQCPlQ1cvyG5McnPhD/D2EQ+/KobQNNjbhrpzdiaXWzau+kJPU44fNrMcbVhbIg9RD1c725OgmyLk5st68blOY2uhDulDTXxQDbd8iyG5rU1DO4l5ojFryO5IAC84enMnsoN+c/n6wbvdUVJFezcxYsXketYADxnvDqu/s3Qu2H5Vk95605GgoI9vhkDIyZlDJ3Ddl3xy8/7Psc23iOYcR0qJ3EFhC4xgow5lF4mV9NYV8lMZsDyul1b0zmBwePKqxq+9TnlckxGrAS/aOSxixdgk3Q+MvfTFpds7DIVhDbnRP1zAKrGe1uOi/deQKjzBzwVzFc04eC7tqCWAns7AFrXTxMwRHMHPm+C0S6ytXdiKy0ndBKZ0gy1JbWjoe1sgNDWOnO/4VYHmfOuj0hQ4yQRTSkgNGSFBcxHphBfISdxPJ03wcrnepAu00jexVkSIAnOhrCXP/nJH0/Hjr3J8yaBDrt014PvSl989JsUcac5ho6he2oQEDkJuH4XAPTwfIY6CaF3XkmHCH2fn0PSxR6ldrLTXAhLmRXbqQ3dNraDJMsLkD1IwyB5nN9R11gSBTJkin3ogx/+QPrOD+jpPm3+Q54fWRNq6UA7TyGNMhejzG9b4CrQsWi+gN5uZY6TYLufn/dgi4a2D6fXTo/juK2k2/ftjsTBAQDwDImlZ+apYML+MX6B+wV4R4RRVpf1NcTaOU943uYAJgd3WO+U+zZ64Xx1XUcCF/ZYosvzWs1gjP11G+TQOYiYk0jgOqk7ukBUMkoqeT8SW85lsUuQYWr8ix9Rnl+dwxXQ1alb51dlQgtZ25rZrfUX47ZWa3kdg+r85hpc163Oao3127J35RqrVKmexGOFI23IPzSjOZlqI9Ab1xNyojU73XRczdswSt1kIFu2N7yr9U5s87P1M80xiWssLG87AK5rdKO9q2kzmteyDnzWMTIc/4F3PUikOhdBN+woc2NikMBMDWgvBn8JtlHDqw7FrgV6g+anDZKAEvXaNDCEvWVQ3Yis9ddPmYdF9CqG1YdhIs/DlA2r5cQIXrLVGAMyiPZzgQUr6LTI+CiakUkWj/omF8kOtC/2JZ8k48+kFTPV3VwN40b7Kb6b2SydL6i7wsZkEoPamWW8fmuN7SU8x4WnYcKz/y9zbxqkZ3bd910AvXej98a+zQwwK2bBrNwpihRFaqEtL1JZUmKrLDlxqlKJlQ8pJx+SSvw9+WBXknKWsspKFEuURIkyaYoSOdyGMxySsw9mAAz2pdHoBb0C3Vjy+51779tPv4MZkZSTSg/B7n77fZ/lPvee+z//8z/nyJStuuAtgs29xubFucyKv0yB4LrxdBFyO09YhfUQIY67OcY8C36FnxfwKi30PgoIDh2oXXh4Xxcep2/XMzRAMo4+iNQbyl24YaJDvNmRLhKSn2EjuLFKBw8L4AJmBeRRE9F7YhLuQFuzjZC8JTcEdEPcz9ytjvTd4xeDeVFycIPrEL/KWNbNoOnh6D1Hl5+mV+YGVWl3jGCH9UBlc4qWxYUgKA75A+/zWvoAbY+ND6YPHdxFgssWkrG411v96U9ffjPNs9Afu++hdBT9k2BdnapSgS6Ky18j41wNaLBz0fYzs+OrODEBfu2ipOyDuSF4kCldlY3nblZhurDvqZ/Xf/PnP5f+9y9/Ea3QQPrtv/2L6Qtf+tP0a3/vb5JkhoPi2APG7Kvrhr+KYXNTsE2q9SL/1R9+OZ1dvJVOTF1N101gYT5YszBCqArj8cj71IDxvA6OdKe/+cRBNLxr6bXJ+fTSyfPparSoy0y/ZbTCWy9JRm7osg/ahAhjRyZg0VQG01yE7THmJQOqdGXJPE0GC26qVW/muMhEaFTD81bjqtSCZ9QPMFJCsSooC7BkGzkrpWY9m6eW4VlRBhNHzptrrgos2MjZn7e5TkubRWvZRpvM6Pwi2+J8ycRafDU9W59lL8/UOnzXYdMGzCi3CYAOA3PHvzlvFnAmbQVawVU1tk0DFPOQxRVhOcbL5CmNrwXn1Q2uMa9z3o7XnhnPWjhc6U4V6HcQqYlr9jliF4JlN1TnZsyJ1f1tChDb1cMAACAASURBVNZX8FnqSTqm3L+bej/PVofRuVPZXrWboTM2eQ4A67H83TC8AEIAoDOVgae1RZ2zuXuKDrxAVcfb56POXKDvOqsblw55lLiRXXa9+XQEEGV9Ogc28urxSDIDJsQqINQxqWH+aITBu6psLV6XqTO86lo3uZOxmmd9XJ5bCEY4g4sfH4Q63rVge73OCkJjw+OotjuMYu5K4oPJiycYTmazJ3ydY+2AtOkwx3uclhID/NzBfW3lsneTsLId22jr39OXpiBMZL9ync/KhFamyohKjzaNYTFTPndjErTIhGatqsvUr1I8K48PA6oWWfBpVY9HHjqMw30uzeFwz9IWuJvOaitEXjqwDU8+/FDat20kHThwID377F+mnTt3wNQu0UL5XJqFAlSCFMBebah5ArG+dDokVSBZZMsIYz9z/z4y0amryvUt293NzcVr5j1bcdjcT11/gkndKufcAKFxnVKdP9fVoh3jcLYHYEvnYA4vkFcQ9iDWBE5JkDzM18i+NuTK9wCBOaIQzwhNRe7Qo63ADjLu27C5DpTNIy8vcswbSPBkT615yjHGBwfYh5XNGN3sI48Dcod9cdFC7+qbOa4JxCZPKpUzGqUdDs23hIRhefZFdd8y+RPshbfZX0fYr7vJo3jr0mWelyRVTvKJvuYxi7NUIhjzInfJTzgnmzWdmfY5V/8myIxkyzKp2z+jsW+fpxv2Vx2bQIf5ENneaXeyWxS67Op8eqywaZlyD0Km2O1gQn1WkgX+XD7TvG5/roxndUYrwK5ESbNc1LuiUK3ry3vROojIayBeinvxX3aJ7wRC463FbjXHZsNrYZszoVWPUa+nHPfZTR9++kmkmTmM7ZfF0M1iDgE+H+6FgbkJeDATLPqbc4U+sPEBwtEAOUt+WNJILYibZDaoeiZxhbHgsl7NBBiyVIt2RQ2oS1EwEoWrOZcF2V2UipstiNvt5suimwGErgmQWSRhfMNQy9ISurBcB4Ze3aia1T4Wygp0vaFDQdVNuvmMAHZ3kvRgbbI59IldbMQjXf0UJl8NgGstSEP8g2waVwlhygA7LUYt82KIgN+24vFdwJPr6RsiBDwd9TtlUQypzwG2zaS+zeLSW91OuGII13t0AHaI8VoGlE1hiAzHzxFC6cR4RSIIHq5j08m4DHO9YaTYEMe2qnVNsLdsghz/Asbs4gqJV2huwK8s/vxQXcTO13eF1F3EZbNq0vmtcH14xe7dJkgIhixhxXHYqPIiukkHjbX0OWp0Pn739ijy+wrG9DQe7jLGiTxMNK43CYVR/48xDoVn6BZztycnmRutC6qb+aP+NTI4kSUEo0OCTBRRhl1Q76gqix+DgTYKvouWmx98+NG0MHkmrTHEW7mXz1CY/gYGSfDJsDFOhOIBvtvGJ9jk1RCSHY7Rvkh/8VmYh6+8cTKdXS5+vO8XqPFPNaFArKsToGIxfa79w3eNpgd3DaQPffqT6Tre9re/9mJ68eQ0oSe7hviYKLkD6zLCxmc9ys1447FnAJhvwS46l5dhSqPeLhcn02LN1Sh4zLOtnUuyPMH7J4yH3ERmT5bODM5e5mgk/6kVNKRmSSv1mwLsAMACd9g2NsVefv65T300fR6AvkKb0ttWVTb8bPYv58tJJwWcFSMRiS5KbnzAGsyy8cTc8f2qD/TGy3+xkfuf8yiOl5mgeH5627xukmE0TuDvHjcqaUTZNDaJkoTRBLLVaK0bOgAFz3MNJqvTcKobIudV9lOTn9rBa6yRMudrTdSqr2saYjefDLWyjc2FkrPR95iCI7WFt2RUBcMA52AzsGeOXTbiZsBu1FhVFtLv15l3fkUiJ2Chsg7asyjVEs82J2sZcZHRjfXFpeS+1hmIZj3YOrsZG8u72I6AorG2IgSrjrWstbpR2XY3g9T8zLSnOiehAcd+WmHkIsBASVFQruF0lO8eMzbgvAs3N+HmM6hjmneL/HWnzmsRRi7zom6wTUDQZGHq+ZrnaZ4/oG0MSJ6VQWAQYdpNcfV+kOUl1ukU9TSt+xnnKJKbqP0pIGZ8DcdbclnbodbSKI3F7pUoSCAYadBmWQpJ6YZ23Dk4feVKVITxemzL2oXW+RpOTD/75N4dO9Mrr70aLGcXN/yzHziSluaupGee5jtA8LU33qYWcmc6RgvOmdLSNdZbsc3Zd/D3HEWUCd07gqbSPdWoo06KUSXZbCMQunbiw1J5xmv1WEpGooMd7xA0ByvP/YQzBHFxiQSga7C7MTccG4Ap5C1OrEWcGR9THjhuuGuFlatzKpi6cI65TuzdDhKnJKhuYRMNkZvXYBTK/U8gPcA4jzA25pbIshoBMLG1C3mWzVWOkyjlvjlnH3TvXfsvWVHKN4bjFPI2n0sHUVQK3vOcbkH6vHkGBpZrsQWpsrTKPLYzbFUd9V7AqBiBDAob87jZRexdxyyEjh8IMJWRWstGtjtO1c6EO+x+zDjWyiKB7wIgleWWt6kM6IrtbndEW8dvrdBy4cGOlrsoay7WU7GTrVPU49fzNhfw+/zcHJ8f8SPxtjaF2oaPVqxZXiQc//gT1OLO3T2iWLvh0FL+wOztMJ5lokgX623JoumRhiHjK8JxVv6voQYHIwxppstriQQHeUVWgInUK7MJ+2XCUgQ9DMHh0WWjzMZtiIoRWJWJcBKGNickKxHiyUXi86YShW4xJhGS4g5dMBp1w97WFJNxGYoWlGQXAkq9R4FoJ0BA5tXNp89wiYuBRWyodgoQLAi1iHYvG0pPD/pWTrkI+NL563SxyIDwnhkYObMAN0UNsJtpDBatD1TXvfl6OrBjRzpD/bRbZIqfAyQJutUh2i99XvDE3allG+HeNSiWEhnDQlyjv/kgBsQampcAS5eukRWP8bAoffh4escxw2rZiPxI60aYJ/S6p9I+gTYBnvoonbEMYL9xG08UALMZWqCL67tnYmv69P0H0kN7xwD/t9K/I6nn7PWudPTShXTkoUcIvdDpCAmGLe7sjBK+ngyboCr0nLmjjKHgABMYm1jgMrj24gVpmpTWhYEV8PtevfItGLldJHU9ct/96bnXXk9HKJj85IOH0sm330nHON91vWgM2mbkAg/u35u2bx9O33jhRYTvAD8W3S6YgjE0q/Y8/sJzP6T8FaWLnCdBx8g4wcWop9pkm0ZbMxKaIqz04buG0y//8mcIT21Kr33n9fTsX76YniHRyrk6vUixaIpOd2zK9RVl6GYF2IAnNz2TqrrUMTN/8fej85Nzb01ny8dDuzuZAIGoayzmLferk7eikTaEbLi5VG5wzFzA6prMGlUOE9pLgZHeOoDCmrcP799DGHIpHaU/s6VmYiV6jzrzPnttn3jTl/3nfJWB4XuuQGDct2SYO4f0WN0UvDzZWB0LjhfhYz6jFlMWJvdAxwYYhpcF9BnzeVmTKGHCZ7QRFXC8lwcdxfqd75ZRwgMZJEveigkCbo9bwV51sGrmvWs7On7oJJvgpi0ohjVqAEaotYARLUs10Nm8t95rUpLVOUx0lLHM+U+5SobHlfm+zn0Ir2VB/ar1GP3ZZyOjU3W5Eb5krhsade1ZsSN6YMv46GjytxqKzxosn0/+fP55PXIRj7JsVBtBeN4SQkzDGxz3yrCW1R+OXDjyzCmbFPiYQ1rB8a/S1/vS9FzMl9ygZH2LiWvIMzb+/SQgtGljPFZIP8pZdHY3bvjlbO+xKW5konKkIRh0jqiIR659kJJ2O2GlLf93CV3x9FKuHxsQvIg7b9mcAI3jnoHO9NQDD6bXT52hZBT6YxtvFD17dH/B8bVaQT/VEBYgCtQymstgdEw22++SLM6TCQqxX1sm12B0nNDyanr97VN89nbaCzP70Q88DlhFSnXXAca8M33ruR+kCzOL0bbSoQ3b7UORdKlyKMvh8foYZflG0bw7J67lSZGdPfdM7nlAUoZ9zOuK4uj8PdekNTpgQpKRANqR4ijXYuyC0Gn22RA48cyNAjArcP4gNdhPovUoANH94KYOGftgrZPr3KprLJhCGNEe9lyfq4ymIFbZS4e4VjsVoC7XIDWU32vDCY6xn3D6Y3v3p5dPn0pvQGQ4CsEPxDzOGlt/DWdWsMZzGOReN4tL6ALw6P67kICdiHJTN9g7OmRDs0eSSxrFscoBA9DFzhffW0m62sS6xgpwaweaGU00r6vIZopTWP/W3GPjrOV0sQ3GsRsHckzKuZufr3ar6YzVn7Mj1VxN+ef247S/Iz7yHqixXudfdYz2Y77H4d59cW2vvN/n2m6NEk0Uq49sWz09Sx75oKTs1RSVRB8nh5tlbQUY2WUs0j7DAIJDWSGzRzG8el/SeG4whkejjqhFtmV4mFQWn19eIxEg6gPm0jBdTG5D2EuAi7rpmJiyzEK7xoR0T6zMhAksAibfN0hdzqt4ZYZ/WsJbO0J4PjSAkUTkZgcICeY1DD4bupn2GhUYTJnMVcMA3K/Z6Hpvvfzt4vSV0LMYQlbYPowOaZHNcpZkHXWRA3puAA9lAR14nTPoT2UEZY+HGYctMK5D/XaDQBBPKOfSJCWl8EbtV6xnL4O7CIgwlCsIVeekE7CXjPvpy+cwBrcJOY3ilfcB/qbJQlePy3gpHDehF8OqXjZI28YEbW5KPmzDhhqV0IfJfpVN2yL9N2WtKCUFZMCYbU7btpCFTteP+ycG0y9+9pPpd//oj2FgN6WTJPVcxbB94qmnKcMxnV4hWWwOw2aVfNnMXjpY6PkKMJ3ktSyX1yUgiY4S0QCAzRiWQVMVXizjIDMRLCj3cf94X3ri0H3pT77xrXT4PuqBrjGGGOWu3qH0+y8dTWudlEDxWgmPP3xwNxUETqcPPXAPxrk3ffHbL6S7qSSwynyYIiv1FKH1Gx2UK1LwDkLQAHfhSKyt0ad8EyWwMGajg3yfOZv+y3/4a2nnjoH0za++kL78re+nzzz2JEXUV9NlRPiXAKkri4jxYV22bO6HbexMb8HQ2l70xnWeReiYGQezPAnfzir5kNkq805wYvhI12GAos5rjMeK9VIZB1vYyepfw4mZmDCMC4DBCAvywpAKPAGzapXnYOwNq4oqBDSf++TH05/86Z+lNRIYpmTXg8nMvaKjrqRgU6MY4Z2c/eqzqf2NNXJKcEJTxfEsExMZ8XwFYyfa5itmKxt5RPbLa75fQGUVCteeG5WdWjxvbKCsJ5mmO2mw6kaQmbJcymeL3iYDZeRD7Zrnq4Zee1ITgprsqI5OhLPdHDlX6Iz9bLmHqqGsxlBQUoJgcV9m3Xe5SfGcR6hkMUNv6p07d4bmM/6OTYqSK1xLDXubcGU4PTqlcPGrsNR+xjD9gg0nHIei/YyQO+t6gdCq11/ZUJnuPB9lzNXzFsBcNqtqy5sgdJ1NXgehbuQVhMbzDomO1UVM1srVRXyOarsjxMrdL2C7LgBCl23eEc6r1+EZS9gvnsj67/7Uzk7W0kTNPefdAoIMKKJcHpesg5jT1Na/3gvk1vPV51evJ7o+hd7AMjaYbZ1Z1sIIdnSMsK1hjmkYvxkqdKxiZ6P+qw6yDCCffXzXWPrNX/jF9Adf+Yv03NnTaL6x0UZELHHHs7Z83jKMvI6xzmofuso5EllDJ2wSEGvWweqnheS+/bso6TWJI62j2cH82ZZe+v6rwUzbZ+dvfeZn0sVzJ9IjDzyQhse3pz/5t3+eTp6+GE7HdZ59JF+WKhaRVAhhoTyrB5naPuRPNmWwup9SMeVAPkt5UBN1L2B7R+kMd+ESNZCRoHl9zkvnnclKzt9IjOOetbs2cZlnfdn8JKpL8N3KBYM2u7M+SBSId2hzm2T36ZqgV9edz8S51YM+s5v9y2Lw08zrVbWcPI9ovcv8nYfQsMJFrF2u3WYFZt720AhkGMA7aTe7ASrVsM+bMBi8thNQZ1jSAtLIvduJYrb8gK8zNuN9g2mSe4zENn1n51SRTzRB3J0cXudRTQbcwK63AcM87e+A/MqUrczw+lrMzm9Tqx131HJ619fOnUBoc/3UdbYBhLa/oRy73mM7gL7D21ug9ccFns1j/aQg9E7X8x6vPbvpwUdo2+n4F/1B1vHZmSWXg3GRRn5i2YAic43/hszGM+nBJACudBz9pkBUw2pdOBeC7IhJLtvRx5ylC0OUMbFkkfpHFs9WQOwiG6hhPL1C66kJmEwOEgyu8kDV7LgD5oxes/jQz7AwZTP90iM0aUHQmttVllAaIRYBrO3QsmhfzxnW1WvmP8uVdOoZ8s+Q8SrgwAL5PtwVw7Tq31gI6m80Snft3QUomSUEwactik9JIYvX3+B8MjcaBNkldZwDXN8IIRIwaJSIsmSGWroFQPFxQsVCApRoWdyOVtRQGSMDEOxIozIY3FrfUE8aZyzcxI7PrqQZ4Nck3rRhiJuAPxVBdoGJTaxM/JpcVEvD+HotK9HMmlM4ddvWWZEhjvYTw7v19mL6yD3b6YA0mA7de2/60p8/n05fvZHOEGZcZUN95kFK6cwvpjfOTOKNKsvIOjs1n/Yi1nANAqRnMNw+QxnfnBjBuQQHzJHo2OHvZQMOeQcbek8HtUdHeumQM5i+h7F+isSs3d2yjwAyQvC3kDf8/g9OEAanlzcNDdTQmrAiaBrnWB+5b1+6Z/9Ympy8EhKPMyRxvXjyMqXCcqhL4wKRGckaiEABwoQn6Yy0l5DUb/3tT6R9d+9Nb8BYfOWbz6cnDtyb+imUP0fYyBDQVdiVjk02QQCkmgUK2LpveCz1MG7nAY/LdvzgeD5bywBtggWXTdisNtHQHmyz0oMly5SViEI0b4j2ejkxSIhqkWmZzpscYxuZrSsw9pkly2Enw/KydIuWJmO99AA2FgGBV7nHFaQTEYKMu1/PoY55UZkm1wZrwM8aznO9KAPQiKqPtryTDqMaM8NhY2PjVHaYiQ1fDeFNzuGmFpmvgmS+ugDii8gUPI/3URNwfPbvZRSrwa0MiFesHtz6v655AUtlD6tDE9n+JdGmxVRyL54vnq2bpONdtIftRjQ2RcchtFbZrFr0fCvxWUPyjrM2x2NXFig6b5Uaus1EEs/p84g6wzBQvs82n5ZbirC6z5Djud4EAt5Lta3agApUvYbIZlYqF0yKQFA2KZcBa2dC82PMm7YgszKhrfHkB1+Lv2OHPJd2UruaM8JTMKHn6VpjpymjWDnv3M9kjWI87DhNTgzJf1vfmL23WgYn3lbGsj0cX69fnV9oza1c8j4g1GPVMapOci2Pky9IZrPo54IlsmCgTDB2Fzs0DCM6Tk9z94QZMrSnWLPLlh0RJASjj41jZv0KiTp34TT83le+lKbIXFVOIskQyTg4k6NDMJwA9VhLqhQ4s/MhEr0cT4De8o0l9gulZTgc7IEHKTF24fzZ8KguoFk8i3a/D6nX5z75sXTl8un05ONH0vMvvpxeP3qCoyEZsp4rNsK1F4mJhufDceAesCO7hpGJAbjU2fuf1TmGrJXLvudzd75ZQUYMZlckf+9nLtbxk0WM+cc1S5BIHtAvLEiDcPu9KY65g7JSC9adjgeqFiuPqWUZQ5bTDrBc48zNHRAjDsxFShNaT1TyYMCOYex7dp7K4NIqJNp7S/2Z5NxFApe5ETfSZTS8EXXgXdETPcTf4S1nbarn1bF07LVHEhd41sJ910kUNAuycV2juWFvK1P4Tt+aILXO6yZAa/+5HiPn9KxHB+r7mu+/EwCONRKjUZZV46JiyZf1cydA+dcFfz8p8Hy/a3qfof3r/OnZTY8DQoMR0WPQ0JtJqkE3icEEgwiV1oQHn4V1KdUjScowbaNEi+GjLCaOWqJ6q9EhIG+KCvyr8bVEyJqJERpSjKGaEsGYLfSi8LbnM+TM35dtHSpAw0uMEihsGHpxevYuYrsiRC9k6+coqsbY9tkhSU1i1ODTkpgJWEKNPPleiwebXWdrT0s9RC/pHMK6wev9hE/dOBZkNVhJN9Exbqaqdb9F4gWdGBB1AvbpVcdmLcQI+UeyCmACBDlMiactlHjaTcLTZu51CCMhdJ9mwz4/p5EDpJLYMW0ZKOLta6zcPqisLXjzvdyz759enolQ095du9N3jp5Kk6ts8lzn9QhdGGIy/ldEvxoDwxgltF1Fye0Lo74n5r66WsaDrsPpyd0TaVfvzfTpjz0diWJf+Mb30unFDmq8zWMkr6eH9+7GAHelV0jWukaZKGu9yjD3cZ/Ltk3kgGaQm9UcHV0YS0GDbFB8MQ2cH4aYLZsUxaHdVNQvEgp6cPtI+sDhB9OfPvsdxmwgPf3AgTRLQeQhvOZV5t6Jqdn03QtWP0B32mmLOrx8xKImdVnYeTPXON63KX3wXj7HJvLcm++kBTx7a8oBobl2Qju2rpNZYOy7em6nAzBpv0pv+oOHD6Tzx0+n3/+//236OD3KezHIy2hvnbuX6Xksy7YFVn0YYfwk8/U4beN6YF4X8Oqt5XeNuTAn2OberjIXDbFH7Vbuzc4u9qYXAHTCwtrJy7mmnMXjBijimlxz3qeURA9/60EzLKPlfNMBK3W0Qybj3DardeUWiQEcf54NN4wyu4HlT4wUtIxecQAiNO/6jhB41njpvLnubnN9ts/VERkBTLkG1WPHOfn7HAkYtmCVGfTaZWGDObURBTcWNSCdf+WsAQhDfrERwDStVH1/ZAWbzcpnu9W86XSw2SptqDrPmjCUyx5lNj/ChAHkc5axXzVZJm+BG78is9VrbFl2wpg4nH2w7ANWSyBZ0vMFcCzsapSXwz7UnvBxzfy9AlPfN0pdSHvMR7kcAF4t0+TZI7rCWCoJinXI+72HVokmr7mAvqwbWwehWffZkBkEEMywsIJQZTD1PZnAyWBXACpY0RYKRH1e2jYTtGZga88q3wgQmpM2Wl9ZP1F2y3eD0HAePUvjM9W+3AmExrLnzV5LgG1lUg2WqH3XameY2kGoCDkcygApuTZySLMYpx6820FkPDY+0J5fpIrJFPUt3bUMFXdis7R3HbdX0meeeDQ9fvjh9MXnnk8nL06mWzqDEgXFuepmr1nEpgk+670qx6isPu4gdonW0Z5v13ZkF2jCKcmH9JM6oePprZdPEVF5nu5M6NqffIh55UPekk6fuQBLSSiavcpydXaLiyoLsJ+WVZOZHmONjaJxlf1fNllQ1pJRd08zYmHSsHuhhe7teuZw6Dh1Ms/mOHZcY5Q+ylKZNbsoAZTnOd88ZEIFobepeHI3ScBTJBfJkHZGtzF1/ZnZqwC0RhUE39eJ8HR5L5x32/ad6ezkZKsFpQ6snZx6cLhtX+t95TA4jgD2xW5Qm8lSu8010e+In5XOsYdja2s/hnDA4/EGzMyfF4dY2YHFHURGLPTCqjeEhe8FLsMWNMBjkG1t1qEJuu7E8td5GnO/MX+bjOR786d51f64X/++j/fjnv//4/dTrP6ZZ27reRlmcuFndiGH28zErnR2sJgm6bDpS/8LvGSWVgEtLlgLPqsLDE8NoBebBQbRh+Ai8uEvk017K0KKGEVLObHhrgISNSgDdmOyJqnlnSJZiXCfujrrijKRrf1nNnwfWe4yOb7H1+0C0snxzVSdALRtgp0YZDGYubuFxdCF1meJBbqJTUcGdgQDEjnDUSieTGku2x70hlw0CN2AqWU2lEU2SBN0XECbAJwWOzbcsoYRUJOj2N16bnrI1qWUJVIP1o2H2cP99QIqHj10kMVJUhUL+IG7D6a5qD16Lb118hyMKtodDTT35/XetNwUC3WAe9tJGZ5z05MJ/zftZsH/4DzJNrSTXASsXjfkrXiB7zdtj2dxf48jg22CREMnVz3amk3c3NBvc+/7KXPyGD3YDw53p8P3HkwvvvVWeuHtc+kUNaUmOU4Phvvw3j3BIB+9cDl6t4eWjOerp60G2PIvhpgEVjK+OgdRaJj5oj7U8ErUSTRUhdGBuAstUzeAuxO275NPP53WKO3xndffTI/CgB4e7+VvXei2rsd4DlGWao6ix3/4w7eiu9Ea2feCwg6ey82bZMcLhjnHgqCIwvOyCr08k0UYDpnW2zdluDHidkliR9rCtUwwzv/k734mHTp8fzr52pt0ffpmOkh3kn1UdJi7QpiNIJNOzFZCckM4K9MLlKIiJP7aWyfTcmc/bT+n0m5a9M1heC9QemuN571atEmy8mbyeg89jNsk92YIPRt2HBrZAotsc93qkrez7rbBwCxQ8HmRa4s1x6ZhbV43wQ41ioznPJq3rbaPNdyLIZ++Pp9mGV8dGgNtOUOan2W3M1mQWWjBZKBUZ03JAPWdOpx+nnW4f/ceNNO96d57D6Wvf/3rOTGD4y2zObuOuxkHGzjUgKryAMsYrfEwBRfxxbfQczXMbjXqFZBWAJnDdYKmEiJnHQ/ZVpe1MA+4LwrXAFVusgK9YI9r5q7bulmw3l8Bu5EwU1i7diO+gQnVEeKeZGr6aESuHMTfg2UGjOZSK7lw9ASlo65QH9hN1bno9VRNbIQnAbChGdTZAjTUrHcBsrZPcOom6usCwmD58s4Ya8CvHC1ocCWVzSxa76a8oMV0ehwTbsJ5BmgJPMu/DGB1yNHvyYQWcO0cnLkqCKXKB/MrF3dv2yTjhRxhypB33ZFogv3WxlzGvpkdXzf+yFQWSPtY+BeF4N8HhNbPVTDaDMc7HyLyU8Kljpf+m7/KxG3hYXZxEWPYemtGm/RyBpt/HWAVzgPz1CS/61ZyAJz+L//9f5e++c1n03HKKJ1ln7gEO2zXPCVFW9hLfH4+o4MHD1IW7nSQHjpdOnJbAW/bJkZgXGfS9nt2hXNmeH0NW7yXbj99lumDDX32y19LBHPSTyObOXnqWHoEJ/sE2tEZJD5XiIaFBIIbsMi8OQvumWM0od9FZZR59olpSjT5jEYpTi9L7/OWcXcuXYPVdN5dw/5YriwX86dWLWF818ndd+1P5yijFJ3jLJ9E+UBBqNVlNnEP6tu38f5Z9hOjWoEE8YG7sXXWIq1lxwTftcatk8y+TgAAIABJREFUG+WOsYF0/vJ0JHSZSKTt0CE3Mdl9IRpf8JX14TnyNTxiSUQy5xlXI3mX0dgrTVeGpp3UBqi9j31Ue+LM0y44Z7guyyl6ee7XMc/4Z3WYXCvhvb+aIPGvmnc/CuhqB5NN23MnJvNHOWasszuwoU2WtK6L1pr7UQ9c3lft4/sC2/chDH4SEP1jXuKzmz709BNon22DRomb6Oyw3u95MwvDzLtV6y6WhIQuE5isx2lXBiZsFLhl4gyxmQpOZde98NCNFu/cDU+hst6cE/gaQFENjBuAzIeMgJoyBdZ9URDbQsKIx53cbjZ8Rm1laOQ4hrX8ltBzGvb0uq3HpyHAkuQEGz5vaE+vcWUZr9YEGMXb3MMwG+omjm14scuSR3ZScYPDYCtWV3enYN1kEkXcBimc/SNkx9se8hoMW2b1qGOGJtXOKPaoV5gtG9odGwo9u8kQXIMl3b5zG2HiCyEGN1RC4SWAVDdhVEC5wnJDjYzB6AgbFkzpKNc/QZmXGdtd8vlBy2wAut6ElbxGqabNoanEJKtLM8Pc0AlnDD1fsKEa01Iwm++BGZUdFKOtmGYYHdV+ANfDO4fTwV0jsZm+c24Klm8R0LQpHSOsND5GCzVAj112phCEL5nJzrlXAQ962YaWt5qUBVPmuNryUDAegMfdITZKGSDYt9AT59Z1GsybAMMx9KcffOBQuoRM4+yV+fTUvfekXQMd0TDgylUMHUBgmGLHqzRfvrxyO/3x68cjZGTk8DbhGXONxvrInASUWbngNYD62iYbIuQ6kDdl8plXHZvtkoOTYzkxPPM+nIJf/ulH0kc+/HSaxhmQtdhGzdeD6kXhmhfRlC3BLt7mXOOj/cw1njtOhIzWEjvpO1eW0im0Z7cJAeJ9pZMzMATIBazEEGFxrK+ykkgMiHZ1aG91HARIfN9SijVfNzvaYWJEjhx6IE0z5sMwa0vMhUuXLweQXmaDUgelER9mvU3A6D722JH01eefp4Xd7UiQypUJXIKW5OE5x8+FDRX4xmzJJsi6mDpwhuQ1TrJ8hky34gRtG6R8GnITy6ldRO+2yLpSX+pajpIokYRT2/FaNxNmUqaGHaWyh9VgNoFhDs2ajZ8BTWhMjaBoa4IBsjWgTiTaZeab9sCMWb/CvsiAqh92/JhXNRxc2ZoNIbRi/RqQLr9SDH1m7Dyn/w+IxCmSCZV5OnDgrjRNrUN1aZ7TRDnv1xJ1bspTABbLL3lNEZYVlDLWOu+TsEL9SDei5zRn0PkypJtL8OR7iesvY+Azyesgl2bS/tWM6SitJFsdjJAMbgGFPt9yY7mXvGYpJ5vJpDnnoxxTGVOjRo5rZBrzZjV7V4kSnCOqoCY0H2x9PCLQWSRXMWTx7/1BaNxXuae68bQcjnKtFYjG8SMhKx85g4T6qfrgCkiPR7b+x2Dluf8AnXEcQWhs1YDQfNzQ/fM8t2GTTRScpJzcPBVJ1rx3kGoQD8qYOM5uwOp/8x//o/QXLzyfzgHoXibpxX3H/Us7niMZlvLLdV6dp87Pbdu2sS6WSVyaSwPo5nvHetPe3buIlq1S0m+StTOYdu3Yli6cPU9OQEf64XdfIYnmVvqFv/EZQvPn0w70oa++9CblCme4XvYYnRPOK8PrXIvrp+qMDPoVnDxLCUYLRed97Fm58YFVaczYd+LkiABRJ65PEsByburOHR9JnU38bZFozVWu0cft+uvGTn380cfS9946DhvpviTAzp3ZnJnWyLY8Y0Q13ThcoyUauACDuxr2N+9nvSZoek0hbXNvYO8xqsHflIOYS3J1cTY9sXsfESOahkxOR4QodNGcz4hBzHfWmfjDz9fe7dEeNa/YvJ7KnBCErkc11ufQXxsw3QGMecwNAE5b1ngttNUNx7uunVgbbdP7r/NrE0y+5302WN/2c/2k1/LXHtO/+qaf3fTUkcfQEuv9WZ9Q40ARWya4STJqeQyby/rFJBPIyDphtKXuc1HVDHycIKGd0RCatMAC08hWr8rvLiIhU2jHeI8h/ZxAYccgNyIApdmo/G0eQLZWwhTZEzILP4f6Nc8W8tagmGXdEWH8PDVyuZQctjRcvoS+0yL4fmYrhXRv2A8aNtXfl2XPuHZD+houF11k53MeS1XJrmaNC2EPQyJ8v4qmReaBE0eRdI2VRcMNJcqSqBeNHEHHjO/WUVNDpLZviU1gWblBhM0Up9uuzJQsQBIgewjjZ9/4fgCioG/ROpiGIdBK/uDMJfrm4qkKBouOLZanID3aotnqzHpvbm4YGoC3ANIwrXrIzQBZwzC7AFuHMaCf/chT6fTxt+lNv5jO03rzDKGZKRjgVbzRYZoMDA4Np0mSkKz+Y9HwLRbe1tu1dBCGx2sznJs9Ze6b9zlnotuMurYYtTw/Vkn+CMkDnYpsCjfRcyt94MH9afXqTNq/70CEgVcBehfOn2slccg2ywRsggWd4Z6/dPRsq3ZkTERGdz/0NPw9TvxNChnDIBLGjpZ8sW/DFwICu2EqMJtoOGEqGLdf+tjh9MzjD6ZTx0+l7z77YuqAMb1v+w5YBZhzP6vUg/vYyvMf5p8hJBfFUfomTzkPuwfTBQDJHM9lmY1kEtDawfOVtXcem3ks++tYyFT3Cdb4Wzh3OlHMg6guwT8HaZYae4abDBuqi9T5Gi7dh1QOM8gATTSpXMdHn/xA+vJzzxHSStR8JBFG5kFPrrFpt8JPFbEUIxCQI+YkGjqeryAquoPhlAl4BKOy2DKxrqd52JdgcOXVih4vAGUxdD73mO8FVPhNGYZrqBWmVWMdACv3qvZ+BWDajZoFm1nKXJy5htxNyIgnqETG8HiA9Qyo4/XGvTWZhIA3jY2kEoxB1sY9eBRlKDKhhHCZG0M4GcpyZGKiLqnPQEaaeR6tOdnQZZeipJI3qQYO1tQ1ESF3pUQcWZspI6S+XKZbp2wQYH+NyIe2wDUZXZmcJ3xCUBidkuKY2SHwtmKMg1XPTE8woUELrZeDyWPgZ2TQ/GfwSnYqw+zIxDdbGvsXMFMQw3O0qPtFmDjnaF5BG7emJijMmrt3j3V2KgqgjOtyVDNQtn5yWOfGzhVMJIAlHln5g/ahPMgyd/N5Wmyrc8Rrax0oO1V1bLz4ykRVQCBADXabOZlLha0gj7EJQEDeMoY2O9Ax7ExP7t2Z7ic69bUXqa4BornGe/tJ8rtw7kLaSgekAM2cP+a5NXV51tu3A0Kj+xijicPcP0QbV1pZDsH2ybLaJGP79vGI/I30D6XTR0+nb3/12xAfI+mJJ+6nGsxKGt06nH5AEtMikp9cBcKGEjp3zA+ubTtzy/yErcy9JZh5waWEj/tNTibzjjPr6BwZp2HH5UmcVmzVHFEEC86Po1l3vl6hXJR1Os2NmEA69ZEnj6SjJ95K9+zdl04cfye9DQO8RE6CelM7pm3ZZF4FtsbyaoL3SIDVd0YiBnCPkocxltqyWJQBjr2mXms98/eIxDkjwvkx4qI07no6TERvkuu5TERKhl4iS2nCLeVI1ZnVSQ45QJYgtUrNFRv2o357v7D6+x3jTsC2+f73kxj9qNf2k7xvg41zWTTsXLtE4P2OX6+//bufidec9WXthjqnrLn4ezlwi2Euv7/X+f8q8NqwPIDQJ45EnVAfuQbNSRG1G93gNGKG1fXWmWCGDDazINWkSKlLuztJBX1OODdfvbJ5AIWbTDAeHLkK9UNzZQkVF5MeDxZMgxB1FN2sbOHIB0xIWbbPsSwfE1UPz9CCjEGu5aXFgxE1C9/BYKNXBiADZR3FzSYLsYkMsUDVlZrEoo9ncetrLFQz0wWigmFD8RanN1O5sivX/YzFtAXTWDEzyTswAm5OYI4o0aQeSdNr2CtXDcihyC4MkFqyaDFaFxnGQp2cG6pZ+6GZjexwdbS5ZeUgAKmf+MUe6rDZ91rv1L69MsTjLODvnbbWHOcjmWsVj9KyIeqf/LyOQq5HmTcXn4llLEI9ExoxtYab0wP7tqXeuYvpoZ3jaYj6mscvzKbvv3M2LTIuhpa3E5J2kDW66hEF5x7XsiA50SiXC8oFsHMGs/+yFKC8JzbSPKENPefJjfFinGy7N357If1Xv/VrAfq+8dwLaYJw0xBZ6uGkMI8uU5cvCirzTOcIQU9M7KYc1Hz68xOTwaKHViivmrQddL0Hbe3Wka3pZfrXr21WsO8ksQOUGbI6K7DwfN+15Vr6jZ97Kj32xKF0/MW30188+0O6k/SkI3ftphbgDCzYZNo+sTctUQrKrHnZ3Yu8rqXdPjGaTlAh4ArzYppxnYFZWItEMxLnAO1qdaPfPay1ZZPUvsq4Wzt0mPvavY97QE9rbdNOW8k6tjovjOdq0WEFw4cuWG1at+36BB/caK7/dzMdmKD4NcBRJnoZ4CxY1IsLLaQOYGwO60Ct3Rj5HteV6yJAaI1iCAI5j2siuqeUOr6ykTphOpQCIJ93tLotIena+SUKRhcAIRhx7rWekUkFzAv72/tZ55Ua0yDKo7JDDpsY5qyhv9Ckiaq8a44d7yngN15sgJV3hbIa6KdpQOtYRNkeNzfXLjZhKyB00LXt+uHefYau8WHsRj/P7wqZxsE+sRZr6NtjOQaG2q3M4bWr4RbUq1GPtsQ8mwAvOCl1bWgz3XhluWR8BJ+RgFUuLvSdcX8bWcB8z/G/+o78e9xHTVLKNikYUV8TkAr0AwDmlpfaXBPZpszil28o4fyN8yRvDbGu7wBCm+9tblbhWAQ4zSRGtgs1IJKvPNh4/lhbeFZHovXduR566ixdqZrQeMYlDJ8f/7oj5N8q4NCG+rauYJ9NckFapgMTD4wEF21UOFVGBmwJeSPdv39fevzBh9JLR49G+N5qKpIf/STcreJQVJ1wsI/B+KMpx2npRLc5f2sp7Tm0Dw04CWwA0QkY0HnmwyBh8j27drBfMCpsFpuXOtLv/84fI+fqTL/+K7+Qnv/mN9P+nbvT28dOpmlaHN9mzTsPjBSNAhS7JEH45x4ySFa48pqI/hEqdySdP1NIKkL/a9MKh8dbLM0nJAlMBlbWtsofV1m31jh+EInXTz/5MOTBVETvDtJW9Hf/3dfTmxeRC3Ugp1PviT1zT/c812wKwTW7H5vpPoHM4TK2TZ882FnG0b1esBmlzAIzCDozYA/nw/3e/A+OOQpxsbyyQLSI/c/9wfwRj63tUu7g3shrIYUoju86L75xlv7/5bc6d5tA7Me5tvYw/nsdp93RrgCuOmA/zjnb3xuYJ2gz1laJarScwcA4+SnU+sCx/nxvcQQ32IRCDtT9OduzBtwM45JtWeOLxKTHH7vdScjQPwomDRnaRlH2w7qMqxbphhXzKzSGTDbZgS0sctlCwWRgQmZglHTg9Qj3ePHlAqog3/IRGu8lPEYBr0yobJogWC2dwNawqZNyycLBHEMNoXaoE1mA4FBaxJCD7JIeVYAc2URZACa9DGxlUqI8FODO9oAGxSwbI7BUf2mdeXXTWm83CBnP2Ih4r8d3QBzMBQx3LwZgi52VAEzzsAm3+KBGfhlGeIgN3c3bUi5mGW4hk1qjZS/tJVhGs4bdTE3yuGXBaNhQF6tjZQcnQbO1Ju3VPk75D9Bl2k54+an770rbx0fTW4SK1njPs6/TDq6DDiw8k1nC9BGylPKLjaYwRoypJZMc9y1cY2QEwz72gDJ29SKkR0/58KG70usnAJ5bKPcB8ylbIJm2By/fQu/WfXQzdUzM+BfYRltPd7mywfm7z1sjXTcMEyEMx0fo1qSbwojFBOcaumFDD+8eSr/00cejzNJ3vvdyZJI/cM++tEwHkpzwAcMHOPUZDBKWvwRwmyPJYCthrD96iXA84egAwbHBIuQnOefQ7p1orNDMUit02TIjJrVp3Aj3q7nspVZo342F9Juf/UB66oP3pktvnU//6vP/Lh3g+fytp59Il2A4LRzfTR3B8xemo+yLToBhp2me1aoSAM51dupSum/f3ekKc/ck4fp5KOIpDPUU5ca6NOJuJGpDmcvO4WHCs1twdAxxXqScygBAxY3Nzf0Wc/lKlHLSMcr1WXVaZO5lc0Yohn+d5ygjMzs/AzNKIXvm7WnKCMnYrMmayTrqZhTGrLJavtbc4JuGTf1caAS5hmh7KUsf9XNxuEiwUJNlSa28gZQwcoCDXLi7fnnMXBvYUjC5kL4Ol+vNHu91A7LVqWBuviTv2GnIqIGhbZGv8yh3YqOjGX+LMksu9tArhilreeA/kqEtn7nz5pCLvNcoihrCXgzQVhxQIz2GeHsBGLNUd7hRpCeeU8YnOlkBEmp7W1/Xjsl22tjDsVGjJ5DWbkU0RYDEeK8QebHShtfUYfkfwZEOXXFaM9jKZjlv7fm+40oD1LWZbP8Sr1VNaP7u+gt9aNGuh0RD8xZrNv/i3FFrGGXNSxb+xi1h/Vy1kMCdzh9X52biRsScz01ADY3nsk8hNihstxnawcRG8l1OWoz5w7NvbVAeJyJtOTnWEcgOin/wCvPP7zWv10css2e+L7cH9cM5fG/+QC4tZlkim3P4+830qUcfjRrSZ7Hlb546mwaxuZcmp1oOdzjHQR5U7fAg3XvQrK8tpOE946mT7m2WMxlABjBEdRD1mktUNBlG4vLgPYfSJmotXTk7nf7o974Q8+8/+0e/kb70+d9P9x04mI6fOgXovc2csa4ukjbsRZfX7UbPg1QGp99k2NvrqImlatVNntJhUl4jY3+VyEU3cpbIS4AIWaC98+3r7IdhtmkzDaC9a8dEOvLAXWl14Qrtjx9IX3/prfSVF98EcPpMjHpKEJG/wWcsY6gtNWHQ8P4Ae4HOtrZQu69OtZ/rjXJlAe5z1ZzsZGx0JIxwHoAh7gFwvwPoNVZoNM9OdLX0VrQc9V6L05lnb3ZGKzl0p7n474udbDLxZQH+v/6tnUV8v3v5q/5Wx6kes1ZLaL+J9wLO7/d6+3XWscpdAzfapzuNY/M9dwDaz246cuRIDsdrFLA81iS7BvCMjHZ+DwbD0LsL2U4NAapkTzJYs/6j7I2G10VuKNOyf365cNxYPL5fwZoxAWWPBEjqrez/LtMWF2ch3bJJqq1b4NibCbFqTgQzkfUdHndG6L0sNt9/VVAmu8p41MzwnOFvRjRg2Xp5eqb8PTNuXBPzu5tSGj1sJlOEnfvYRGapxei1BrNk4g/nvQmTowHsBETpjZKvEtbXcYkKAGzE4R2EzgXG077rXNNWy2qw+AyVm0GuvsdOOvOIxG95Dj0QS/jYPlSW0G4nt629SbkrAOm+wa5g5LxXu0a9ObWQzpIEM4eBs7+21+a2GpnChkCsP1g24Q43TkP2lvfgmezh2DvRMO6hJ/FZNGGXyPg/TS1NS+ULjgf4bAAAmJtovxobaJ5gav5yKDIz0DLkdYLXpAmf7XqIjWsy+ZbXAsAqneQzD433pw/fvz/2lbfoIHKTcbmX3sMdzKPt27eHHmsRna/zY4mNuxpcmXCQevr899+mW4ZsgIyKG15K+5EWDPKvFxR9hvacsy3JiMCC0jk8mx4A5d//mafIVL0vXT4/mz7/+a+mg8gR7hsfoDA/xjdYDq6RWqdbSdS6cPESz4JwngXpefYXOO5FtLJ7dlGii97tkzga55F4LKLPXWFAlKbc5nlZrsu+7qswykpKbPM3bWY51+uGMWaCgbXuTHCw97lsPQulxwx7yyLJDJqQ57rh2Q2ob7XHM/PwbhKH3jhL9yiOey1KjIXQNzM+MpHv9i7fBWBiTjM+gs6Yu3zOriqh05VtjfpZNn3IekG5K5MP/ZvlvGqiSH0uHi+YjggT5jaw6tu6cSwEp0vRVx7HANlGzSqvNkAn0QoVNVGuabg0HU0gXY1oNcJR0kaW+A5f1UGpLF0Fw8FS6zBpDyLByax4bYJ61Lx5yn5ewllQjqEjNU5SkrU/I9mI8ejimVS5gFEXkzFDL6w0ybJ1HMse39ExSmAp+whjlMcob64ySzopymQME4eDVmx4k1nMxvLd4LN5y+FgFiAaSSABQLNjH/ao/BMAOrd89wogdAE5ka2P/WzeHJrnqXAug+9iTjZsNPkzzrng32ItGoaPbl8AGO9pjWfru3KS1KZoRBAZ24U1jzrOvFOwr8PpeC3ZklZwopxHQFJAZzDvoqLCkMczDelCZmSqIxwsGrY3ZB4hN8ihbsde7aUyCMPIXn701/bZMK97MVb/7Lf/i/S9771Aa2Q6HNGW2a5+2tI1IhKZzTMJLZcn04Z3W9i+g+5B9+xJM9evpnuoVSwrvoWHuhMW9AI6dx3TrdiUEfqtm9j50re+l17DkXY8nnn4frojUdx+35703HOvBHEwS/LjCHvQmL3gAX3bKGt4+kROigqHB+fNYvl+Xp1lbpyQtf/aAq91CLJIfbOOwXXbbV7TflvblJD8go1hBgjdX0i/8rOfSGPsL+exdSfpyf4ObU+nKCJ/i7W7yhwJUBkPMDugkhHu65sK7Rxr3+ce8yiH5KNmqQCfv13HPrr/dvGasioB5i72n/3sPy+dp/Umn9liVM3GIwZ83FecbCHnyZxbtQkVgMbYF214nhvrMqTmeyvgqddW10G1PRtszXs4NtW23YmZ9POVpc9zcCNf22QtsxO0vqbq+s335Bhmu9G8/ibYbP6tdf0RXd54zObn6/ua52oes+7r7eazjnNOzMxyqOYxKvPZGj/DDg3mtAli4z3FrNxpDD1uC5jevp1BaJRscVLLzBgexkA4oSLznIuK9oNR+08AINjJ5TKsAabuyMQBJ1q0N+M910FqkU3vZtfYNNQtaYQNP8iaRBJRGByAIszRGnS/WrwIhzPO6mEC0NolIuoXlhZihe7PGbJm8Gdv35IO+cFnYbkDoR6xH5QxLHuqj27yDMB3jPCC5STiE/zd8GQOA8SOkQ7s3k7SzTz9f2UrO9M4XYzs493LQl6UwcSo2h5UMGkIOPdHtZaa4BiDxUPqxMj1AyBl2lZs27alN71x+ix1L7kWzmGoMmo2cn6Nsgu9l3G4TdY4o0Ch9i3p0L69aQom6W0SYGbwbA3FamQChAoMy4ZcDbz8lS1QvXm6hqYnD+wMg3eJGpozdP5Z5FzTtp/DMJqYtYAWVN2oyUyx0BmfiFoWDyeAfPlXN//mQq6T2vBxJCHxX+iVuMZOdbM86088dpCkI2QcjPfFhbX06olj6BsPp3GuaxQ9qMlNMggC0YnxbRjHC+kQlQXeeYdSSyRF7SZD//PfP5YoHR1si0LDbubfTubTGEB9lFZ6spZvU1qoE0NqKSNDrBq+zz19b/r0pz6Qzr95Iv3xV76VtvKMHx8fTtsw7H3Do2kJplHy4QY3vYJUQ/GxxtP6tysAqSW7jZB1v4hDQSA5neIez7EurjLH1csqJRkhY358dCRqe/awQS7hPBlytwat4T3LHlk3dJRMf5+3Rn4ax2khCkrA+lvmiPHSeRjpYcPhOhTqw7OlbZQMW0E/tsZ6WWANuhxul8SJLG/ZyBK1G5f6u89QIFCTT3LmfO4uZmWHkEzoJHI8tddRZsVXiyazhkmrgapa72C9Y+UIWzenAwfuinl08QKOBrB5ntqyVb6xHmK1k1Bp4SogaLvo9t8DbhVEVDeVOu+aRk5ZQQUN4bwVBlD7ImhzTrj+tw5QlxTAaGkqJSB2fzKaoQ2MNsKOr5spa80MeWu0ZhuYM/TrP7tiZf34QNib0LpbqYP3Wc/Vcj8ea03NHyyo7BGLPoBMq4f6+2PN9ZFpA6U5kSmHuR3B0IZyLAmDDSyI4e1QoVr+iigVc9fzW8ondxX60UDoRjbEJxSpPlGlAzNFQw5Ye6IW6qIjwFeeV/Tj5qtW6ojyaoy3390jvDr7hVsqrKdo7I0iqbnN9XGt2ZznmONb2fO6Werk64AHC1wqPjhHjOgYXtS2mwQoA6/kK5s1XhewRwm3GxGB+ie/9ZvpT7785fTqsVNpiAQ0KzJEZy7nP7erNMVz9thQAbu2neL3t9Ck36Q03AC1PbNDSLULuin1wXCce+d0unyKZKXurbTynEu7sWtDW8fSl774tfTZT32Mqif96dzJs5GkNDM9n3aQ4LSJa75uwi336zVfI+KyAwfdqioDlIiT5YzxxF6YSGXi0SCJhIbujWIOA0LNVpdUCeYGuzGMYz3QS2cpJF1f/Po30gLPfAiWtvvmQvrln/tUNO2wXNRLb55ML5+6iLwAGRwYpAuHX82zeQv2pjdqs4z9Vm+bsUBOcuxir4vqEdgsIwEmlEbuQJFu+Tmfx72M0Vae+0uX52jqgf6aY9Xyc/FECgiteKGJGyqg3MDyNQGxjkchTQJM+Xwb9qIev50dbGf4KqiqgKzugdXxrp9vB4ctQNWwY/FazLX1tbARAIu5c13yeq9NCUq1c3XvDRvrXs8xXX3N8anvCepAANgAtq2fG8u8CUo9br2ukBbK+pdrb5ZUqyC0RQ7p+b4HCC133RqNO41P65mnRDj+sSOhJGwZb/5qlnpOOhDkZYazZUhgprKnX7xuYafgNbSieWOpWpraas+LiExXN1ZrANoPV8Os0eRecgck64naBx4vumiADA+GQFpgq5BJ0ydI5rVoF1k8ZjdN2SMHxev2fBormdxNnHMzi8k2oYYAZZtMUtlGi7U1NJedpd+1jNbQ0Ei+fj0UwKsbxiwdc3w4fXjM+2nBeZbNVcAXLRi9Dhac2dN+mT175QqhHJNLALkKvjcZhjKZB72PpYKWQS4zACYTVATlMxiorYMDEfaYA/BGohFGbpCFukOtkVogwi3fPXGe8k6G9WFy4z+NaAahgn1DmDUo0s0sHcQwDHKc+/fvpuXZUVL5JzC8fWSiTxJOspMQDAFldyIDM0AwY2U4XaOrLig2ucwCtAPS5qSqiyU2aDO/zUSJ0M6NdHBsKD2+bz9C+Z7wuk+TQeqzvJuWk5sI1Y5h/Bcs+A4o9jyO37Fjx9JeQOfePbtpd3ouxudDH/xQ+ue6htBFAAAgAElEQVRf/Ga6EtmtzkUYAEDd47AOPeyA2wlbv/Ta0TTJdXdSamiTz3h1If3cUw+lz376Q6mLOffP/8XvpAcAtnuvU7Fg++60NDWHLpZENUPkfE620uoHPYSTp5GNWFDauTFLJyw9/UUYkmnA2gWe2ylCtrf5+Qb63iWewjXmEWgmxu/ugfHUhU71FMWcpVjn6ZzVbyHq3q3MGzZVE8d07jjOEp/p4Rh2GjGUr5M07MYYnUu4V/65YawhCZhE2kHtidj7O232HOs0JwU4ZyqWiALYDQ+/YRcDSOXEEVk7M1NlXnNEQscrtH28LmukntHjm0xTW1HWJgj1mC0HhM8KxCKSwvWOwCrmhhOrrIcrsXHrhJksk5saDEZ9XXV2ArYw7s0LLZtSu0GNhgexPvK7271sbZVfsp7hULHuPLah8kW0voNR4WIxKn4YqbCQu2Vt7FxmpY0YF9cN1zdjiR+vlbUS4JEvN1uNcQ3RqoWzyLjX6f07h0fpeHYW1lqKJ2T1jO0C1RTGx7alKbLvN6uZ0+KGE7B+0+va0LaBiF/9q7tPCU/6W9ie3OZQQiCH5OO02XlQT5t90dDd+XWdjVs7qrMhCI2kogIS81nXn4KRj6zsXv9qbey87aZsJP91sjYeumd/OvHO8bTE9W1ibtb5V6NSYa/VZRpFYarqlMlo32JdjlCZooIrJRmy0X45xoLRabLEOwsL7WvqLuuzcC447r62iP2O2p4hBQM0yugz3wVpNk+xDGEk0gYoz2x7MLUmhTEvbVrwX//2b6e/+M43KSU0l06dOh1sW+3YVYmaKp3qoTLHEOH4KZjQXgCWzkcfdlxCwZJ7JvfMXqZ9530PpK999WvpI48/hUZ0NU30j5Mcu5wOHqBBxsuvph88/z0icFRw4T42KdVgrnSxXiZgDVdw4AR5J06eTKO0CHUPdUz6qVKi5nOQ812gXJzRKkP0Z86cSTuI2BjNckx1Lrfy+QWqjdx/117mxZZ0iojaG+fOotMmL4Jn+LGnHk0P7JlIV2FCr1Ls9AdvvpGOK0fQ8cYuDWADrR5y5oKae2RVrB0Z53B9wvYwdoDU61Shcc3lyhHKC5hrEBuFLEU2NUIr5AfTHzz7fLqqTtnFUedzAWKV/PC4ETlQYldAVSVAms5n3Z983pHoW6Kxdc+qx4gVVEBqPWf9WxPk1Zl+JwDYvirre2LVtIE+X8uAtSbJFplBWbf+3fEzWbF9L63nqcdsj0A1o0DN88Y4xQrOx6z3t37fmfhr7ueteyoSmTAY5RqDbQ2CLecMxP3WvYVnHmu5zIH6mSZOaB+v9/qdtfjspkcfQxMawm1D7ZlBFAOGB6jOS/c6wF5+Tf2onrQXIQAwDCMjYKhJ7zK0N3ro3oD1M9Vc6SXq1eqR6iFx+TKuZiNbI83Pyx5aXNdQQ2hL1btgNNWmhF6otFPz4UUCTlxnDs1Em1HLSzh5w+BKdbNYTAji5z7vIx6OhockIH4fAdwpKTBRSqfKRTtBO7ScQGA27GokWF03oxvwOITux77uhj2WMHQaAwFzhEu8Rw0f129Yf5qEGkOsXt+wtUu5f4GqYgSZvQ684xuM1zwb4Ar3OQDYNEHrJuEsAWtoynh9O4zNvRgIs9RPI2K3rJNNBHxAMV+41wg5eQ88j6wpvA1wpZMHIO4iLd5IRqS7xTyJQWb/2mkqJ0P4/NSwRgYydLN1WX32gvTm4s+LLXuWGhSZHcfXGm41PFMnmMc2u/Iuyk3dR3mlexDryyDaaekcIZ+9O+nIhAb0EkYwiqUzdoKc4xhZW26qGR6gBZ/yBUtTyWqadXrowQfSP/udL1CA3nEWsPC8Oc/dgAq7eIzyGY6W3gL49SCx2Az7+OsffTJ9/GMP0gJ1On3jz79PvcfJ9NlD91Izdoqw+xCvXyYrn1CZWag8m+20brzE+b13i8EfPXMWgz3LuTrS7p0TMHtX0nkM/5vKGMxqZdO5bl07xkOWXWZNp6qbve8CobUV5t4w2bbXKbU1RHWD2akrZNEzxiFMZAxteABjsof3+Kx1ImRNx9AYH9i2Mx079U66h43jO28fS1cp6bXKs4uEFiocmASmkaigwFaXEWoO46bFXTcmTcOamwNkxloD4wZilQpLNC3AtgiYPIeaxSifFP+QAADOuwTdJmaUhhLOvcoShb45mkkwJgC3WtzbjNtNFs12bkYlBQNxlX3L0pzwrAtIqsasZXjLBtTMko02pBr9MJbZnGfwVF+zoD62QJtQ9OYCE8PvhoWta+y1zM8vhDxljrJUbvRRANxoEEcy+UMHWEC3bJFuxijqCGsbeM8Q7P1VgMpg1BbNhc1j3er8wMovWWmBcbPcUzd/W2HTjiHXqeMEFYR69RWIFpjZDvtatrvJWkYoPsClgDtHh6LbTVjW/Ac3OFn6PD6+zgYk21/kUpE8GJtLDm3HtRR9cf55IwjdAPjFrwFeGWscjQdsd0qd20tKWNS2WNuxMJMeWZLAh2WCV795BNoZ95uYiwJimwDkShuhT44Er1xz2muznm2Enfky8WeWsbcKgX/3uawZIWCAlUfMAloj7yCYaPTGNnww2YBzyIbGnPbKuQdtp2tF9q6buf8Pfv3XQtP/3EsvU9vzdMhLrHgQOQa8f4wSatpsgVj3ABnwgNDFTWirqQ2t9GRhfpbObYfSDFnnd+/bx16xki4S1RknCbST8PyFd06SCHkwfetPvwZwfyB94OkjaXluIf3F175OEtzVyFGILmvYFhtG7CNxatFEPhs6sOYtIWaS3yBjaDnAWTqa9TGnffIyoTvYv9R0a1utgW3VkatUQ+jFPl5bmklPP3IEVpXoyu5t6Y+//FUkEBTYJxH2yP6JdGj7GAmw23ACLqc3z15ILx07SyKSTjnSIOyhEbiZZUsG5rqfOr46Orb6Hh4c4d5n0u4dZMCXIvYxo7hG56DdxHq3rFL5ZShK3CEYCLIi0ikrg8lTqdUvKrjMbYRL1QTnclnq7lnRgKKQJLWbWi0vWe1InrM5XB7RW5NVi7fXms/awfh7TuDzqwl0W4C0zU0OHOIcjryMbILimLE0sxwmW+Rcci1wVdW6F1CX5b957TUBdbZx4pvSNKIg+SbIa/5cGdrKANffN7y/jEPFSDV5NC5dk1EsT5Nh9aWakFT3lBab7FhVD8NRLvfRYqT9cMOutwxZ3Ox6JYwAoQ8+8ojl2GMxhjErXUjCm1YLpneRnwwAAQE0gMKhtYZgFNQ2kcWFLejDEBhqd4J5TMuXRFkaQWyZbNcKXR+aUGhQ+++60dmCzLCO1L+GyJsJsGnSD6NkYROBZijENSihVc0ic7Whhpqs7WdplU4yfcN4eT1cbB/3lQX7XDMDsBWQ5jYuG3CDDSr0cRi5GgKyR6+e5YWZKerCCWwpGozRGepj4fF+Q7TqeHwgsQGpEQNgWJBag7lk2YkAx2zAbsr2lw9PjT7VsGSXMAwmtlwlPC7zYh9kO7h4rWawqquDb4bJWUrbCafspDi4OsqrdP3R/4jAv1mgTpLSRNefOxj3PTCwO0eH0yUyyqeXCCXzd+ugSkHknFcTsOAjCysQCyU7PTFnYlL6g0a6eFfZv4r1nBdombjoODLbE8dAUsExD04MpXt2DQKgAZAkPr1xhhAPnxhgfHcO9qSd4yNpbBzG8/hxMuPHIrnjFvPkKkB5DAbtCsk3ZswLiHy2g4ND6XWM4nOnLsFKZ52d/YR1YA6OAvCvzUcZLMH5VQDGbebF3/zpD6df+Ngz6QbF9f+Pf/OFNHPxSvqVD384dTGettuL1pUce3Ya0Arz2eW5uOcFmGG1bjdsDQtAfZkEru7+YbL06Ss+sTNdQDN8E5BxmmcxxrXLlM9cZz0wR7bwrLuYV7Oc001kO6VYtskQcM6trBsN56LsXzwHdL+Ex157441oTDBHqSqF/66fVSQKAuKx3bDuAOGvnbyQzq1xTRoRGNHbJFMYVo+NsYR1BaFy2TlBJH9Vz7X1PHnN7Phg+/SIy5yXfZFVcZPzmK6BmAz8U4YiqAywUgx/bYagHCU2cx0b0LdjdlNgbSIDoOAWa8v/Om9yLueptRplBkDhNzVgtVVKud4myIm5FkAzlyDKoLMApQA/oiDXn39T1mJSFZo3mZiopIE2sERvvI8o2s1nZEQ9tQW5tTGDrBXnmFZYXbn3m6MrGewIZhYEAQX41s2ismO5RSKhWSIkMzgwOo/WC1VW0g+wl/2NKJMNOCwWzs9Z8pBXVIBv111dc+Ue6zOsz7Huf/mx5CiQz155gfVb86ZnElKMXGZC+F0bFTpLfveZW6rHpNEwwc6V2DALu1o2kRj6uDa+V3q2HLPFQMfv6jRzetUE474Pp/cN5qtOWRimMjdNNFoLnWHWvWfmKdvyKFkV9Zh5FjjrEgECy9qatQVKtfORwMV5tTmyvDJlJTHSRFrvx45ksYmagCrbWhgq2dQDd9+djp04HkMpGFH+kmvVwpgHGoDFxwb/t//0n6ZXXv5+ev3110JLapTEaI1zw3MMEL1x7fRhl1eJjm3eiq66mx72gLirsJiWVnL8+qyCAIBVGz4LibCb6Mup08fSjoGJdOWNC+mdV1/DCdqePvMzPwsbv5S+9Y1v8z2XR/P4OuSCl372l63MUyMHPtdo4IFNzMm8VMko46W9tEGLScTaB23atLkOjLE21udvG94d1Drdw7XuwO586/s/TOfQuXcxZvft2ZE+8NiDacdwb5qbnkMi1Jm+/N0f0IzjClEDzse6NUpyy3nMs1jEoQg2nDG2FrJtiXuZE/1E/NZo+rKZSdYHWL5qlAe7cBed8HrYl49RDtCInwGtNWwtT7O1vlpMe3E+KwtaTETrm+9rhsizuVhnFd0j6nv8WyvEXze49gPmSd/6cv01Q+91jdbraZ6reag7vf6erxWLdsd7bAHYxjXV9Vn26Pbzxn02bqLJmNbxqdfSvI8NgLWQF61jF9vbfC71sy0G1/XM59qlDhuAZnme1Ta12fpnN9376CNEfykBgUawUrgKoN2YIoPVRJsSAg9E72YnwygYAXhYVDuShTDUZr2b7b1qhqQL3IxxvgyNyCYIHLV8UX9X71f9Ekyn2kQ7Rwh0DYVHNqqbJZPeTduNwo2tm/c5V67DBoXHjAFxcW3GeFjY3jnmRl7Zu2hdxjX3RC1OtUgYH0IVvRplDQrdL1zsamlkOPSu5wFvJqEswKoN4Lm9QUFzO4zspAwQZEqA4BWAoobf7lGZUbDETN78ZESipiZnVJsYiiyMtSxQH8xdaHd27IFpU3+jRs37EvjkItkWRZeV3AzQ6mKjHgUwdcECX6RmnEF/wxzVmzGMbljdxKJuxngPcoIpGK0ZjhldJRhHWQgTLRx3nYVgteO/dW+kuYhbk6tN7xEbqNPcLk08oz4y0YPZhk2OMAxjfXAUAIxOapg+zmRTwQJcSkMAYp0MSxZtZfwWYUwMNZvJOY0BfPTBBzF00+noW8fSY4cPBxtOI5soyr9KO87p6WtsblfSRTsgDYyid6KXvGQL4fw9AAV1p30Y3H7u7TBtO+/dNpYeOHIXSGNL+srXvkUo6530SbqV9KvfAxRokJ17hoLNXN7KJjFFe85lNoK79+wlUYVGAkt0hnLTISTVAYO8CjtiSHWJgs99zJlr6GhvskZGkHT0s0FMXqC2IKGxSZyWMVgPN9YZNoB9GPbz56aj28cYWrHLhOfGhgmrEaK/59ABpAfH0zkkCo8+80w6ffJU2gI7308DAefU4QcOpz/7xkvpT966kObwTozAbwaMUuEkkoVcF9l3zNazJvM0F/idEpbCcWPtqN8ODSMMlGtVrXMkNRQDrDNayzBFMgQAO/7e8G69ji7qA2bmTWfO6zEzPM8TN/vNOFvqhWXOo99EiJlzJnSz3NaGfYG5WkPxdW4qe8nzNjN2shY6udb4lMXK5UVIGpHFLKykgK+PeeczN+IiQyvfop3bCsD0mtX+mYQpS+Fns5bTVp6LwayZ3Z1blCKxwUkSYAqUQh/I8aLHfOjkbuSkJL47trJrlmvyczKQMqCCVL+q/CAAmU5lADP5/fWdMPBkGYc6NqG7ZaxD7lRAZyssWI7R2mAC8Ga2T8xqPWLlSbOESrWRsSGU/961OWQMGeC8fRP1d52KjiAHcTLoCd7FGPz9z/2d9IWv/jlOWa6rWtlwDxPMslIfZUk+A0kEPjM6Rq92ZRqMpWx5ZFpzz46pn3esvdfQGioL4lhRzJzPu1/EOg4W2LavNCJhLcqAmlQWToG6So4VnYnYHyZg+iyVFslP7kHRKrWsH/Yh3cNRbMp/8h/9aozv6TOn09usy9u8X5C6xrEHx4fSAESCAanLgLqbQR7cSocffyy9evQNnJC+0MMLBN0XBYzzsJrOBRNve252ppEtg2mRkPc0NUnfePXN9B/+2t9NH37yg+lf/s//EhsykzaxD61gY/Zs35XOTV7inrBNgGjHQ6Z3jPuzfJ2F6HfBQisXsfSZ828A0BnjzLx13HaS4HTu3Lm0e/duHP25YCqtQPI3Pv4BkigX0olLM4TgT2IHKby/Yzh9/OH7iNzQCYw8hpdfP5befGcynSNqYNOMmxgf59IERMIlbKZOL5sd0wQHx8L7Jtmyb1leMKrc+B+b5nUqiDy8YzRtg5n90usnKVov9ETLaytlnYHyDKrUps65JvhpspOZJMnSipiF/O74VgcnGM9yzFY4urWIcqi6zvkNdqfxSwscCrCK4/Ne722+XsFvy2Er4LgJAFtsYQP4VjsX16XT27QFBYDGMQIRN5zNKjPIC7qJpd8F7us9v2tMwtTkcHuTPZUh3QDuy3nb7zGO2/hsNnLrcskWm9xwHlokwa1bz246aDjeRB4z34vH3xLx6+l6ceF9l84oMguCUIsvY/yNdFhcN0AhDF608RP8kCEX7KIbgt6SHp7MQXA6TkKZTz0pDLMsLExMtOkSDApkMUiKrAXBAuQFFk7ontR6Rdwi1zSLrFBe8/0ZgObfY6JxrUuGqhVQYyx62bT6+N4vAClJAhHOxlOLzTeySHO5o4Fue0sTAiGUME27uzE6q9yEabsFYIzNVePnoDrgLDpBpOGP3D+afr3olPRG+wmXLBDGUKfmrrCIMQSqc12E63jKSuMt/C9rq0w/mBs3H7KVhwG2Q3zODj6zeKBCWsO2duCRtXLxC8zHAft3jY6m01MAFs7hPd82VFHKsFRPMJirMmnj70Xv2QKeLukyUaKJgGxDYZSCLQiNiwzIpnQAg//UfXvTO6ffScenFdP3pL1kQj11aD8hnfNoORfT/j37mAduJDkhZoiwlRUG7JhlNyvPtYJhNxt0DN2RIOUKnvc4CUM9JOicANy9Q33O1c2D6Xx454yBwIL38bQJ8ci327aTZ8q9fvajz6QP3ncwmNQ/+spfprOUXPkZgG2XVQLIUl0BcFhuxHCpzJ6h6DkA8DhaVJ+pjoi60C1k3M9g5O/asTszWI4389AC/YI1awXOEBqz57Ib30la5A0BSAX5ZsEr2VADbAekSzwTQ/KCuMFBzoP7MzU9xXGX02X+VSnEI09TugoZwzbYkanzl9Krb59Jf/itN9NrSyWsY4Hs4Mez0e22Bm0xOZZBmmOO+cze5ZE2LGTo4QQmghnHTkPBxig1JzsWpdRk99m8dMYE6s4BHSxD94JSvd5oZ4nW0ymh7KVTKYKtagF2Vyi/1MdaMUN6XseBtbwWNWszE+rZm8bwTptBy0gX4xvMXpm3WfIh04TTZ+k1pqMJierSrOrRwzjXag6hU+aeIlzHc3dTtmaw2kNlJx7TKIZaVR02Nclu0hmMsuZHYeqRz2hQLWZvOFcgbvQivgJE5k00tHCy+jW8yDWb4CbI7banNufZ0D2pPJf6DAOE6mBGnlneZGq5oVif4exmtkcNfbTpNLkoaNNcfzlvrtrmXDsjHE/ea5KkSVgmiUxzP6Gvd9MQaVX2tZ0JjevIF9luH4J5Lzbzpu13Q599dzRQuMjailqPhUWp9YQjssXrssuVxdIhku00mnQVTWGea7lPu4xfBfreT82OdpyjJjT2XtukrMi16edce1dZt6M8R8uAWcA99hEdXgFjsN+DRB7o8maziLxbBjvt/JVJFjju3T6c/gOA4S3msLrfk6dPwZRfDW1qsPo8pDHsrfcxyXkO0u52CV24XdrcfyzD5XVeJXKiQ3OW0P5V+jQvIO8x70B5hoDtOozgAolIP/vRp9LduwjfA8if+97zJkmkU2cvwtyP8KzYuyLxZym6yelQOTd9TdmM0Q3X5QQtQxfY00KGEgxlyq09eb/JTbKitv00AXeNfIe9kYnfG/KCwXGSlr76l9hUkix5Fof270ifePz+dBOHBX6TbnpXyPg/l95GwrQmGHXvhYSQXIqyW0ZEzRWRdOHEOoeRoMs+6PNdYt/cA3P8gSNH0ld+8Fo6i6Y+Wk7fZB2xz1UnrAKeO+k/83JrOGm6DOX3GspuZ/+a87aawZoQeCe7U8PSTfDbPGfDlLbWRb32ljNYrrPuo83PbDhWG6PZBH9NcqH9HpogtB67ZR9dc+X8TeD3Xtddx7Q1buKGYmPCLDQYzPreej3t1xUYo9jCkPOJU0pEu/151vfmY5Adf+jRxyL2UrsFxAe4kF42D7PvKviMhxaMhntWFhWbIGVIPiJrgpdSzsd+7dcQnHisKHpt+DewqeWdcnmSMCx83s0k2vIZFiFUGklO0RJQAX2+sehRH/Uvi5jcchxsCIa/DcHE5hoblTtsFd/WLO16fnt1I4rns3YhikkiK8Slu1GZIGE2fmQb8z6Te7ZiDGyteQ1DMGq4HRy5RY0XxtZacNE5JcLnhNS5BsHzNf4W42RhapncqKOX2w5eo2/ubZijGcLUa9a05NhugDIy6j+6HT91UXrp3OuIRfUBvXq859EOsaXHZhMCbDNLTUbi2jSyi4RA1POZuHNTwjM/4Pb5V34PmuU9/pZfjvEpk7CyY7KoUW2R6+6DHfw7H3wkbVmZT5O0qHvh2GlKjHSn7ehbVzDYuwj3DMkU32YecM9nz51PE7S1G4ANVivnBDdUpKbr+y+9lA7APtt+8xZIdBa2c3R0R3pz8mo6YQ9kaEBBux1B+nkGH6XAtKFOyyv1UThaR4J0JEJFK+n+vXvTNSQj5wlfHbFOH73br8FiDhEen529HM/fOWub2bnpK2icSE6y+w3zqJfx7sFztyOUzpBsnoXsiYBHhXOT6XSI1BMOkg2v07EwPYvxNlGNHs3oC2dxPlYAR4+gY+3kHi/CvNhM4fT5C+njn/gYLTEvpGNnTqWf+vSn0moXpVnYXGTg+0iuMpO8a1NveuW1t9O3T11O3z9HwoVlpKS7dY5wOraU+WmbBjdg19VAFMlHhxgbYGnvWDxTn6MbuF8ufjeGCmYEBWNjI1HPNiIRfAkM1DHrHAgOrNjghupGF5ISPuPxBJwyM25s9rXv4/4NiwtCdyCT+MRPfTT9n1/8EsXRYa6j16oKsJhJG+bdBs+7GMBgdWPIsyHLjpAhXLmVgH3xN53A/mirStgUcBldj5yz2ig17Tp5OovaIT6j9rxDYG3JpmBO0BPbrQvHUBBzAQ31LuZhLSsToIh793dD6n7JNkXFEB3rkj0d0Bq74zhFqTu+HK8MnnITB53sek2hyq5rywoX5Zqrnj0AYgXgzZ+1C957ACanRJZWCPiUIlWGpznA6l919iOBknU3jUMbXYTqZtMAoc1N0lHOXeg2gtDWscPRdUvMaHUMPfuRww+l5wljC1RijLzesM15PGzU4OsC0Zrs1Upixdarza6bp2MliHKOCS516n2WtepKzFV1omwi0V2NS+23rCD7QtUILgDWlPM4t32+czCBOiBGv6LjjxtYMGpSv3l/cY71EQ3pIxzzDOFp9fodOPrTALzLrm+A5QLrf4G12oftMCQex2F8HdfQY/Ja1CN1DurIy4RHmCB3IlrrzA5FlLLjfNvdmLA/v/Grv0o4fDCdQDbw0ltH2XtuAX5XqLyxjV7w57CPnE8ZmhUYsDFMKBzo8SjdZHWHXlhYCRd/HwWwep87kIpcgk3txhYLXGWM5wGB4zrLkAEdMJd2Q9q2c0/68+98FxKDPUSSAVv9IJGcvAZNJqaMFj+/8MrraZkuS1YC6MOxv4IzrsZemZ6ynOicGPPR5FTXXU5uHkCysJekvVdOXqLlMGMVVbeyiKiCqApWmuCyztMmsxj7k7rjsoaaNqQJRJssnp9pJ12ax46kzCDF1omYJhht6uybjma7w1yPWUmw5jZb79NrCS2pTmwhfTYA7CJ92mAo7/BL+/3f6f13AtEtlrd8oDX+EWlZjw40IzPVDlQHcsP18hziGTTsReScNGxH+7PIeFCS4+azm+579EiE47PYPV9E3jAwdISvI/QB0PIrvFA1Yx48p+FmViVAk8CuhG/4m+EI9ZOWcNEIeE16hR5+BYbEUFEnH5ShvAHbZPeH67QwjBZlfHkTwXCyOHOBeTxuja+sBgs7Hn7dtNwQSmgsykCZAeqGy6JUoypD4b251reqFSKcL+NjpQlL4dS2lIaEchknrp9rG2BRRTIIhr6TsLMAJsKgwVpQLon7MklLfabfY7OHpXUR6hUOsTGPwYTeCI/ajGfOxeKZtiySbTXt6BOlrABqbNSeMxKMQjZAKRnGbojkJNuLXgHUXweI6cELDtT/yHKY5nXNUKSCA44dToKhUF+pZSyK/s5NI75C8PU+G4yLvIztxslDzT5mT4Rb+e8u2hf//JH7gim2Y5FZ2yYJ7YRJ6MPQylSuooO9CVt2Gr3Y/fcfSidItNmOLmkJYLgL3eM1QtznLl9K2ybG0LKORm1NFLLpBCWlXjoD22jnKcZhytIljMmv/fynSXjakS4T6h8h4acL4HgFZtFEpmuw1n2wT9MzF9Jo3xB6XkKhANNxMpyPUQPw7j17mFiMoykuFu4AACAASURBVCE65sco7OUsjJ5ltK6zkQUoI9R0g3PZxvY2+sxtbFqTlBVxs9Ph6XDT8tkLMphTlp3qgPW07qnAZgqd6WqwYD5f3t+3NZ1G0zrAXLTM127G5uS502n3wUMI+Q3dr6U3MOy7Ac+X2OSOnr2czsEyTbLMlszQ5zrg7CLhY82QdjSHJ5HCGp4Aj4OE6U5R9Nrog3M6Ax2kJjhIbuBuPJHox70NqC3jHOrUnI+CI0usCWJNpnNJy/AIyoLJL+VXdGZc+wuwo9W7VYMWtW752zDhySWBOWOl47VK84EnH30kHTs/mX5AtQMDqR7b1SUbWLMtq9GsbEIYZ++BY5aUhMzs8JqbuolshvpkapW1eE2OeTC0rkmAqMaohssrI2hEQu26TSeMBBiKV4enExTdk7i+Ch6VALkyZM48vp3UPI7/bDigA2KL36hIUSQrgidDwJWdiwgQc0zd4zxORugnA1TKutk9La+95n1n5jK7jXXNFYlnMea5sYEANICazHKx134mWiIHE1qZ5rzBCbq7jdzw2QxCYcIEtpn2yd/LZtHcWBomYgMTGu/VfLjnqP1HK+gc6GR8P3rksfTym0eprawONJd685JMOvLO1MbXDF3H6sCBA6FT9PonqSoi6AxNsclTkRya/6nPr+X+fA4+lwpIl7Tt7iPuN4Ux1Z56LEsV1RrYNZqnw2Jo+8Txk3F92nzPGc1XGU+JECVn/dj+AyQk3k3m/zeff4HoB8mkoExbL0cpQMvR6dx4DNa5DoRsc2bHc36FMi27k3k9MjXXaUE8R/2j21QOkSk0ac8D9DI+Jrkt4cB97qd+Kj350APpAsDx9VPHqVMs8J2H1bWBBVU6cL77iMaEc6atl0lmXF2rgmydapNmLQuoptyfdfQF17L4GYDcohHKNiq90CYZHD+CrRrBmdtLItTzP/xBepvKIddgMrZjJ+7bMZJ2jfWk/XvHqdgylL77w1fTuWkSTamdvEY0y1J0cc8RtvZeiGhynZZ6ct3birgTO/MR9okexvnPvvtGdLZT4iRwr2HndpDS3H+aTGcL5JlXG8TTet3g6nA3s+MrqGqtqeLcVdtT12HWvG+sBNPCQkFsNVjCxofrGm5KCdqPXf/Wfq3tYLD1OZ+RoLgBsttB3waAXGxGXcdNu3qntd28viaj2UxOinEpcKH5nog+GOlo2IwmO6pt8D6blQ6a1+V714kFznGTcPyhBx++rXdo+CN6UWvGYm14Bblbjl68LKYHMAM0BkeFoF5eLMRcJkjjECZdj9KQQDGOLQ9A42sISQAm4OPYEzAxC9SX64Ytuw5g8MELKGfRNtZst6B5TTyAaTTUrdG3ppxgQk+tk0Vk2ERDZ3Z+R/wOaDS0o2eoEN6NSF2myQeCRzYzF7OJTHq0C4Rh830VfZ0bL16imX/nyRgcQhO6ojeOB2iRbw35EOU/3Lwj0SA703kT4ecOjEQ/dSpHrREKsBpgkXcAqC5jULZiAKZg0NRoRU1TRxqwIf5WYtDJOPXZMtVMaEP16BJnKBV1E5AX2c38XeY2ag5G1evMHNmmLca6TB43iJoAEvdmWDTb2hirjZtgnpr5ua9/ud2Fck12NzpcoNsyBgpDtw1hwT/4zEfSD195JY3voASI4XL0lOMTJB8xNmfQU12z2w7F3+cpkXP/g/eloyTjPHL4kWBCFnnvzt176J70AizKYTZLGhTwPKaW1tILR9+BYYTt7VZrSScjjv1bf+/v0u1jMY2r4bWMlZ1DylzYxHhHtyVAoWkKPdQPXSGctDQzD2MlW3KVGp6UWDp/Ntguw3Le6nnK6Wwn8Utw5hpwExqgzNMqi+0jJDi9+p3n07/59jfTpgHCXdGNSx1k1qg56q4LNdC5drJsdq4esepmZjkl2W7m3ShrQyfIrPphdKNvvfUWLCTrjnk6D4gf2UYNUebzIGW0dt51X/rGG6+lJbWzPtfIK2MVbBb4qK9Th6vekiLQO3dFFQTnQD+gWggSjCfroxpjQVoAM9lKS8gwbm7GZtJaskgQqjNmWFNNmYy+69ywpaHnVRN7WGce0+xcpQrOHSUaAXJlPDDii5zn3nsOpjOUBPv5T30yPf99NzS1YwyEWdC5KEDUQ61hMedlO3sRfdhldmXR1IwLEjh+ZTQjOsP9yjoJtr2/WlPSepVqzx2DqEFLopsMkrKDCRLirsIOjQDGrwJ+9u/fn6apWtDf38N7R9Krr76aHgFI/fCHP4wEE7XUo4Tkr6BdNtrgl3NkVKDOOTzvGHPHEL4/23RB8G4FETd8QasOvOvxGs85mFLmjbKhuvbWN6LMGEahrOLcbzDezDadTkGcnzErPo+HzzvXHVVW1BxX2WHHSvDqP5NCBaE+gwjr+b+fCITaGCSH/oOblXzAVn3ksUfSeRj/KVgxAUaEpHE2jXgZNXBsoqGB+wTPM0uWJCY4RolOec+y6+fPn2+x2NbEdB9yXmg33K/8bCQ22X2qOAlKXpzX3nMum8c4WWrQfYrXHFff67M7dOgQ3eiOobU2WsOAMDZG8mQ13SdkDj2X0Rmd45nLF3G2egBko5HoZWF5w/f9yj94/yzzbAfJi5bXi4Qg1vkE7335pR/CZI5FN7fnj19IzA6calsYZy0pIoXo7DaKHGmWcwww1z/3yZ9On/jQB4kenUtvnaCrEg7TKUokWS+6BzA8Y9kq9oJ+QtzujSYvGbXU6VT2tA121DniPfraa6+9Sqb93pinglKjOFfRpysVc42vEjXaj3Z0CPbz/nsOEJnpT//r7/1BmoXMGSLBdARL/Euf+kTaQ3KRyW7T7NffeuWNtEoN49e4vlWqtti0Ipq5MGZ7Sbqc4pg9rDuBMURr+syTj6Z91EL911/5JvI07CVtQm38YnvuGm1tgplYbG1ESXO/qnajJdNxfwonzM9lR+xObF1TD1n/3mIjrfjS2Ptqcwq/13l1p8/XdVpxTl3TXr7ymippa2cl24F3veao/a1D2iCCNmzK5d42AMiCC9rP0WSJ6zHq/dbfKzCMfAEBZDlvzbav91flMkGo6QgXkFz/HucO26JlWCe5mvfRfMb5XGTHHzxMdnwR3hoaCPZAjaaINcBHZv48pmBTpi68Bv4L4yETGCAoo5vwbPxeeq97oiiMHRmR+fgRXCyDFixqANfMRsh2GGp2g/G6DHfkTNzSAUlQ5OV4DbYzKwWPDcPUlm8aeq9RA2v9TTWIXpMldLbwYTe1KIKMMTA70k0r66NKSQSOv8pnutCrWFBe0LyM3ixn/BP6JnnGa6uGLTo5yB6H3CCDPJkxozQDGCNZ0dymFLDueEQlAcI2hUX1sUVNMYxaj5uGpXRkRGOj4XO0XJume4vhex+terAoCC8fYra4ySCZOsoGtYb48kvxldmnSrUX9jqYSpsU5MUbobP4TPmUh3JClg3CCggBXtX9YOw+cM/edHj7QHrjxJmo/7d3G8WSATNXCff0AlZs4TgHc+SGHu0dOZfzwfI2JoONAVYNcZ1i43rwnrvTKjKFSSb4cVq7LQN4LZMzW1j6f/jzP08fdlgqNi1D0cvXFnFCVqPQ8gRhHotmm1zkMFgJaI2OSd2M3zIGs08tIOO7SGhLZmKJsL4hPIGCm0iEn9m8JifPc/09Edb7qZ/9FOVRplMHrPW//va303OnL8Nes6GVOW7FBsPBMhDRXo8TW2DaBBD/6WBtRkqhdz3As3oAsG1NvzmzWnlmvWx+1sxVX+cj24LDM8BDGiMcN8mYzZEMZ9+ZWJsR0vL/jSAY0rQqAeFKHDcdMp+ezsswwD8SBNkIZOGyLm0uyuL47BeYw65LWRcTNcz43QpLbHjRUkS2pY0EvdAhU/uUeSaL4qqYgeE1CcJNLbR1hOAM2fewPsy4neY5KiMxPN4J23wP3bCO0xL1dTbSFddjzPUcwtU5CuAp6Ar5gPNNFzoDLZkmN3oz1AWjssiup2DwtUv83ec1yBzK65h6raVzURfrzc9G+FdWNkoyqUUOwQaM7XyUVLNck2Nh60HnjSFidd1xbNarbGfUMWV+LaObE/DYkebs2XMBfG8A8ARFOsK5bJnJmbTGBQCcPPlOaLLDHnAttfRTVPbgfYbOw0RnO50BqZ8vc6tWEom1KPgWqGsntWkaf/5z+LSn4ehH2bscwRFT1s0gWjEGgM+1TNWCzuCYmVbppAuTVwBpOyuTbXZmm9atSDEmcdawPrEe7Ppm5Q8d73/yj/9x+p3/63epEmFJOpuZdDNOJoupzYS5xpYL7iLiFNISbapyqExu9DLOAswos6QOkjlt8lJlu72CSGQqoNTP+L6QYnBDOgnOLSuk3JCNjfvI4NP35mxxnhk/W9XgLN2NYr9zP3KX0Y7zN5sQRAUR7nEQic72ztV0/87RmI/WmPW5G6Vx7EPPXyQaOnSuedn6Fdn2AIgkWOJovnRpKV2gkoag09RYB/gGrOgQ3qkEyzxkRT+g1/JzD+w7kD750Y+F0/idF15MF6mgcYu1NktlFa/R5ywLLKhXIuPYahO6jBwZqUEWNjE2EdrY6P4VUZFOoiF0TcIxFLh63yZN7SMKY3LwaSI0e7ZPpA606mPUJX2b9Xv6Em2NWdMm94733kiffOoJGOKd6QdH30ovHj2RJgGUcAZWMMaWscfj4QxhU65yvoiYFd3uvTgW1tx9lVJ9dldbRkNrWT1tg3OgVTKoAJuoyhMynPxV2bMK9CpjXh3YDfO3RmS1FT4biSfP09pnXYd58dU5nve5dbazsqCBQ9wXjdAoVSi4pQmm6rW1O5ZB4NzByWt+tgkaW6C4rPt67+2sZ7UZfm8Hme/3e/vf6nED1xXpY2uFR1S2IMpyniYAb577XdfpXChAtr6vHRz7ejDcJiYdegRNaDz46kXkxxPsY1xI8Q40RsUzySctOkzBU6Cf/Goe+DyxWhfX2mh8w7qgON5R3xc4N2dA1tdiYpSDeE3FZhZDnK+zTsoym+IaoxZcRen1mjW6Gu8w4gVclY0jJk9sboVGjr9nsNfSfIRXkxd/ucjW5tkcloCyjXv3nKE3cVxqyIy/e+woKF3e7zVoPIR53YYeRcx8zgYAFkIx29YEL8FOBrqGLcsziwuq3l/NwPXjmT2KsF6A03odhlApKI6RlPnLQy7LnRec41/Zg+pc5kfusXLRW1NkBmFFP334HsLLF0j8IRNzgg5EGGn1SLWe5Cz17wTby7w+SNhaT92kI9mCew7eFfNhCs++g0Swk+dmAGkAhVWcBwDIm4STbLf6kcceTQfYMASTZjJfE9gCIjQQnkeDdOL4sXTAunpscJZdsmZrsF6wGBpiwaaMlgyFG0Rkc0YWM+VGYFfdyGQTdlLf72987hfTc7Cf3yc0ZaLLz332s+k//R//BdpUw4A6SOqZc1JUPMG882NcM8gPtoq1E4X/o6OMIWhYQ0PqfDaqFrgp6nki87DrywTAbAeJTG9TWHp2lRq27lGCtjzweT2Gs5cZxZycQ01KpQWCPzajqPfLeWQDF2A4ZHtlfczedhOqakyNew0/y0Q5fj5/GSgTEGo/eTdTw5qzjJssn+/zs27iFsrOjA9tb2mA0AO7qk56K0lJY+h0f+mzn07/2x/+WZq0ZSJhg3BPizNjrYq8TtXZOpZZs9kPk2LziqUVtKY4C4Kk/JzQCvtz6AqJcpS2igKKCIsHgCuOLEx6SHwAKQJswabJQWHfOJfHtbuL9zqFDEQgNzEyFFKCi1Qq0GGyreU8zotMsWFNx8ZahyMAIh3dq0RprD+pE2RtRq/BcfK7VRHMovezPl+z7bUtsqoRyorNMD+JcNCDDTBCUZkFhyava53Y3Bkpb5qORwuElveH/Qt5TBPQ55/98v5CN8pnVwChV3H0cvAkjEIxqtkuVjvgy868rC9ety3xhg1fdc/ICVIecgQn4rd/+z9P/8O/+J8Ybm8gn9ukQxn2qpe8xvPxeTonnG8ZTFubOiefRvJRaCszgIhEHN5fNWleRshMcBpqJyvvubJXNTKXJRnZ3lcA4XcjZyG34MJNOFQOVp1013W0Cw77ahJOSkd29FP9YwDpz2Taht5dYHwVecpOIhHanCAksEdDsOweW8dkinUzTLk1gXE/8+MFqny8Tcc4SeTNRLc6qP6xyvWrnQ+HwrCvY85rt3AKP/vJT6WHDt1DhKgzvfH/EPemQXam133fg6XR6L0bQKMBNHYMBoPBYDALh8twX0SJlKjNkuVUZMdOnHzwh1TlQ77nWyquSiVOqmK7XImsirzIlimJpikNaZEcciiuw1kxmMG+N9buBnpBd2PL73ee97n99ju3AZCSKncIdve9732XZzv/53/O+Z+jR9PLP/kx3o5BQhcsANEThSEmUHEJkOVmnee6zcZdr98g4/46x7lhMgwu5o5hbbSD7KRgWcLAZ50G9DsfbHMVP2SCN/DTzelaznPk5GnUQtj8c4/PbNuSNhH7b1Icwf7pe28eSVeIM17R2Q/7iX6r400yhTHuM83Sduo+f5RQrMtoNb93bTo8Bdazd185Fzuhyh5XY7qM3TrbVhLTYl4Usozfi52vs4rN35e65GOU541aHvEtj2tsrApusPdVIYl+yWED5X7KmCrzpQnOPHd2vbtQVyGK1bP5nRamqOxsOU/r2s6l6tnqbVOmXnHrN5+zMTlbfzbBZ/O4DGkW40HrgLEZF1r/brnf5ga2/jwtdrp6nvqxFe56ecXug4dKb7QGQ7mQsUzRoJXByGA1H14erN2DZ7mURRBagGJZqJb7bqtmdAGf1Z21Oz53QB5E5VVfaErnuTsLmSeNQDlWMBegzEUyszLumCqiIhYC2RTPbVC2PyMeTRDqYKzYq/rgjix7/fJOKhc8WcfY6Zcdl4ugyRBBQVdAOwtKt8IOqgaKrPuQrtBILQXfkbRkEpfsa91wNDqi4ktacbMe29qxVWAz6PaK3TbMQbelO+gQf+YeMnuQ285XlnvJrI9Z/b0sol/6wIFwGW3EtewO3hVW99M0epkyayaZXbp0LcIfNm3eEBVQdKflBXMhHXz2ufS1P/1a2rZvT/reW8h3sKCt7R1KZ8la90pf+tjHqDAynb736o+i94b711HpaCi07T747PMtYWvZk3kWbsGpcXyCrilCAJQm8XeNn7v+3TCuypxkMXGllMZxhQ2lM2Sw6lr9td/5jfTnf/ZS+u4PfoQ0EuLeoJ/PHNydjhDfeB62z0Xe5KRoG1CCLvZYVGSs/OeYqcC+7utpgFkABJlM+lQpMUGhCT9qm/YZczh/M/2tj7yQenERv3HuUnp1BhUFmNFOatJrTJXsctBkEJrHsaLounh9LmNDexTMr1ybGhNdxiWZo1Qum8VYHjx4kMSHE1m6php7GicN/GYYDktUCvz6AWvWy9b1pw5jBnu5SpP/ZOltAwH/FtxsR959F0Z6OK3gfg7sGiUEZTK9e3k8jWGAI5zAdaQC1auUxjEsh/OZaPTk3sfSFRIvegGwinMbQxjlgHUzcy3LoMrImlVsvHcXzIyTXzkzkzA0tMoAGSeqnJuQbQ1x1cFIw1jOAxhMlLMPjKW1AIJtdQn3pwBoGAOsYTY+eyOg0spGhtbYv0rV6LK3nOxN2s++Nks+YrO5DyvxtMSyK8bEdpVVVTfWMB9DGmyr21XJ1hy/n9fSkqzkOhRrQ4yWvD5FUlXFRjrV9UKFC74CpsUoFhea61YGrJnF8HM3u5Wdp70olmEJ2LKzLEGnblZrRrKsnXUQWl+DF43UUhAa6wLejv/rn/yT9I//8f8aOpJzrJ8BZmDxZJwFJr0AMj1BMnl6oWSmZZy9xnr6yU2DwC0qU1UMjc/oWHftKCL2MR7Njq/AallHY1waN8z7dZDiOUq1K8NNPM6QjBMnTkaSquty9m5F50e7KarfyZp2YHBlegEJuMuXLjJGCKeqAF4vYNDkw+grZZlof+9f9tExep7ESteg64yvkxNz6ei0RIsyV0rA5Tlg0qub4QixUvWCddR8iY24zS0I8ttoiY7gIXnljR+nU2So35xGqWMKJQbmoBsy1TEiHtbkOKXUaLsA7oD5qE4GWBaEllA3Y+xncZe7QRMg+gy50hE6p8Z1O2/cRHGOzRQYUaP0DGFMF28QitJlZaeFtIsiKvtpB5nwo+fH0pswplZCvMNmzVA1PZQDlgOmPa5gCw5a5hQb8Nol5KoIi+qFqbYM6CzrXH1jUQc2/l5PRCvHFYKkjMnCUDoeMmmWGdR2ICneqzYX5Zjyswl+yzyon6eY2YI1ytyrn2sRh+gRXYxZrV8nhOud6bXNUZ1JbT/fFp+pYI/6/ZTfmz+XO1f9uDimYvoehXktbdNs51YftDbVi3ixDp69/1DcUax+59PPxlHtLlyo7uLKKI1Wv3C98ctDLcLCxceso/Z2jRUdUA0cPy8787IIVzcc9/kgBN5sWEFb69pFH6+At8r9XjopGilYFZFeNoDBJDoZlH1iocg1txfP2Xyu+sCKyVEDiqXKQ72jMoAxxio6oWK+8lPEZJNVa+3a8vsB6mVF/K/xWev53ajWXAH1NhPEmJVvmxq/6CvXJHbjltm9DMxzIkkZG74vCNWG6T7exELy6y8eSt9/9Q0yovvQAl2LK0aG0lrbuVypLsmVylEZk7dJKSR3mLar8lK47gEYx0lqmsNQn7iA7A/uu0sCURbh3/zMp9Pu0c0hNr6exKXDh4/ANAwFwBcEW+VHYyOQ8B4jDs9McQCpzxsZyrprWawjzhBwpYxJZLUDHpRjmoYV2wT40ng89uTjAL2V6fe//B8iuesqrMUCun4d1FneiGyULsY5FuduFmLBjcznEAu4XexmJQL/gw3NrLKxypZ6mINh1fgagmDGqr2s/Nh1ZJX2EAt2m0X6DuOtl+89vveJ9O3DR9Mdwhl0kTtk8zkFoUjcrO1Ggw/XHa51Y8V6yVBVLzey1o2Fpj192XeCYMdQmb/CE42NrJ33WtiiYvCzPE6uDqO70SEhQzKNESvJIJ7bxKW7iv5zfp9zGg1bLbZi1H304zbCLOZxt70FoJ5ifJkdbxxo3vS4L3PjFwqZ4e60kEEPTHjo7ZqM159dsQuANhMLu0lAM1EoTLbPKvAwYYvGKfW9Df/Q/anr8A4suIlqsqGhDco9aNQdE+orDsB8+pqm/ZUG09gWbcqrAM7NW0cDhE6wiTEMoAu2V/Aj8xux5TxEyOZYy5t+NSRCAO45HFcafueT/XbNDQ/j0xChkAELPVVHwGLcWmz0428RZ56P9QU7Ns/VBjWAZTgrqnWqOjYTBIusUtkYybrbrq4tCyyGM3pWqjlf7bODrWnGgheDGDdTxdiVtSdvxeMu4//9rgA5g7iV6Yuf/CwyY2Pp3VPEXBqeEWE8WbqoxM4K3NR7dvPQCaB3/hnf7XVDVsmxpb407RxlIqt1tNxDWZeLIovfKyxoYfljXatcum4UonQ0Pz2nMm2OX0Mt3LBds956QMLchqtg64xlvYPqSBdrwZeeeyytX4nuKGPqBqBaOa+SAJfnm0oKhHbAqkoguB0VZBtTPEYsZg/Je9dv3U/fem8shyZxH4ZXdXNsj8OadXKGe1klK6prn41OJOUB3tczhr/42U9TznhzJHh+41vfJZYSUM54kpmXMQ7XKf2sBJNtZ5/IgDr3S6ncCEOgPfQECZRdF107neOXKZfq5mBGLWXWxW7d+6pJmGTMPW7fBpAmeewsMfa3ZLh5wlHm6cYBMvI5bpJwDLopTQqQZWXZBG4eYC1mPlm171c++DQlpLem/+OPv0ZuA6oohDiMu75VY6tgjRhu9GVhvgsD2uz/YpPq9jd+rwBodGL1qo/lujtdz2u5Xn0+1TcuMb5jY5dfixuwyg7XXIXvJ8v0Xi1+ZwlwDDC8CNCauKaM8zqTWO6hXKf57PVnrv9enqf5eROcPup5m8fVgXQdSzWvWzYRpR2qakwvr9hRgdCMgRYZzGA/y3tVJzwq+FuuMR72fkmoyXGNdY4zg/QyCOqD4lHPWSSo6h3pLruQAXknUBsU9fbgxkrDxeIeya6LrHB7gJ2BQ8k4i+uWLPU2N52jPSsj4rX9F0CzcqdXDEn5ajFSpU2aEyAcuBWL0rw/WSlBtYxO7BvDUAFQWPBkicx6XZwU+Z48f2gHRL/4VMhWsTg9R/bkBcrU7YDl3KiQO4Z9hBhNjYog0eNd8HQRd7Lj73KR5Xy9sK6ysFMIFn/ztbdDhil1dKeT1y+SWLQm/RIC7vu370K6yBgr2DfciFPs/q3H3o/hMvFHA5QDxmVoKXsJ+BQUGfPo+y5kvic42Yw738D8dTBdY+zqfe0liUZWcC3geQv16ncT4/pP/+UfpovXLgGq0SlFImrqNoliUe60yjqz301LxQhEJqgx0hHXlIOxi6soEuRoY93wwZJXG00T4+6joasGrSBpfZ+uyJVUg1qRLpqVvwrgZVUkHFoRh1QtYtltbVyzda5hLWAVTMroVG8VdlDDE5AOEFl252VxsO8cv4L+ElSekzdySILHa5BDJ5Rnm7bijxnJjIXCMnjdAmYFBfZlHjcmdFitBSF7QTKG7TOf+BhVZ95IZzBYE2YGK+fmvLG6j0lMAdIBGoyFDiZmN+BVFXsNn+ebh42XLRa0GcdozKcMcriy6QsZxWD9wjuRXdohkWalNAaciUe3jBHlvQWMqnqRym8ZH7sedsmNwMjwxkjKUArNBKaSJBNgFJZ5ciJvZHpQexDc3azGcjef3YLBifZhk1PmoZuKUBwAQKkwoBzUFGEePodAuoTe+Ay5gpzIY3ENUdA+u/zKSlcBTb0vrsWVS1540wShOTY8r92lPcJYun7QRiHnVECoihGtdS4vOfXkpJjrsfyWEsh+d9EIx3rTYhmqJKraWqhZ7+LZDqD+cP7KRTaZtL+JbvTjLOPGqmjOFOep+sCyckoYyYy2pMAEaLSTzHVZ3+rrXlF7KCE/5Zk9poSaRAEN2yxJRQAAIABJREFU5bWqjPAYI563IhYKq3zHQg3GCwuCAZAlrMP+iApUrDM9xIh8dt9mNt1k8TMuHJduRt34OCcMM7BJ3TTKsGZ9zjx3HLd6KQSU8MHpe2fYTJFrELG0zNehSJglNAAG0/lrGIebV5d7WVj7ap5262fcDbMR+tKnAfiXL6Y3Sf67Qob6XRlc+ngBlts9QRSqDuobT1MlPZbDDzL7b99JpqgU4cbVC7lxyIUpjKOFMVXGjDHrGHdTN0MlubUMomf27sJLMJF+cvREgs9MvRQk6cBWDPYAZFVhIAF1gnXgBoTDJHGlAmRDCayy9ME9m6ki15O+8pO30GEe5BlXUoAFIIxLv85wNm17GdN18Gc/10MrYoyoDNPyBLwfLNaBZQtEVSC0hWsq7dGmLQ1bHHNzkV6rA68yNsvP9wHjBlYo9rQc3wRr7fDE+8iuCqvVv7sc2GzeX7u/3/fMdSy0HNH1gBO3a+/Sly1yM8Pwl1dsQ6Ip2MZYp6qFrHbR96P7R3mkn++YzO61yIDWSeLefr5TPvRbZXDHdeuDrNYeUQvZnSWLmoY7Z0Ivvuq7mNbAao3IxgIuC1IbQHlACoaNv1qMl434uThHTrBasvNrIeqIEAzDVb+H0EfUaAWxsujuL4NAmZqcbW2CUw7Ej5hDg8XUbxOattpiUTdMHbiQx2K9M5F0B9mZz1Hh5zByJ7thj9zVDxIrqFtc2R4X4cw+CCbmsxuLHfcujp0j8YaqpekK//fGeydgSbekN06ehamZTL/50U+m/Tt3A5TJqgfUel0ZThdpKxe5xg7DRCiYHtmXGHqZDTO7BRgbcJ1Os8DpnvU5BFd+R2ZgFnbWUrALsBSyGSep0b6BYPxPfPIT6ctf+Ur64dtvp9FBd+pr0+tnrsPkYcRpR4ss9FGXXnZGtQWlR2zHOYC88VfRP1VihKxnxA/z3lqZK+ModW8Z/2ZcpfGiLPrdxHStJKShF5f2qUmEq4OtM9Y3BLcyqHRchFtWvUF0bgFkSo/JygWLFDJFPJcsUrDUWT6jGFyfXeNj3JogtMTPuRB4jGyeRth79RhjPbWoupNlQocADbaxnyv/sp2Y2VO4L91QuZFZC7CcQmbLmEasWjDkw4Awx+0ZZLbGnS/OHebQaoy5Qv9Kt3kNuVFBYNbiVIwbzVKYaftR16DsoSyPoQHTskQCKgxlJB3JkFVZ8CUMIbLHOe89+kQ5t/L+DPcQJTgB155bMG87KG0j42sbG3pg7LC6irGxcVPEy0SncZ4/NFMVB6etbUfnVx/g1ixu21Lg4fdCCotNkAZRIOI/AYYhIm76dIWHUfM+ZYf929/DvskQL64rpfhAnovZFPqKRIlqY+Hfft/M+JLNWmdPwn1fnVOcMq08XuVFL276WGNkVmuLrGAlSz7l+2r/qjar8WHeRLup3Uxy1h3Av1nghjCEggp9V6pZlUSqYO7dpERiVY7xLGuGbebvBTT6HIUdi3utnr+4az22hBsV9rO44+MJqkbwmOLOLZnzHucmWcBa2m418mihK8uj4yxPv/zM7rTm1o109sKV6M94logZzBnF/ltg7mlWLbOpaknJ4JfNvMt6Mz53Px29xhhEcFpw2YlXw5dhJlGVMJhNk3YsK6t8GglbtMxAPx4UdTi5xjBt9Dtf+gJr4n08UK+lsWsAOdVd2KT7XTdWJq06T0oCVyT4MldCY5Sx61iNRK8I6SKeXO9RFFXIajJuaB2nbmwmWU+7AMpdSN+p2LIHWbm1lF9+BUWUO1Rwu2tiL/c6yLr0zI6daRUyi7N4ImY58SlCmLo6kYXDEzTcgyeIvIEzk4wL4Leb0ElY+Q42s81+Kszlcqxm9GfkS+cBGxu6qo+DJKo2Y+8DqpXt9dglgEjSJbwDOTSvHftYz/auz4UyFuuu/BamqMBnOaY8VxNQtkBx7f7KvbcnuJaZjm3e/qt+vxCDj37FasWo1pI6LinPWT/n+0Bo0X8rS8qSxm7cxd8UKGw+bL1DH9YQj3psvdPLOZtMcHm+GN4yARV76DWU1qi/yg4s/1z8JL5bY1jb3X+zkzQ8IdtUAdU8cHMlqHaveJaKYW2BzIi08wnyhMySrlWMmOfR/ebCZOxnBWh1lyqF4ntRXKACoQLa1u9eJxgXeVbYN1yuf+8XP5FeP/xe2kic5gxB8tuQ+piBNVqHyzMC/7F0anCeH7uYdu3ew84512afBgzOsgv+/hvvpJEtO6M60hTxk3/rcwDQHbsiprRnYH21QGHQWdg28PckMZxWoOrFte2CefLkyQBGJiwdRfZIwKuQeiQ2APxcbGUiIgkJILwSg6A+6Rji+TPWYwaMf/hjHwldvj/8kz+ldN0GWEj6eE13+vGRc+kOagj3ScBSfkoAqEGdAxC5cOt2vUKMli+ZsDBukqQCEbNkub95hZ4FDRglZYIieQjXlTqim2A2ViOKfW3sShqHVbgGXWqZy5VkwN9fqVh+ASc5prILg7cJeaeTtKWae9art42tWtKNdIvPehvmxvccLUVvMctKWWEoGyE/95+g03vVHalxDkka2Apd+oYsXCBJyVdJ4GjFJzKeBpFzsX27TaAjhEKBfqvVjGwwwWGB5J1Z3HbwMrRvB8/fpYYgbKRxb7Lgul59JuOPjQcUcJuw5tjrAKwWl2pmbGGd1F0VOBJ+EHJsbgQs1wt7ZYKS89P4wiE2P5OUFDTON3SGDYvgmSP5qVLFMMHNGDljl2WDNPhqoK4jMUy3+k9+8pNwwReNVUGBoCyqJakGAFA1WWuQ5I0SK1s2qd6vYNfxFkw89yeY87lkxSL0RoZbgKVsVWWo6guz7ve8luVkppy5XW3QKwAW4TMuTa4P/NTVHYC22jDHhyU+vVo65k3Cgwm9U4y2S0eAz0WGJ77mpovvLAdCW2C18pjEGudG2JD4WL7yBrhP8XgZ7JDzy6FJPltoxVZ6rMbEuymxzngZrz6TYQ/+XcKCvC/7sWgUBgPp2I/Y6kpCrmLCijei1Jsv7VRiRmMttE3dJIZyRq7cVgdtAnU3NbGEMz4+u39r2kNi0pvvvMtmelNs3ny58dCdrRzXO5QeNhveGFDDDTzfZaSQvMZK4pyvkCG/Z8+eNHB/Lm3ctD31Ewb0e3/61cgStw0io56xLkHgeO6FaVV2zn3lKuc0u9Be2vnFQ0/BKPcGm/+t7/1lujg+hfQf2eicZz8FA949djQ2ON6b9xPjv3LbO14FlIYIFQAvKPUeLXUaJWtZB6w65ecCae9FZtQwqn48A6tgbt3MrcJenKL8qCofAt9BKyiyVm4dGk6XeP4uMuyVSpxhveuXKSXG/fLEdNpK1v4ElfSuTxOzGyIBpdrXooWLPq3KfjdtZO6/CoDGZjazQgWAljFTxkHp95hrMsHVOKkDNH+PEJoKwMZn9kN13hgH1dwr3qE63iib+/IEZV7Xx28dd5RzlbFZftYBazlHOWdcr0VOLbbVcr/Vny+8ossc+PMCzYffwdL+bB4fa9qKFS+v2A4T6g1GlIdgxU7yYasOa7mr+Tx3lNmY2fW4yJb9LLfzaMeWDm526oOuWXYay3VkXmsXu6K4ypvg1R2gDE28HHjh5syZklHNSbdg9coDJYNEs4ltzJwJv9g+LTCaR1p8s7UQVqAu3s5reeuVB1G+B68p89QyDHFf5Rarc1bnVfjeRb+V3c/7UXu72iUqS+WiNM/qZiyj5w5pIb4Xgf4lASJ2hYvPYcB+uKu8Mov/OpK+fu3Fp9N7MJhmn2c5KsAiAEDNuCnYyNBbxPiZNbyORbOHRA8lhIy3fPP0BeKHkGwyhoh7/NTBp9MnqME8AQsmO3UPORMX5jHcT8ZWCRh02ymfZXUh6zQbjG/yjP2zEQAhM6HrtIAD3csuBCFRguFbj1bkNLt+jcQsWdifIwNVg/uHf/LHYVge3741Stldv3WH+CfiRu8LpGl7jgn1AkG9DIguK8aDkij2uHGBEafGfUepQo4xqcWMcSVJvO/IBtd9H5ALOSbEoAeIhZykCss1qofcrEBshHe5AMtGROwkTKLjyxhbs4Q5h1movbA1fbSBiQNzFlWQAUcT1SIFrbJ+GnO+FxmyAHPlZZTIKjGD1kfXhahbf4ZYMMuPClat4jQ/T4JDaE3iNo8YSNzktO9a3I83SCASBAwiKXMFpjCSsbhv3XzKcq2F5VFYWybReMz7gL4ujJCKBhGrynvjqhVEbXfFvEkkwjhOK7cDuAyWjn+OWWV9ghELpk3A4SIlCMFtWc1L68fr8lWb0TCHWTRoNaJrMeQhIh+zl1NWEkEhfWbxCfrTLGHj8EzQsBqa7NwscckBbgtIjDme57Vzot8saIy8saKXkd7ymp7PdlYKx9AV54m3ZxKa8asRrhEVlDLDp8qFD1lFw+csd9eA1jqRwZXzODdHxQA6l6u1Idau6jyqZcT7tlSsD2Vt8pD7sPZkQgMKQmXDNaEKFsob3Hyesv7cNYQkwkyqjlhclhbXqMoDE2x9BYoD93o2k+WUO6Ov2e4G+0a2C2tDH8x/V0ibvcbmdWIWbwXj2Nj0PEbRinadE/RwDhmvUoRhUSoug/iQ6bFIBPM6g3oTkezTnGXu5xF/zph1XdMDspKxLLaIqn92jmOgkiHUy6Fe5yTzI8IjOC6E9tlsv7gXbeG7t9IN5nMn4FoGXYbeuRPJg7FRqBh2njkk4KzkFMlxhB8g0D45e5uyzVPphf2PUZFvZTp18Uo6M8NIcaMWSXMw83eU/7P/qOrGXJ20uISZ6no6SAjq5Z7++3/4X6eX/vyraTOepUNPP5NeQY/38KlzxKwTCsB4lLmnl+knVC/oa+M+rdQUkk6GsEQH5XkUcbTcX7SX4TokrslSusGz7322kPninpTLmiEcIQp5sC7sHMFrQPuOWRLVzXeVQChzan8soPtt+BFb6vTk6DbkwWYoxoFWKWvUPLZjCia1yDYG+KvbxmJ3qw1GTInwIlTjNIo2xF60DN0qfyODzBjLVQhLnhNZRSI4mLjOooJOtuHVTKyOjfvJE6tlr+sxnXWAWP+9bIiKjS/fb0d85blVCKJyX0UlY9Gm59mb538TSdaBZm2KxliMlSXW5Vz9MF6xhhVFozy3M5bL0CT/rL5d3vCwChvmFas6VWmb6qf9V3TM4ystCLX0OVttmn/JMaEeUliO2JVUC0n9oeooOjqxPFTViPn5lsPa9TMt/b10YLvGfNBny51xuV1O8/6W67zl77QMlvyMZddVjm83KJs7n3IPBSz7tyk25Vz19mvt/uh9we2SoOZaW9fBerP980DImfqlulQ5PlzYLviV+yEqZDkxNT41prfsJovRM5Bct9EaFvHNxPV84sCOdISSnaPUPB8gtnIcFmoHTIAZnmZe9rGACjwWAHUa7tVkQN8kUv3V986mKxigcQCSDOVBYjI/+4EPAJhwhYZbSJBhGT7quWPsvc/imgvZIHbtUUqSBdLdemRIY8RCksjEAxgowYyM4/Hjx4O57IVtmZgk89lKXjznnsd28u+x9Ad/+IcsiLfTKCze7fkcs3eH7756/BwSIt1V8QaMBOB9reUb/dya69WE1hVdn3zR7jUgL/grrsbiKszuPIBOqDJQaYl1c4GFWxBwp8rU1QXvpoZgAjQYib2C/b0I22jmuGBQIXxjMAX/fRjPa2jJTs1PA7hhaUz2gHkUXtyljaOfXZSUl+L7A8hoyXho6M3M7SOe10StDkXw+ZLxcca6ZRmrzHTIZPaa2W/GP+1nKMIaQgmm55H64ph7hFiYsSvIcQF0w2aVMatUKT8TSUWVO9SxHyEDPjPvy8Db7rajsXjFferGKzLNdb9X2c6xzGhQ+JEZQfqDzzR4ERtbrX7OB+M21ZG9jjbighXKqgpptp8hF7Mw7gOwp7rZr5J4sQ5DG2V0ldNiDMoim8Tny3sT7G6Ejdbt6bhTL/XcuQtpGyEmArDLFA7QWN9ibrkhstCoMamuxxcpeqG2qbGQ0e5hXHJCUb5nXeo5hjjCYwJoaniyxnAQACAIDXcodVQ7V8dyrPeGGdBPZZOsO9evR2lJfpEBnSae1exlvxrrQmvB806qV8SnZpWHBknadnlcBMKG/sQqB0uvy5TIZhJUdvbfT3u2j1IrfTw9/cTjaeuWzWxUJtIFNnnf+MHr6QZ7kMlZ4pINY2AcGHNrPKHj1bAK17/Y5PB82bWM27tKrnLj4tjLACVrQVpMQi3WBUCvIkRucFags7RgmMXqHoYLISIWpfA41RMs9cl5ldFaExq+gCTHM1911qxHkmg7ITrr1P2F1VMIf9euXXh8prI+KGPEAhjXx6lXT4jNdtzS11H3cHzrLXGeMTUYP11sbCfSn3//NbLMh9LuHaPpLJvpd8+cD7m1+zwXQyY8Ly7BHWsUh3eDlnVh7/P7VjbR/81/+TvpOhvzP/jjr8Iqrkv/3T/8B+lr3/xWeuudE2mc0tAzVgfDozHD78aVuvk2DMka7yvC+0V4lKoEbLLu8L4bY5UrbKpVhs0wzwNo0pqRxEhsc6iJMJcsVWsst2WPrxFjr1aqiiRjJCCJB40n1aPmfGTyxJyxaMvukaF07PwlCIcVVLOzgMBdpJ04hrlfbGfdhgarH0M/j8qmbWvZxzJHGiOzbt/r60GJa6+fs+6Cb4dhApDGZnfxPpokWf0azc+a9x/2v4ax3vdsbWfZ0jfr12t3eCQ+SmDQicochudA1j9Cwdj4FUF/1468K2n1Q8EaTXBdrtMO1/hZXUarHp9b/73NvS4FoeWAtiC0QGVvtwFCW2tXbfH3vQcBpEdo58XlsTHQHgYgy+ftgGL9Xh8Gmsv91+MzyoBqPtvP86zZfatWpCnQi7uuZtssN+Aedv85azVPHhNLynlKTFQrEUwwJbvn7kmwJ1vnTpR/UTHLBJTYLbqSGrROYhELbO/dufT8jg3pwpWJ9NzTT7KIzhMTiksVJtEQARdgn0odu0u4nPthx3pwxfy/L3073becKTIllzD8j5Es8ju/+EU0Pdn5AwqMkdQVY51uX6VahfevS9T7MX5PwKkrLBhI7k9gamyTE06XqTt6waki0Io5C0a7cCdZenM/deU/9ZlPpX/zlT9Kr3z/lfT04/tx+VtFCOkTQM/l6zfS+Xlcq8iJWHZuBa4w20che0GdDGG4uIw7FbhV3RcapGaWx7S21OyitmbEZ/Ivap3zLGssDTiikPStdB7mbT4oUGxkpVEou9Bh/C0/R2Edzl6mMhKr12pFoTn/LgzfbbO9ZTMBWOs3YtxJCBi7cj3YZWt4340FB0YZhmRm+kZkiq/G+HovAnNlUzTUMpD9JujQ/hqVUeJkx86cShuIR5NFvgyIk2n2eU26AtZSgak7WCjZqLucZ/Pm0fTOqeO5CENV5m4IACaL7PeCqS3xaZYMrWIAZUajFjYP7+f9fMd+LDGAMulKpMkwKsvkcaowGKtqBSf7QrCsioJ9b5/rBo5YV9lk/sn4zqrtyXj2vGYAq+lo2ISC9tYCN4zjBtJSI8S9GRM6dvFSuOztL9UAhGxF+srlULAqe7Zj+04kvk6FoY5kNPrdeD+VfowjFWTLMk2Z8R8VxAiX4QRzMrSCn/CsiDIyrePYKMmCjusc11mxfwJUftcDUAxqeGd4Rq9VDw0ShLqpkNm1dS37OENgaE52qzLiF5FntQRV4Te8Hzq3MQMrKqS1MNXixN3cyMJXnhqfUyHynLRHfCQbpOe2r0uPbxtO58mWt/16+yhSgft4G2DN570N6Dx/aYIwk8vp3JXx1DtELTbaYJwNYx8aaI/t3BvgWfbduWU/RvIOL2V+/N1r2a62hZ8rvq4GcoRbyFAaCqMnA2CciDv/e19CeWPjhmDiLzOvZPqmkYJzA3306LtpFFe5EmqR1DiC1icamP0mzrFO257qysZmlu8VvVoTMdcTD2uIztbtOyLOecoqe4yJQUvloryxmqzw3/vTb6c3TispN5E+8sKhdOrc1XTmuvGoDhgUHgCysbFSVYQNyxBubTc8eudMBBoyxph2O0/xjWGUI9bRxh9g/Z2nEMG7J8+wuQeIwnobT3pLMU76WoksdZDNvrf8sePXMWaIxmrlmZh/Avd7txXA7wv3+0qYVwlRAfR95oPJmZlh1xGRS5e6oQ3vgGuMSUwmOyqtpdeGIw0HWDC+G13QWXY/8NBpH/JO1/CSnYe57agSLJo2PWyVAKmy/e2AXfmsCYoC5FXfqxNZjpemLS/2vI4Lmu/V7XEdmPl+OyzSPKb+/dZ1/O4ynF0dCTSfu6liUT93ZkvzK+cTsFbSN0p9KbunPRWEKvvl5j28jbZJZevLuZrhBt5DsbF1wqyJeVyD9SYuB+Q9fx2QVt9fBKExuBxM1VM0IVF5uFantmvZNu89DLE/4mmWPazdIKgP3OVQ+6MA2XYDs97Ayw22ds/cDrTGPQSzaKxKnjhlV7bczq/tgG6A/3JMYULLpIp4U16ZSbFgXL5mcR9r2DxCV1W93eqDMGotsyDJcPXCcH3q4B4kls6lx3duwX0EKIG5CL1RmDQrkpw+czZiqEhRwjjcScfGZtKPjp1KHYBVZXdG1w2k3/zEJ1lM+9I0VY4EwatAX/MYy16r+Zh1zT3KJhSDLDD2X10XMyrmVMY6DBUGReMgUBFkKLbu5+cvXSCRaDD9vb/zu+nNw2+mv/j+tzkXuppUH9KATcDQyAoKrC/eIozAUqUyKT63jKeEgf8qd1AZA4J8GZmo/lKxsTmLt5KXEfxhjKSgSmKJJSk7AE4Dg+vT8avjuKiyaBEmwl6IBWKtxpXrdTDBp2nvDsbLIMaQfNyo9zxEm98jBCLEqAHItzCQnSRQjcPonkb43gSFKLWJgVwDG9TJsyywUEQJS4CXMasayai1TX8Y86jW466NQ2kIsLtlfT9uQqvh3E9bNmwi1vNWugjjeorY3OsAQmM/ddfrel3D/ZwjLnheN2rsVwgZADiuJz74yrXxzFjxaI4zQbNL5Rr1ArkfAZOvKDeqQoNMCG1VkiiKyzMSfDDMsjuypLp9ZYk8dw/FEELH1I2T0maVizfqjjvudbvzb9o69wr5mwBiLB4hBIYPuIhOcv+GTljS14U7amJzAYHozm3bY/PjfXVQvUs5HPvSfpVVioIAuoMZGxGOEnI9q0Ko/AqxgWaCdxA/a8ytGwABsRs+tU9LxRgNrwYikmyiYEU0U4ybGO8y5TyjrusoeCF4l4IV1NIuWbMUEMw4NPFKiSlZ6Gv0P7/BWlvnPIKvlszx+npT1kbvodiB+npZXxvKfdmOAZQF/Wo/KvXG3FELYwcu+KFOjCEV1U4dO5HWbdqajuCWFWjimQUgrWCcrU+f+siH03e/+0qap53GGWOriZNeiXclKiyx8XFuhRC8zHBVEcyYW5Pd3Gjqxo/ncowQlyzjG1tB5y/XcbPlhuzxLYPpH/z6p8lMXxNV0nIhCdoG2TOF1g3zcJPSW0mcdYTeL2VCTWRjnq2DWQ8BejcwzDfXS5Pq9Pj4edEiLdn+tldIxOEB6iT8xjv5dy/9OH3zTZQ5AMsffBLtYs732jFLYBomIRkgo6gOqH0KcA4q1Ps3dAqWWg8R/d5H7HI35++g3deR+LMfplmm/Tqi8JenrqSTaDS7rnTyHQoHxzoyuIoNIxtKceQEa+Xpy1cY8+rJsrHhOCWBs3C+7n1KI7MG6ye7T7+WcRDxvSZgCviialSOO3fpMvzHzbpA1bjWDuZTD+v8GTYZqyl77VSfYo4TBBRrTTsQGeN+MXOuZfbqADN6t0FQPQgA1hnNOH0VF9zOprZsaJAvi2hoydivDnoU0Pm+a9BOseVchsl90D0td2/xTNWtxoafeWXyZh+blljD6GuJDb0zXtc1MhSCfMYG01uuUb+/+A59Xg9HXA6vlPfrWKz5TNGW9+8vgtDyAAWE1ssu+VkTtC/P2z1K8+Vjmh3wV+mQR7/qz97x7QDkw1jI+vM96DkzLS49v7RFHwbeH/Z5fRCV3VP5Dg6Q6NG7taz6KIDh/trJ4b8qfrQ+wQoY1TCbJEP+e3rx8e3hZtyKgdlItrxgwgVXI29QukLrjqXxqcn0ylvvRJm31Wv60iUYvD6Qyj/6nd/CkLpws1OXyVHayOICMKG6013UNe7eXYlP8vxFbF1GTyMl2Cy6lRHvqjYnPzMwyK4GWTuzyn/tV341XHr/+Tvf5DyEDChXEqCW+DV29mNXr4fxs6ToDO6j68xc1yHNRxeAy/Ppusvu4+yiCYApk8DCW+q2a5TiWMGp8ihuMmx7GUqBhK4rPu8h2eYcAfuznMukt8xJZ9CrBugqzjtbJYEYDtAJezG6YR3SMbh6ua4sn+2hcPrIZoW0b6QLVPy5GckqgN9wzeRSrxpWWR9dkCbcKJGi5NJ9ZKFQBgSMr0yPbx5O24f7MGy3caNuC5bTRUrjchNjOUVyy1Viw8yMvX6vI529iHFBXuuacliyniZ1MK4FiivZjSsvY3a7bWZbCbIEXjKbIvoA9fxf2SXf1u1HH/sqhq78DMkmy2maLEQ7ljhOAYELn+Ml2j8SjnimiiUU7AkIvf5tDLtM+VWS0cz+N453clK3PDXJYYvztTzOTGGY8EraKjLsrXdukoheBu7F68i82v4WMXC8OZYF1zrVb5LtLzvu7JaJNGbRY2UMNQCyjRmsmJylAhltZl8pqM8x5WWoTAij6WpVVkuQWrkqvb8oQauChGPLMVhl/mvqBB4TzJE5xsKsmpLBgmZXfYD2CvCXNWuJoa+McDHgJUkq1jS+YJ9thqUXnBviEGEZxFBnfWbAD4vJ/m3ELu5cn55+0gTC7vTn3/wRqglURaKvbt5E4QLmzuSbLuqU95ItvQlANwEjvZJ2NPZ5BsbP2PJrbBAiRlZpDj07/DeD3Fmw3zDjuoYthrGAUkAkLK2wopJu9ezBEDA6bn4ZbeNDuzelEUKFOgkXuIYAvQUxLGwXWiSIAAAgAElEQVSiJNHNm7fSEG5uAXwHmewyq66PjiU3OEMwSxlsysDCOLrpVBOY9vUeTCzKoSPZQxPxp8Z9AqrHkWHbQBUlExh/fOx8+hd/9O1g9Z/eReUlUPP33zkZqd96bqJgCiEFq/U2RJJWjuXXJa7HRqky1y7XEddz5/FmAL/rwnk2Hbs3r4dYZZPLuN5EqNFN5yxtJhixMtJdNt/GyJ+UKNi0GUH9G8FSnz03hrTW3XSeancTqonEJjzPzxJO5Lh3zhYgF2OzIi8cG8ahuua5nt8kztpa8SbN4c+IftP9b0JcFUiyrPluBwDrIKzp7WyHK5qAqv4cdTva7vfAPs71GkgrNrHdeYqtL8e0SLsaM1uYxnLe5gbQibkcS1pFTbRtr/iOa2l8aupwLpfsXtY1UfmvXPrb93LRixKHW7/PkshVb2d/L+oT7fBM/bk9tvRLvf/K+RqJUEt1Qp1oxRX/vh1G47H/OkBosyWXG3CPAk7bgbJH+d6yo7/2QX1RfhTwWT9ncyfQ3DUFCHXBrjLZ6xOmTIDmJFru73bP0hoc1YfRTrpRImA+a8p5TzFYq/cUsY/3KiPXOq/Gy0pOLs4cOwJ7uaNbUfjb1I0fAIhStpP4ITOMXZg3IrtkzM9ZdDkPn7+W3iN2bueuHVFzWLfM3//CZ9MOwJS773GM9QLuJF1zQ0gs3a7KXTrwlWLSjec6oLGzss+ps2dikSvuXZkqJ1pmizKL5j9Z0Ku4x5R0MoHp+eefT5tgRf/9V/6Ees7jaS/ut02KVeOGvsE93OZZOiwrqrYp8Y1PHno+/d5X/4IYUQGV5QeNC1M2Ke+QA1hGO1luL+8UfS9cXVWVknDRytJyXCSkVEB1pUlfhABYI/0eIO7suGL9JpDZ9iz4soU8s8buJrFovRjSFQCfAVx69zCao+sG0cQcDJYt19jGMJEMpOz2VePqNIghaJCZCt1ldwCDd0k42oFCwFpcnVsQln/u4AFYIcAwwGW1xgaQ5mLmImay0l1i4GSa1I9d4PPdaECu7QYUXJ1IX37pm2kcN+OdDsoEwkpNhds977YJOMM1R1wc7nXF2G/BTi0o/s3zmKhjOzmOBFxhzLhHgVRkHrsQu6ZyTMSl8lnOmM+bNoFjZk0F+DmurGw6/D0MYBV/GhnVGFJ1RGMxpu0iY7ly/48zvvppx3Ap089uA4xLzPJUE+GyFSgKHgMocy6T3wYx7h6v5JP3fQn5sT7Oox6pzKrPYSiKAMmNmzJiUb2K+7VGutW6rKqUS4rmeNgyprrVoDRhTEUBQQ6bOa9rO4W6AOcyeSwk46q5KtNqu8kQ5/rosvM5nnJOsMtzjAO2I0kqQEWuOOSS4HWNqqzH1AcbXRlh1wA3IoXhiE0XLwsX+OyOPTegXC7mRsQfm9TmP7psdHBtep5KWtZJXwBkfeONY2kGZnBT75r0woEnQ9bHMIEx4kTfQwZpjjGlGgXZLgC2HCdrklMeL6o85BrpJv9NAZ42ML9DuQLQZByvVaouEALUaza3m4/qWR0Tv/TBA4RPHE+fRpZt1+7t6c2f/piMb8A54NnSsTNksUs8WrL1Nvfv+OrkusblRkoH57up2DvgPzZVgkbvzfXI0KCKHTfTPcYhjfh//+s/ZlIMhrybQ3hozd30t3/1s+nH75xPv/e1V0L14TMfei4dJWTo7bMI2psoGsmiWXRe6bIC+HJGv7G+ssisvYQLTN4g2xwvhbGaXSxHkzM30seefiLdmiIbnniYGzMkK5EctY5EwhXMw+kF4jzpwieZyxfPXkwdfQPpLCE3c1NzadfefcRvXk5X+P2iZZcjJyHnceV0t8wixpioWMJi13zfZ3bs57GSY4Nvr6AftTVUoYskthWA2+AC80arHcNYt9/tbHkT4JX7qZ+racNivW4woGX+tANM5brtQvuaQKt+rToIbdrlZnzpo2CQdsc0sYQhPrE6hl2ynSvVAcaw48JwoCjHYzJesKFZUSMS+CqQ3S6Ws94u5fd6/9dDHMrvBaDXsZO/x7oRiXc56Y1BsDwIbT703wQT2rzGg0DjwwDlwz7/eTv6Ub/X7vrNQd0OwApCI/etxko+6Jr1yVAmT7jNKuDTvI92ILSUVY37q5IuQpOwYhdiI9LOTRCJDMZGZuDVxdc/uGszyUjjaT87+fsYkscf2xPGeNu2HTnZhOd77ejx9KMjx9Pe/U+nN44cYUc2k57fuSN9/uMvBuen8ZwEvEbMoW4mFkmF5UeJefRlfGBmFnLNc8HdEDt4wakvM91lSjQAslLu/ASchgRsJmHqBoymdb8NqH/xwx9OX/mzP0tvHz2S1vV3h6ZhnhjG7JFoguGRnbqAxuW+x/bhQrqSfnziPCwl/YSFXWsJTV4CCds9GLDKbafLvvRxmdQ5oQa3e5UxKoCVzQq2y/hO2MYBgMgCmaJzgrzQ2szi+MaDmoF7ifgpM/i7ZUFZRLYjpL++G4BZufJPUUXF2C7jG/v6qSxFjWbjwkaIJZsAaIueV2AQnxjpSf/o7/8uhh/XOde6hih/AJSosnQ3gOYQMZA3ACq66s6cvcBnt9NF3GhP7NubDhzYl7rREbXIQOfqLjRfr3DseHrt8mT6k+/8GMOJcdQdB/shy9ENy9SH0ZuxIpSuccC9Lj6TTwwTyGOMmED61LYcAIwr8N4JACtSPBtwfV5AvqsAURMpXLm2bBrJ8YH0sVI6hl4EO4WBFiBavSYWPSWOZNOUvtFrrdlTNJ/7UYzf10ZKLFo5x/twYZY5shypMYhmCevS6iABxvPlWFWFvq3GRMlPN1EAy2tsdDbCCF6CXXWcqtygzqTAxE2GVbxC5YC/FWwPkMkzOxYctwIdDYXPoAG3ek1sTdV3lH2jYlewqHzuMQrqe04r+BjaMGO8F//Jvvu8PktkjzP2NEhKVck++7mMnfF/MrPangA0AnWvGBviLAvX+rti8IvhCexQvUpc6s6dO4mhvYgsV46dvQ8b2UFb7ntsWzp/9WaaZZw8uXUojQ7BWPMc2/bsA8DOpEtnTxO/TKb8iXMRJ+u6ImC+W1UDEnBGxruAhnvyuQR8vozNFIiaBGVfBGgWbHocv4dUGbsw+7wHl7ZssPJYW1bfSQe2jYSm8e/87t9Jc7DfE8iRrWbhuHj+HH0jwFX+S3acmHPGy2qDIyvWWq/LMJnpkbBn+/Mz2GhY1r7+gUjgcR1wzBrLGTG7uN1vTKh2wXoGIHQMbBzoimPePHk5/auvfpOY9un07IEDgIQ16S/feJMJr/oH84TNnMxVZPWrH2osNX2o2oEk6DqA8zrWCYHrifPnQwbOhKWe1XfTWdbIQ3t3pqf27U///j/+Z7wcG4hz7g8ZNOeNqiNXrk+mt987aR5Rcr4dZr5fxtsREkmMEcF2EBNumqsNT7FtsUnhXwk9KOOi2A/HjIkw1ovP654hBTnC5I59U42lAl4eBkbL+esAtGyM/Gw597CfFeaxHFcHSDHWazavDq6ba3r5u5yv/vfizFg8XxOo16/V7nnr5yjH1u+5+XmrLWLuliRzQp7wQsX5Wau2YUvPIUtoLIQx6jnJUbIp04nlWSKkxsW/1pbNDUf9XuptWs7TwhwVidVsZ9n4mls/g9DYHeiOrb7ULjEpLlB7+p+XCW2i9+agag6GZoO366B24O5Rv1cfIA/7TvPe6s/SbodVzvcggBwafdXC/6Drl3O871ytjsg0e6uPql/qxwdbr8XRbWS2sm53v+Xi78IQ8W+wdZEotdjb5Te/GgNSRoTv9QOsdlK2zRjDA7u2ApLux2AfYAGc110KxLxJVvzLr76dVmI4jlBjeAaG6R/95pfSwg1YChhIg9iN0bsFCLC6zAIA5i7GywxsF/rLxCuFXiPH+brJsSYjWbLy/PmLwc5YxUZR7NC6o+73AIbACh8+y5pwS86m0Y3r0zMHn4o4vr/41rdCmHkUTVONhHWgd2FEFwChZvOOAUAnwDpXYRduIMSe1pKND0sbmbAyS7oc427Cj5wZLCauINcknVhkZb4MM2DxlZmSnTHxQLZZt7AM3m1dizA9ut36e81unwzXmvFd3EYA3jv00zmYSMHnSlxzWwCaB7dt4Fywh2a+MH7GSPJYM0jyAjG3E7jRLpFEIVAk8ytYvT5Yh7/18Q+nF/dtCh3QKYCUt66hHgegKzN1c5zv8N/Y9WvpOrGi99BHPXN5gg3DnbSZzOCPPvdcOn/2FO2zOn3wIx9KX//6S7AmsLFbt6evvfleGrvPOCCRwjjXkCnj+btljzVCggpAia5mR5zGVFe9gMrFsMiZuUPvoiSq4EQgJzAqjFswbcq9cIzn87wmvzgWHWtdsHxmtBsXqf6otbun6VsTc8yWtr90xerKHyU7WzB2EdDkrBmhXrk6q2fOnIlKULpce7oAgcwDqznJMk/Atgl+JoybNc4TVnoUg+2xO7ZtC2B4iY3TgaeewiV8jXE2QywdgJoxMcQ496fzaAJmSYZaRlZw4hjVjToBSDN2NKsHCABiJ5g3OgDoWf4pau4mxQpS1+ivDphQ22KWsAEhZGxs+DxgpGwIfRCA0zkV5xVTyBT6vu/lz10INEj+GuuDYSGCScc1txGb0wg9yZXV3EiFPJkGzTANxnUH80l1hZXEHYf7mLHYyfGdrAnWJhjG/btu7Yr0xG4ywk+fJg6RduwkaY12uUTbzlEe1ztpJboYxqJmrHNFuTn6zTnjPcQ9Om7CUeDv3Lc0qsuW0mk+qGwP8YcR5uQctR1khjloBzHKOwbI8ub5nj6wJ71wkDhKWCJZ5XnWpXNjxI2T8LOedeYKfbqR0A2BqLGuVn/y/FlTNG8gZFcFYVdYe1yblHk6d+5crFvGCsuqWwZ42CQ/N032G/NKCbO1xB6b5DSH0f2f/s8/wA3eASP6PMzmtfRjdEdn0QwWLOL7YC1hbeDfLcITwoFWyT8ZbqOEm8zivECctugFZK4HZLvp28OmdYBNzEk266MbBtLJcxdhRztCreQWG7FrgOoR4r1lgHvWj6QfErd70yx5N8MA3fu0qVs/N9nxEkgWSxPGIcfaxm+0dXE3B6tm3LJR7ney8kqRnFth3zj7uL929rudzWza22Iv24GkOhNZbHwBWHUmtB1T6nlb2qJhM+MRl7zq4WphCarnL21QP7gQEuW8pX3KMTFXo+3ytbxU/VnrILjJ4pZrx7NlqjrLMTqXte+sYYoJ9rPpnWJ834s5nMmkSpsjI9em17PxTOW5mjin/K1bP3uJckPV278J4hvC/w2JJi/Mv+VA6NJu+P//r3YAsjl4HwQAH/YEzZ1RE+HXB1H9XA+i4pe7ZnO39DBwHNdwZxoE/GKntwZJLM6LWYJL7k87E8anGqjiYIFoJZ59p4qhLN8pwc75uaoMN37qrt5sHCgGa+/WDenJndtiZ2529S3c2u+RfHDyPGLGXOs07NoChunzzx1Ih3DLnWNB7O4ZYOJkBkbJkHH0+XpYGE1kmgEIKalk3WVB2zUWeAXUizj1HPFTLvSyp05AXQ3qZVoHXsOlLJAafibfDMH8/eYXfyEdphrSiFnmGEGlS3qJPTvy3tHsjsBNvH/3VtgFtCbJMr/Xsz79s3/779IhmIm3YAkWmBSl/0OYWOkgk0qqJCSn3jZkpi7ARATiYSHQOAfTxe8aLV/eU7jm6bmFaHMypAVluMpuw3gMUXHkie3rcf9ZtnNt+sbJ42l+RVcaBhTtGuxMm7vuppF+TBLf6Y+4yY706oWJ9MMzV9Pd0LC1slLkRrLwo8uIPMovv/h82rGxH0YYcA3oVDpIh/kE8Ys3rLQCUD8HODID9hbW5gaZ+lEykFCBPdSMHgHAnz57HqN5i1CGjWli7Fz6rV/6LML+w+k0G4tX3j2TfkK4hS5Ux0rENUZiEuAEBlEDb4KCoHm1iQ9msdOeMrfKL+nOlV3SKJphvIbx56YjZIJCkxXXLM8mcO3qJs6XpJU+jLfVt6x6tXl0azpBnw6vH4qSrbJGXYAiQzDOEu9meMhlmErLaUaYCH+fo596GF+6zWfcBAleGTeGalgAQbDz+ON707Gj70X4gOEgbs4GGIOCeJnYq4xNN0+yhv1sfARLxuV2kyDlYux1DB+x1rjPNo5rXzA+D5u7FhBr3LQxpBpnXbi6bwXHG4g5LBWZVHywjboBqOcuXAwX/Bj6qmqNCryNVzTUYK7S+xVBlnKXkSTE3HOmZ9ZVFj5nMuumN/YwqhcFI+K8LprAGbgJaJ0bBVhE4mKE8gh2cV0DyIwvn6Y/52iD6HNd8hGLDAhlzAtg1dT09xVIDzEcg5W0QtEV2sPjBbIqMxRFBJOtjFlUK97KZxsJz5lA8mg9sZSRmGTMONey1voaWEsnkDG1ygrJTBpCoufjBuC2UxF82lyt3nGLMzj3sM5wiZEl7Jz60scPphc+/mniwPvS69/+T+gTm/imISTRyOxxgN8QfeVmRjZdgGIcuj+dy4JX+9KEIEM4ZBCtpCWjLluvd8ZNr7/roenD9d2hjBHnNmFyzmQxQ41uzqf/5V/8Gzwia9PI+oG0i/n1fTxIU2aVy+hbpUw9XCapbL7ri30jAA62nrZ0jRIUD5P4aQGGfpKVnt+3PZ0AePYZjkKs+xQxryHVQ595T7KUStrZJ1fnVhJPPkF/urm2bzJYEUTrwq174urESLE7rnHlmMJ2FXvo3yV8KgoN6I7VBlUMZDuCqmkH68cWFr5pewvYrLOMTVAXwM91MkIGcphJtF3t90y45IIgc1b2qr3q3y0hWMvFp5ZnLPG09WsU2x0gLmZqzs0oyjZNMNdsKz8vQvma9Axgc5uanBRhXaynO0a3pAt4riws4OYitm8h4WTCW57v5VUH1EseOs6dj6sfU4/xLDkPdXDfbOd69j3HLXXHN7Pjfx6GsXnTf91/twOZpSOXA6Xl85/1Xh4VwDbB6l8VhNY7ebk+WG7ntdykXTJRdVNW4DXiwCoQag1ntyFmzb9v8LkYCUKrzzQ+XSwqgybHIOXx8WefTHOT19KHPvJCuoI7+MYU5TgvjKebLLQnz52NRIW9gIJPPPUkLJusBAYQUKrhjngqjNQRXPWhDcjvW7eMBjBR1Nq/z7Oou2AWKv8MoGj//v0xKWREBTIKk08AEAZ7ZYjU08cFOT2RvkQVpl2I0GvQ1b68CHiVBRvdsT0defdouM+2bd0cEiwTJCp9llix7/7oaPrq975DshVZr12DaZxEH92kYcwFoRqDCM5nd69hZy4rLm01pWlciFETG3wdLhENX/UvAvpjzpvhC6uhS93MbIDhvVuT6Rd2b06/8oln0pvvvpOOnp9LXwYsda0mw5RnOQQg/PQHnoLluJcu0sYLVI7aRkzrOwD9r7zyI9oYEIVu5dO4zrdtGU5bkX967+3DxOReYrGBnbKGO4bKDPGTtKdFAToxiJOAd/cCHffn06ah7vTJD30AVhfjzWL18g9/ks4AemRsukjcunztMjWj7xFX92za2A+bB9vz3qXp9M23T5KEY6lB2SeYXPq7Y8093HvDtPWliG8zQcnFVY3NftyAGk6TPbbBJB6j2pUudY2rsaS2syCqBxArcNU1ahWkKVhtk5zUJ3U0mlC2ZfPWkMXp6clZ0YcOPZvehUUagUm/CbssMDB0Yxh21JjC7VzvjddeT1thce0XpYAEzo43Dc7OHTsqV64Ag6Q3WEdBhmEfqg8InjfCghp2sm/vXjY3hyMcZCtJXO8dPRoVc7w3z21CkSoQxjBepNKV7Ocom5WbAAS1RAVUU7Y/zyog8RobALwyv3s59xwAfoLN2TR95TXOMHadpgqhD8G4WbThHgBrQWDJVQ2FMOFJj4KgWoY+iAWZz4j7Iiks2FI3RItFN+ogooDOWMcqg+bvAvMszZMz91VE6LPAAGE4l9k8RKlTN1Ya78pXEEocfkcjq4QSIHYjIRrqbQo6t23dmhbIvu6h/ngpczl+/Wp6gmefYOPpeLIgQ8w9DWgVeuGzCeaNmTRO3cQs+9ZN6FH6oJs+miaOsg9Ar1zWBTQqV3b1I2HGxpHbmcGzsZpN3MGdm9KhLUgi0Wa/9Xf/W/Rkx9IdVCVOHXmNORDOhEhG2711BwoP12HY14VOqGuR/ewmwvVJZnvcOFHG0RrE933f91yXYoMP+DYRsJM5FHHWAYAyaHQ8rWB8TABQZ2BI/7ff/9M0t6qPDeBwWodSx3ept77QwT2alEbcqifrwjsj0BcMe30BTqmCZpzyAOATbzwhF7Ppix//UHrr2LE0BQjpRBNXL4MZ9sP9Q+GJMgFzJSD5PEmbZygffFt1BjeTsJWWGY51zn29Vd9kxKu492Ln6u7wOuCoAyTfL+xiqUzVtNtNhrIO6lwPQsWlAo91AFy+1wSSnr8k0xSb2gRHdVtdbGfdtsbGqwYQm2C2zoiWeyvXaF6rPG/EhVcx1UX7OsBnLVa16RYv587qF4vhd+HBqIDzSjchysZV59dfKRPexRyytPQVi5TwPGsYd6q2FBDajl1tAs12YLS0U8EP8R3Hh2F7klWO8SCu8uZWr014DkQRi8oHS0Foq/FrX/xZgdtf9/H1HUs5dzuk3txFNQfLg+6rHdisD8hmJ7UDmcuB458FALebBOX79QEdwCfYi8UObrZNE7zWwWnUk9dd66Bxx8SgiF291oq/zdBuXi/7JISoOaFEf1AXA3oEA9FPicmPHdqXdlPy8iag4DuvvpmujlMbmElwxYB6ENrB0Y3pUy88m94+dRbZENygjNI+9Oh0M61noV1j3W/uyUVVkORCpZHypbtKIzN+A6aUAP6ozGDmO8kZxpSGu8N4UaVAAIK3pscBTQOKU6bN1Dn+/Gc+mV566evpU5/4cDpJnftrxLBqjgUmggvd5RtI8tmxaw+MRUrHTl1Mr759JB3c/0R69/jFdA65o2nCA2IXXzFOsTBVC0AR6TWTXcWBGcW1mXDWitH918pArLB9tK0T03uvmBVZmUF88MO3b6QvvPgMQPN2OnbuVvopDMYILrRbGIDTJG1YUWagE/c98i2668knSn/7lz8NswJbgkt+7X2FydEHnLmX/uw7b6Qfn0Rb1MQJgL8xu4Jgy5yqC9oLO2ccmwzYGpjXEdijceJEJwG387TnVYB3J+5xGbRIusIV7x76vkwem49BGD9DHRYAyafGb4YUjvJEOodlIzvp9207twezOIRr0I1L6FnKZgHUlW5ai8HcOTpCFasJjPHatHvXLly68FTc53U0ZGNBY6OyBQY2VA8AL8p3Kdw/duF8MI2r2ViMXZuEcZdxJomJsXkVALORCl3Gbsq8ruXcVu0SyG0ZGY2YY/tQ0GsyilWrrPntONPN7LgYhe20nKPxm2sx0m+9/RYucLRuARfrAdG65mUpZbpmrZjFYr+dWGcT5wSYQ8YTwtKFMgKAT3BifN2JUydbwEWQIngQsMjinTt3JhhcjZ/jTSA2QAKg5+/gOEHYFTVyqySpMeL3DgO4x3HRXodxXQkwnBU0MBYNt3CuF/kVwWkGpIusS9041w1qqAuoz1rpcQa4iJhwYazhPHg8YPO6aXsz7q9wbavyGHMZgEMeu1qnsg6higlszFhk7hNWsnt0c7qJCoVZ4Lf4WxfhPEywklwy5yazOcZ0Qee1K4cAWW7SVaiD53QDu4l5O0vYjIlesqduKGUbbWdZ23D/xrpCzC/rzSUKZFxHHd+QH5MAuxh/veqGfpE5RP/9wm//3TQBCJ64cCJNnDvKfoia7ZTw9Q56kFfyXq6TUGZ/2e+GAIVWsJtK2sq/9VoLqAsTGioNhHnkZDHawOS3SAwjGVAxeNa5Vepp0uZ9aIQuEAD+v//eH6ULt6w61YGo/Y70w3eOwU5yv1znLnN8FeEyBjDYtoaCFFbWAhL+3q1UnNJnJAbuQB5pHOm5ERjleY6/eOky4RGsj+ow82CdMMA3DE8BjE7xt23nM6w2K94NhHPa0J+I0soJq3WwWQeYdfBSP7YJsur2qn6+ur1v2rj6Nf1+AWTlmoV5Lfa6xEaX+6gzkPX36nOgbMBCpJ9xWOxvHXPU7W6OuzZYYTEetTxbOa5gg2JTCxgvALm46+tgvvweGxhDmuif8lzL4hUTFyvvp/cQSUgm+AL43Mxcon/vui4Tc2xssSB0RUgQZsDYxAzlOeo/yzHRT5qx2odLMEOFJQrD2upX14SK9Mo4okpMiodyasfuLNcpXu5VBzPtGuMBX237UTlfE+jVO64d6GyerHlMuwb967jf+oBdbjD8LAC4/hyPcn/tJkOZKPWJ3XxvyX0b01Tt8IInqSh2QUIBpW13iJzEKMM4FwPcejzDJATsGx5IHz20K8oufv0Hb6bT1xBiVp4mst/upVEMyueeeTLczV+hWsgcO+y1xI51c/wqQMXzZGfPk7Es+6O7U4AqGO0lLsvFXGDpLtzKMxpg3/P3IqSvpp+MkgYwu3tm0c9bm7YhS/LxF55PX/uzr+Mi7U3PHdidXv3p64Cp7nBrRqY94EZ36yYAh+yK1X5e+svX0zP7tsEKrk9/8dPjCMnjbrTWvWwMnwtIjC31JdCYJrHBmKy9ZJr+8DCsRUx/ja58WKU+UHNjlMXSeRbZjMY50icQh8FGrsfwHtxCghCGcxQmcR6h0AuXZ9JZXGZ9nbfTb3wENpmSo5MAzbNXeI8+WHWPmFh2u7roFu6sTm+fu8IGgHg9FhkNtHkVFKEM9iuSWbg3f67CLRy719uUQbUUJe8ZzmDCwAJ9o15gD+BJ5fWS7OIu1xi5OwCjAbPZWfzO8LsVn1BiCaDaL5DEIFoVSgC6iVrzG+izbjL7uzGMg3hRTQYyphQaKJ0+d57NxlA6CcP9BpuALLdFFSQrSzGORjePwHZeDZ3LbvquCybu8e2bASH99EFv6uW75N2nt956O1hA2XVjhU0A0cU/PDwSruf1sKEm5OjClaXTfb5zx+5w/ytdIxPp9WRPzU5kXikAACAASURBVGoXaJpYdIXM4RHE+AWahoTsQDO0ZOw7LkKZgfsSeISLnPYKGTE1FOkT5a3c7Jhpz2CN4+suyZbGaOUenIYpda6ZiBXGUGAnIIvKUrcjpERWtY/2P8bG7i0UJ84CrO8BCqM0J/2QOdBFncMw6jx3MXpN96F/tzJlq01SkYop66kwVMPWD6hSczY0LXmum1xz3IzoqAQm06r7toAVrY4JE7iOuaXBLrPNmWshoySYsHCC5XyJlwR0WapygD4VyM4TW7uOBDvjUHXNq0Gs8Hywq3oXlD5SwJ9BmT0RAoecebuOOEi1VK9Sxa2LcJYpQNyJ61NpFpBnCIVQ3M+7YBR/5UPPpHszxIY/8WT65V/7zZBJmxg7nV795leI8+yjb0l8m7oeY8fNW5GLKwk5obrAmuDmOWrPVZ6PYlPVGTUsZBpdXTc7C8aE88/vy653sD644ROIdiKTdnlyPv3rP/teOnHpJhtkWFFCndzc36J4Rkg3EbazhnljzKlhAOXl9aO4hxtPxoKVobYOr0v38fBMsXm7hX7aTTeRbCiHYYktUXqLmOJ5kME9Y4pjQ2+Ql73ny/T2Kk8gxOlzJnUBcXWbU4BG3XY0QVQBgnV7VH4vLGsBYE1bVzY1taSWinVfdOkXF32TFS1Maj0+s2mn69cr36/HbzZtYhN8t7OZdfu+BMC57secyEeU9iz3v+TYCpeVdirH19u72ORINJIgiSlnMh0KG84Rdo0zxo67iWCzrotetZPQKa82FeW89evkmOtFV327Y+rPWH5/IKhdCngXmdA6uGx30vpgqzfCo6DnB51vuc8eBZDVv1uOb/ccD/qsef1HbYd6e9QH36M+a3OC/VXb4WdpL4dUGA931S7FFctpkkjovVUSR/XBF8MwGDxdeH4nx//tAgTsR1Ny7+gQO/eUXvr+O4CJPmqvT8eCt4kgsM+9cIDszT5Ygp70Olqh47icbt64hXsVg8xEEPx2A6R0ZXdj+E0g0bjeZbJMEDdmxrP6fy7i6nxaIu/sxQvBOvjcSrloFGT3BAIrZc4492c+/AGM9Zl0lBr1H/3oR9LYqXeJEcOleQG3Km7bHuKjujHsvbIogA4Tof7jt7+HXNR8+tzT+9IbJ8+mi5QTxB7EKyruKLsUpS0zwxX3DIP5hc99Pn3rle8is3Q1u98j69hNXdQxzO4I3SSC5cp9opj2ahd9w3L4h3RzukMiRycIYmdvrhhlne1xwh0W5u8jUm/1mfUAAGJg769Nrxw+io4f8aQwPAb436OC1W0TejhPN0zJXZjP27BMdzj5bWUxZLyVmDLLn7i8KOXKe7mGunVlFJLOCSIu1pYJFMwvLMCa9lI3GjZ4lu/MEis6QBsMACpXuqPGMJ1TbojnVjbqQ88cSJMkd3zguafYMEzAHCpZTkUnjK9FBHTJrO21ghPnpe1j7MLc+dNnPo5Ooey38Z53eAYz4AdIqFL7Miomcb13jrwTmeYbUTcQWJoBbgKQ9ePVweyBybwK453joliE2Xh4DUdvLyEL3bCLUVNet1hsXkygyHJQUflIkER/KTovu+ZLV1ZhvQRDGmcNvsY+QjRguPxcHUepJAGump45615AhZIC11WJwVfU7Y6EoexdMJteV6/AxDhV2Vhd0xEjxj3O8dksYOYcCWKGAuyiKo+m5ios9DHG+TQPd2qM0oioHdwTVFSMQynxGQxMRTHUWaay9hTjXxiawiRl93qEmId26SrF2buJQ+R+vEdjWXUjU1YiYqfzq5ZCH/eh0YUtZLyMGH7DyczWV5nBsAm9HCYVOU9Uadi8cSRCMLZt3RLtJhBXCkv3vG3umqDno595a2KXIvOyPeNXLkf8rkUu3CR3cp+bN23EzT6ZjsIAXphZYBNsudg89nsZm8ZOr2RYDeJh+PihPem5Q8+lgx/7XOiUTl18N7323ZdCD2ma0I51qHIIXgVjMqGhVKAQPfdkuI9tNoCbWyatuMptDf1Nbkq26dYndMQxZziF/ag8mFJcJmUZK3yZEpiDQ8OE6txL/+Lffy0duTSOt2hd2rFlQ3rr+Jk0CUOqI2uVG1elqgxNqMZo0bR1szFHvPdWKp8Z3rJzfV86TSW1WwDwm5U8WuiXFqhpqI5Jk9yp5ywbhKL9Gc9QgYc6CCxrW/R4wztXgFUJW2oXf+n36gxfuUb92AJkyzxpRzjV2cQynus2sRmHWY4p9990q7tJLddzRFdJ5EtY4Pr56xijBW5lGGsXqoNegWKsyCZrVe1W2rierPkgoqve9h6nDkSWvcr2Rqk/bUA343iQTd1V8jJMzjMmNPyfMg1W8aqB0Hq75Fn8fhBaHwt5bC995aC+nFvU7lWAd/XZIgitd1z5vQ4wm0Cu3gDtL/U39+7DOqZ55XL8kkHQ5vZ+FiDXHOj1WJl212/XXg8CvI9yL+0mwYNavf78HTIuuqsqSj12dWEpHjDwBKnS8MQ53mcgC2K24ub88GOb015c2f/0T18CBMlSAR5x0/aiffnJQ4+n21MTMFIshrwuUrGoSzDCQqqQt1JH9wFdLtgbWDA1aF2WkcMIe29mUJvopAusj0U/Yp9Y9C+xUGu8LJ3n7k/jPYARCnkb7vNjAKAVgLefvnE4PfX0IVxpHemNN94IoNGDkbC83AZYV2FJPwDnsT2Pp2//6EfpLao/vUjcqkkfPzh2BnbnNvJRVgXiyABJZLRiRKN8KG1oHFqPwBJmbhywJJOo+yrmTuX2jPgeZZoq0BELbIjSV4HkNgzvqQGKUlNUo9rTuyJ9YC9Zu4DuCzB5lvzzC2tAtxcxhrdXdBM3Rh9w3blpkKggDhpylQLqZgFzrwIprb8xYvejahBACEOoO9k4Sxktf8pWU0QlSrJ2Ea8XLC9G6R7nkZmJzH8AuxDG0pjrSXq4h1u0l2OHCHf4wFMH0uWx82kvsZlKXM2TjW/m/DBlWKfoV5mfeVQGrmIE9/BMai+aRa9R1uCpaKAkkvGjgkKlkTqDCb0DU3MjbSJ7Xc1JX8Gu0q4mmtzjXnS7r+HY4ZEthGeoRWgW7hqYUQApIQZJEX02MOtJHLKi1Dwgtgc5G8GirnlLNc5jpNeh6GDt8jKnYrPhQoqB6ORaq6wnzrV92a6hKWpFLMCJ/Wl8q6BTN7YLsOUbe7nOWrRZTV4yu9v5pvFR41PwdkHJFJpfYe8o/QggU3+yh/Fupr+xl8YLHoZd12DN0y8XLxITyrh2TniN73//+ySM3UZofDZdhj0dJxN7Oup+VzqrEQdaGaVqsxnZNb6cy7UFw2fKVb6qWGc3S46hmPMuDITQEJoQ2bZWugIkOtbdBHaw6bnG5vEmm7u8oVisrhNzQTeh/Brn7GUMr6etjbXUe7EywHuWXjJcw9gxx0ev+rAwv1b8uqmQOmMr2OEqNtFNyhXmh4UBetmgrccdb9b3iRPHYVJR6IBFXQMIvUX8Zyf3JxN6knK8dyxBSRtEzDEs7DwsoQl0GuuVyCd9lIz5X/rCF9LjB58NZvbIT15OZ9/5aXzueNnIuiPolL12PRKEyoROIoe2lRjXs9SCF4S6sfVzj12jdqtVzWhfx5aqHVH0gOe/dHEsraOEqCDULH78/3mjIlAHNP7+V76Fduo1gGgvyYDrkbw7A5AEtNJ3EVftpieWkOwJMklL+U2BtRF461nfXnzqsfTGu8fTNarAXWfD4CuAmf0rENIWsA4Yox0yCW4o7Idq7Dj+WokzFVtfZ0MLEC7xosXl3LRxdRzRZDTLuPP9YqvabZbqLGEZ23k4L9Y/rw3rxbCQWsxl8/P4vmPCZ65c4I6POkvYtMmFma3jpIdhjHLdksDjNUsbte7fNq/f4AN+r7dvDvDKMzp8IHoq6NN1rBWGtYzhYZD4iOx4kKBMqOt83mK2fz0SDml8tYDQR3yE94PQ/ATt0e8jnvQhTfggZ//PcIUHoPfmWR6lIR/9yu8/srkLWrZDqw8C60U4RPxfDJkQvaieqQzqBw3oJgD1LE1WulRQKPcTZiCChiu9N669WJgvD/zswMvus2KzWs8XN55js1zG3Df34rL9/POHAIa96U/+8oeU4oOtkPzDsO+HsRzCCAwS+zdBzF4nhvYGbuQoeScTBWDSIMsWCepksozB83qxSzRL2pgxjLj37ALuQhv1iZlUGmqNxzhi7WthXNcT+zSPQX7hiV1obGKoSaYZQ+Lp2eefhX24RGLI9RDFngYsGmu3k2Sk9RuG0vatOznnQvqPL7+M+3sk7SFe7Y9+8NO0sIqkC2RLzEgNMIfRmLwJGIbBUJRffcIB4iJ3Um3kBySn3A83ti2KaxCm7C4MSy8xrOMmoch2yQRVBjoymH1Ov2Od9WpQhB4fzbeOk3femSX5hzrvGOG5O6tw0U2l+8oeYSiiXjvXmdPvykLSz7NGwLrB3/YxJ8manJXmm9WZwkVovWg1IxHhtsZzZXyU/dFYagjvVWx3h4aQc4z04LrDkG0Y7En7H4N94xlNFhkBBOlmlDVxYzAHU5pLY4YjNuLKorwqxlvgJmOofZsgAaiD+DqBp0a0l7EgiySDLBgzLMN20RjpwrZBrsFwqWygpJAZ5DOA224zjgEajllBqfG4PTCsx44eQx92R+rbsAUZsC3hruwiDAD1KsApovS4jq9yPu9FZsvrRGIbgLEYPQGyYQyCYplUwfsagE64I42R5VpiSiW3NJ6ypUoTxZzlhq3H7TjIslSE3wEOHdcKniva7TUFYZ53AeBm9rjj246zJn0w6IwFx94kY9WQAvv2Ns9yiY2c57C/jx0/iZdgCs/AlTTFWJhhLM1yY8Yuh3vdJJJqAQjgVRnZfJ+Lr/oaln/P60BeD2J1CabbjJX+blzxwUqyCaNvJ9kgWs2nA2B5HpB3ly87vgOk5K9WmzKTGYnBpUkGGT8LgHqLH8wpeVbq3hubHmOFccQ1ZgF6AxYSYBw7zsygW8+GQU+GfbQWJjNknGCRu0LCy1QwsupZR/rYOJm8pI6vJT3HpucpN2vsau4nue8h7kMljzlL4lokgnc/9ewegPKd9Mz+x9LBFz6VujDiP/z6l9P92WuRFNcHk678l54A+309scfXcWsbD62P1XkkS+o1BKdueGQdjS32FfGb0Ua0i3OSrwkF9EhNk6S2BSBrpr+xzYZ+rCb+9V/+8Uvp8LnrsKGbAeUd6acnLoTXw8YNRQpPwk9DFdwwu9HrsEQmc7GHBtkzuo55cDcdp4znTUJ01EEN8xNeiAoIeR96BLh25iOyTYq1uMQRS1a4qXYOqOoQzxEnWmJ/6jGNlQrh4vWCpavAktdsAbHM+Ospijhmb6J61ZOZfCu7m/Pg8mcku8T8qkqJlvsJO1aNdG+zMnI5xbZ1knymBqbIQM57zfeyaB+L2a6euRj0fJKW4SzfL5u9Jd937dcrVc3CJcAt+qTKWm+c0z/r5239He/nGVvmdVbOYQ1h7PWrQMKcoFYAtjSXsS34o7Ty4lxvNXtt/i++V2+nh6G5BxFt1dLw8ortTx1iM5qDyUtHtOjh2iCIh612xOX4Oliq0926xsrxdWCVdw6VKLKD2QWyum78LI2/+Lyt3+oPXqfOm2ytX1hyf2UA1s5ZOrEZE9Xmsq3dVbvPynt1QLhkMNW/tBxoDjYiD8jlXkvO3zjPkgFR2wk2jUzr3DH4a7sv543/gp17/2KS+2xxgYk4qsieFCjCzDFBd2EURoit/OmRo2EElWF5asdWpIRgzDBGCoWbEe3OTCmlORblQRZyDXgkXITmXjYWAlTdaSYl6XbX/S5TpMHWyOseUi7D3Zz1ux1rxlOi3JMe27EtvX0EAAJw2wGr2gUwef75p4mtvBHan6fPjKUOmNub12VmiRF95iDvUfd+7/70w9ffTsfOnk27SCq5DGA4cg1W6y4gSGYSIDxFfCZLPK48mC9SZsMlT3N1mYTEdW7ACimuL6tn0ozu7h7ce1ZYus04f+vkqXBVqgtrconlBE34kUkNgy0bKcCpZrXrnoxTJ27yQeuvB3uMaxr2z1rthiYYz6WR8mUbqkNqSUor6oSQN9ctDJPtugopljmMt9NTzU3H1Z2q3rjXNzFdRmkGlYMDT+xB7H6QEoMDUT9eQCDLt6B7h7CKHq6h676UQhWIaXgjRMGYSF7BWldSLJHZCgDyPgSaN6rs4Sg8AGPk+8WlptGWKRSEhZQW572Bu9bnkyXyvhV2lzVcxT2Uc9KawYqeOvYerupt6RaL7WyUcFTiaF0apfiArXof8HPbuDkYNF373o+bIAGDDNZ5FAk8pwlcjvM+GE3ngIBQ97FrmCyJOo09MOZRglNmNBJOTLzCPRzqCQq369bL5VPVCnVVn4LpNTbU55wAwM2b7c93O2HHOgFFein8zMz8cK/SnoJwcYZ15wXeYVzwIpyjus4F1Adu4no9B8AYI1t+RsDmaA2wnI1NySyux8TZPyXhoawjJQYuGGX+K3/f5rpraa8sy4RRA+DZn4Jq+3AgXOBT6RxKArcVw2Yc+AwRG1nZDufLBsIsFm4ypw0PEWjzfEoUFe1Xx4svE/CULgvvQWw6KeEJoOoUnKpbqXSX9sNxzn3KBt5Ea3UfcdnjE2xKuU9DLGYok7kDNYIJNrvvUVTh7ATnpa3v3mM8rgC4WvkMZtQqUqsYJ8a03l+YSi/s3ZE++cJTIfK+cc+TlLy8ng7/5deZHyvTeUKB+imPeQ/w2unGw2xjFQmi6ENmGL03XyZJ7d69OwNM2sfPXE8EpJeJcQ4NWccKG3LH4VnUD1RJUNJJCapOY7b5rt6bf/avv5JOXmPTRbs8SVGQn7jeMv0F7W7WBOmCcFloQxuUA7sDuN5o2BGbPteUa3h1Zihn2jSLj8TglU1FDUAW29SOOCmYIMcHOp0r8qMCoQUAR8ypMb4C3grEZRJikQ9bcn/VBqoFLhuGcxG65g+WsoWL7zVJm3Jskwxazi7/PO//TRFi+bxF/zPfmXG98/fmwn7IK6ghq/yiA6hsEEu4QLPNyrO1AGqF/eJ7FS58GAB9WPsE2bRiJUzowWcgYd6fZR2TqTFSlwDK6gpNRi6DnwxqWzdbO08ztqI+EOqgsN0AqQ+SOuiVWq6/msxkc5dfz0JbdiDaibFdqHZsXiBvNuPVbtLGrrHEU+aD4vjYc9WBn42/xDUQMLA1YeoTOq6owauu684pAGMwGt5fNXEdGPyvBASHDFD5TgDdfAnfyzmu+WXblM2ArtdsfPLzxbWqnW4BqsqE+LuuWu9DnoVlMtylfcQtDfbBWrDgj5IUNI4updIjAgYlkcL9BXjJ9d6zKysqoJhRymcRo8d7JnfIjKnZqBaoLq5SE/w6xriLRdwazOtJGLiPW/gSNZGHKUN56fzZNIrY8lP79qUTR95M/8VvfIl2XsDtOYbbbiKdxWDbkr09nWkUkLoawPXMwefTa68fTqcvnY841yPEj97EiBp66I5xHgBhNRszsnsoMTiHrNQdGL8V1JTuwO28oWcjLr6r6dPPPpHegYHTE6YcEQ9Flv5NYmI70jDsxTuA0DmMQvAKxnNVbEiUQMWAaEQtX9kNo2kv3YksYJKxjFHkNwH6GZ6vExd4H2yf92S2t4u2oPc6yRe24fCwQJg4WgCDSTH2r4zVDAkbg33E0QXoJAsf1vg2IOcQVZCMb9y5bXOApqj3Hm3UHe5FAZiyMrqCBVnjGGMzfBWDVw5L/cuIk6xYlVwhysQYWbvMVjmG3n333fShF16o9ED7A/x4b0VeJoO3XL7T8aBygc/gWPB9P3djMkolLpmme3xfbUmT1Pyna/ouoSCGNcwSrkDzAIYIDaFtdN+v7RmKOEmN+nWkdmS1u2AH1pExnLEQYK/KrA6pKP72p+ceJOnJogk+cySnwQ73I90lex3fE2wJBAKU5yxo2yE2Btxn1Gevnlfm17g/2eGQMeG5rnFux7tsrPdgsoljwf51Wt8DNAtcjODewP1+7zsvEzPbj+rAifTUgafTq6/+FM3Nm7jbbgIycBOzEZzmPMbDGvvlnC5xnS1gUAEl+6Aea1fAU1kXZNKj9KRJbOqhwhZbBjJqugPcRzZknV7XDsMR7sHajQG87kSyXQzhSBqKZDb+XEtjr2MedQL+Vsme0tdXKJCwAe+CsZJDg+tjPLme+Oy24Sbm6kXGfg/AzD6ZpK3caLk2qgeqNq+JTc4RN1WygnpPBki8caMiUOxEk/hNErjUAf78xz6IdNkbfJvKSU8+k75BsiTBNQA4wSThEWz8PvPkKCoGx9MXPvGxtOfJp9K2fc8COqfSD176D9yHMjm3id1ErQMW301JNwPOxDbF6k+dOhXz241iGc+uWz3Eo9uWqjnYdsa6ZhmnLnRFccnDypu4NEjf7iQR6SrqEIbZqI6wwo06/fo///N/m8burE2Dq26nQxRGePm1w2lSHSmzoHmeUAtho2aYk6EixopvI0ypD4/UJlQh3mCNuoq3KGxHzQaU39vZ7GInmkCz2LQYQzUUU9zsJYmpbp6DyKqYT8ddJMg6SrWzlY0sJEmdTCoEWMv2Vrarfr+t+2s92ft/qWOa5TBG83kfcLqHfvQwJrDeBw+6n+aFmmC2HQhVceUOjP4gY6cX4uAS+RX3DMMKi5KxQIDQCuM87PpLwHwN3z20EdocUMNDL6/YScWkeqM3dw3LgUnhR33g1ncl5ff6wlcesE7TN++t3ggBfqp4pvpxgZ6lqmuDMIJsa8BuSaCzLqlSZaM26TKbZ8zHUqCZsVyeUe3uIVwLlQxCc4BlZL8UTNbvJaSFyr3XOr+4HdoB2zJY6s9bDEm7gVneWxJvU4BktYvxOhF3xcEuirmGq4DAOsdZd6wkJ3hsqwKGzxcwKst46E7X3dcF0NIVNU/s1Vras49kjj7c1Ipzq2cXzCUXsy3Mfj9z+hRxVRsiVms9eosmvEQsHAbOA2V+jEsc2TASbJiswBWAnjFZ/TBIurx3IPnUpSA9i+9PqH18HaHnTbjHRkiUWoBd3To8mJ49uI/S07O4LxFphyEaJ9N5BkZzF/XrlWZ56jmY0NNj6QdvnkzPPLkj/ei1t9I4CT+IRKU5gIwsJfCCmFGZxQVc+WRm81kX9agFOn/71z+f/vCPv0ES0ArE+kfSD8hQvgtw7Ufz0OSQu4QEfGDHlhCIPoNGn8Wap83kD+ZmNewOrI5sZRhOEp1of8GihkTALvOr9JQB5koBqc0Y0k8V66HE0TRA17jYXtzlavqtIi5UeRsrC20cXh+Z6CO0sRqbd4hns/N6bUPa2XKaJlYJ9gRRXbAzLkqOh46qMkzEdoEmcjIIwIl+nIUp1sD4meBJYGDtbhONnAOCSPv8MkkyGuIobRolCPMOPCdwZJFtQVf5/CxMtOx32ZxExnnFrDom/dtgEJlRGXKvY7a/Bt2MZVnEu1RtmoE19blGd+4jJHQwwKLu1rv0iSylYSHryHSXKdSNfAtmsVyzm7bzGWRiQzxd8fVggLMMT7hXAes+lzXEizxL3qwZr6ieYaT9Bdtsv8lQ+b7AUxCqey9c77wc98bNytw5/+wDNwp6CKYIWzAG9ybyVVbKkUG1H6xBr8yVoNUlcjVxr9965S/TfTYL15UgYoOmbqiJO7LroX5Q8zrVPUnNmLtyXMQxy07JAFds5gDz2gSgtZxzM2oSlxDP9zj7zD5Vu3SCuUwOXZp1DVEzVvLaRB7aw7EOVxxFLpgyAYQixIaxagU0mXb/ti3LOqnUla1phSrHnMunSgNRACLiLN1UMUetDkQ7O7eMIzW+PbQuJQZUjKCtp2ANN6Ah/LH9W2PdeffEqXT84vV08uos2f2sh4AjE/j6VyykX31+XxqhtOdL33gl/e5vfTE999FfhITvShePvZbefPX73L+bqFXEi5s0h5wPYTqDAGnHVxGvd2yrtqDXx5jQQTYu6uq6sXF8DBiSwHhwnCj+P816aEEOx1/IOjEvYySxbnQRknDPKlaUy/1//sM30huEXwz1UKqYDcH56ze5b4Cnde4ZJ3OAUtcXN0ArifsbYf20iMjQ0IZ0HM3gSRKelpIgi5ZkORvUJHbeZ3tqsY31zzIxU3lRayROsWdKuQlAinxYE+jW7V47e/cwEFof636/gNB2z/+wZ3xY2zTvr2CI8n59rtVxQfn8YSCwef7330/DHW9cPwVD+pg0yjJdZ91QJkV74ncLCF2OBW3X9n8dTG4dq3GNzIQ2G6s8bLB4yyBe3aHlJtuh/XbvtcuCa9fwdUDbruFb91fdmyC03XniPY+p6MuYEMZyGTdXuUvKM5Q2KMBX4FoHYOU72XmeX3WgV76/5LmL26INK1yApG1SrlOeIdxklR5llISsdioFfJcqJtkALsaSxiSTNZWhMZZNpqVofvK7sXQBBjVM7kjrTHclv6HBNn5JBkLjG7vVcPVmqQ6tXmgeml0tQApwmet/G+8oU6pREOwsQCd2riLuUM6BBVRpI+VvBJZ546u4NteyfGEFjCMm0fgjbt4SeVodgZnZnjlZgUozgAjjJb+ArIrJB8fRs3z98PG0BQZhI3Im88Sd7iKrVuZmHLZiFbGHfbCmkwjXW1pxx/Bo2rl7O6zatvTvvvGdNEb26TMHHktvnz6XbizwDKuJQ8WFb4zhbTL8NSAaiztqmXLfGp116G6qwXf46On0sQOPp8sAsLfOXoUJQrjaU5BBfuixLelxatePkQE7iK7kiVNncvY/RnSwEh5XLNpa5BHYD1gTsAyEhEsuZ2df98CC9QPqV8PQ7EKwPgr02c/ci0lVapzKpAo2dOHJDsVGA/CoRqaMaETAkeVu6UdjMO1n66vrQg0mjLFjlSFrdRvM2QXgkMl0/KxF3sY4WjcuAxjUwp4VIOrfhga4mBUR5iKorEEubKaZ8L7ve5O4Tg270FDLHMkw6gq3nQsQFWRFwocxpIxBgeG8Gx/aJNjQan4Zlyj7u2FkK33dla6QvKO7fR3JSj0khXvuxgAAIABJREFUxI0DkAZo/zmS3ZT/6eIZ1m/amobWDwPs0NZkXLupEiT6Kqyk19DF6vVMgrl4CSF52NAAv4xzx3OZkw7oSDzKS070Reia8nwCT58rg25lqyzFCZvuesT4Fuz6bEpK+RpD1F726+rlMcaa8mRsgEjiu0xcs+1sezr2BP2GmaxY05teR0dymvm2grF+HVAbteCdM4LjANt5HSkkQMz9vONe8iprkGCuuOvNnlVrsIt/xkDLiroxCRktntMxlPv2DooYhNXQ1qdhd5X8ceQZ6qF3QNpiJXN4M3HYU2xQoya8SV9sSCxl6cbTOFGbMSSb1AFmI2aW+x2ezVs2ISvicE20o//vov7g990sGJ/pBkt+x+S7GdpMT4LvW7v94sRU2rqhL/3u5z+Yuplvh6mEdnl+VXr5dQpWcC619lWSWMUNjBJIObp1I8lOJLjduJA+9elfSDsffyri248ffi29+9oPoqKY5XE3EBMq4AtJLm7STZLroX8LQjdR9nMt4/IaDHw34UARpgJjLPNrYYQopUofh+YsDG/ERePqd5zNsNmd494G0PK0jVbjVld27Y+++dP009NXUx/3vInN5hnWsAmBNBvVVYYM0WpRZhV2dJTxPnuLYgIoRIyxVgJNw240QVdsOoyBqF7Lga5iM39W0FTOW7x1Xj+ixxvg9EHXfZ/tr9nW5ciZJoao/93EN+1wy4O+X9qi3maPcnw78Pyw7z388wxCS/tKFN5G8q+bNhpeNxxMaHHHx7nEABUYffi5H+2IRwWpteMyCC1vNAfVg6jr5dBzdGIFUJuDtd7wdQBU3/3UO7U+GNsNzFhgWQQrFZwlrVRvjFh8XVSZX953azGu4opKsH5hBQsw9GcwQJZF0x1VsQkCIl/1TLoCXuO7McUXkwA8VlAbzGtlDGLCVy/fc4Eu73l/pcxjAMpK+60AzBJnF5OYeyosTnmuYjwKuC3HFPAgsIvqKSy2GjQz0z23/4L5qoBnOW8ISIdGZs5cDWaExXeOZB4X3AVKXkZSZ+yGMTsASd2xUZwSOkLxccuH+V1ZO2O1cqY4OpayFz4/1/V+i/CyLpvYKHBevpU3GSbzYPzM9OsBQO2gfOXTW4djoR8HqG4loWjPKAkpfZ0hkL4GMDmOq/4mwMys7w7090zyMRP8+ecOpX/1ta+ns0hFPbl9C/F013Fr6aDDLWeQAQjP+kydZtLKTOCOn7qbjc4wro0ntg+TsXoZof476cUPfyj9PufShb/WUn0wUU/0rEr/43/16zwzYtc8i9nXMsdqAloq0nAKS5bal8GAKi8FCLqK8R7C0N0jK9a2Mg4xSgTyzCtQJbiNcepfp4i67npi8wArJq1EKINtRruoq+q5lTZyI5HrlBszlgHD1q3b+Emt+GC6IqTfWRFudmMZjdfUdShD56ZgJeewn8zaLm7rDALJvJUBtWSqQArX/YkTJ8KIOmb8rGzeAsRXbKL6rIO4CAsIs88dRzJEnt97teyhIDS7xgEoVSypTFJoajKfvCcZyTFY5jVsToaGrfENsCYm8OzJY2kX8XxXr0+mXcTkjcGG98G03zYZjrjYbXv2xniMeNSqEIGsm4uy4FjgaxjJDUCAOyrvL5ejdJ6QtR7atbn/SrGCepiP7+U+yWtFWePUhnTu3IlSjdnjILMqCBaEBqsLG/veO2+HLqayQ2aGy6qrdxmuNOaS37WNlDGbv7cmvXMKlzShBxO64wW+Jsi5F+T6cc1qs1tfX+ukQAHTefOSjw82riqrqaTSWsDeEGPAjZieAdvK+7ANI6aWtpAdtoTnRWJDb/KMMuoLjHk3mR2830NcZ28kGxoLTlwp/zn+ZwkNiXWA+eaItF0Fpf0AKONHDRVxw1o2z6GxacJgRSgYV7tz1y5KdU5G/LCfmaRmud9SUnPBjTjxqL/9qQ+kDz+7n03hhfSffvh2egctzvtsqF0f7sIizjJPvLN7iNj/9qc+yMMS7oHsnNWYdj71AmWAe9KZ995KZ06+ywaacpuMsUnCIZTMss+N6XSMO44ct7bpDID0OmEHoyQxqsWpJugE5Wezd2SGcATmG+N2I8/rkFFmzARC1x7H+rCeI1l82NheKpXd4mH++ZdZv67hfeJZd5A1f5SwoynY2QD1/HSNcRuwhfhVN6NThBLdCIWGpfkHdTDqutu0te3scJ2geWTg0QbHFBxRiJ0yVyQuGlF277Pv5Y2fF9A1ya6fF1S3wzLNR33UNnoQ1Hv4ORaZUMMjLMl5j1K5XYyhEdbGC4R3YFai/wMrOH8Dqzz661GetYnh6n/Xr1S198OZ0Ee/vdqRtQCRMoBbA4UFtL7baD7Uw3YiZRGq0+nl3MvuhIob2dikyiAUYFoW2wLU3L0WQOR5y2TTILrQenzRTivXK/eU2dWqQknF9PlZdjkAcCp2pEhReO5gjgQ5LKrx7JUrStdQ3q0Gl/A+8Fp//pwUkdnKAhzL36WEl9cqYuN5UChcLiDMcjN+HjW/ZUIrgFzXMfQ7QTxVWXVhMFjowpViwcCqrZQhkZUzAceEEHfmJeZEtiKAc3zHl0yNjGxmW036iL7kf5H4UXZp/CyA21aRIZgHOGxBS3PvcG9aByNl1aUOFt8ugIP6n2+98TZtxvVkg7CaxvSNbtpO2cPz6Vd/+RfTm++dwAC9SYWenamfbNNXkWMaHNoEmKXOk0YbLcEOxd8Bt6ETaVC9zBd3/vd/44vpy1/9c2LA5tMXP/xseh1ZpzfPUBaQB5PZ6QEA/g+//dn02EbiLk2uiExUM6VpazchPOAURkt3uYZpCFF82WfBja453a5rjA9UVxIjPgk4G8YACkDvAYYNObWvb8CKOd6irjl9JsO2yix3wJQxhLonZVqnyOQP154lAzGK/x9r7x1kaXqd932Tp3tC9+ScdxYbMIvFArvIJMEAgDRphiIhyqAkk7aksk2VS6qyyyrJ/scl+Q9XuVyWaVeZclkUSZBUUUwyI3JYpOUC0C42zszuzk7OqXumJ/X493ve93TfGSwkuuy7O9Xd9373C2845znPSfY5vz5Dy07dgEm04bq64pkH2diKyfKe/HsNrT2d1ySAAWgFxfZhn+H+XA+uT+MXfbmmNOZ0Kxoj50vFnJqKgIoK7TDRSdBpzK+fv534Nr8rK2iMt4BYl/RKwKxNC1xvqQvb17Hfsf2hYFmQfR4r37JMG7fuGC4jbL/42c8OTzz1vrzn/CVjWEWsuxiQsXnLjjDje/buwXVPDUhBFIA3xc97opxstEzcUkCwMZiGLKTrDYy4INvjk8lvKIVF2tO/HKNKg6qDPgF2Engs8dX3mQDqAqyYMqVAumxuS+gC7DFXJ48fpQarGeG41wlFucGcWobMNp1rYb4vsUYEpKfpOjS2ak1q4VpK7Boba4rzX5dRVOqEKfruGP0y4EsGjboKIxM0DmVqBY/MlbHuljlbpWtX2WEGPvOV5g2sNdlW2UdbZeqfuQLYv0jJrDFinG/cwmDhOIMptsAkGyutl8QOWylzZR1V2wvCFk7zjG4kQxPmvQFddjEPiibXpc+l211mociBCUD4tbj1dWUDbBkzE9kMA1iCF8GEnbXIhg+946Hhx77vyeFbz7+UsnKkidGJyDnznDwv8d4zhO1IjO/G07BodnrYTRvc73/qMfbJymHT5l1Zk88/9wyVOY6GUBZQO3+C5dIL/nRNGyeqvE1yHXOzah31iP/i88PNhYTF0B73KmtoHWECY3emh7/xsz8xHD/yGjKMJD/G+iLfuQO7PMGc37ApAkz3FEloGzauHSYIV/rffufPhhdPXOb5ZmnzuXE4AjN+HnHlOl7GeC3ymdnn1yhDdZcYaUGo5dveCnAViVE6uEDP6FqJ7ihVP8KsOwhvRRTdjx/+/UDqr4Y4vhdu8NvfC0y+1bVHAfi/67t/tbv63p7j/6/P/e/DRe3+7gWhtpK4CwhdY7KdXbwwBgWh98eE/v8JQv9Kz3nv+gOEvp2YUFFzF1StcEG/Lb2vvRRD4WU3XIW0Fmj6rgnqILQW5eiNhdDqC6UNbC3pUZsofGVnv+aTbUav087d3boBbO08bzUIsfLDzPmczXoP0Ow7Kq4z3c+4k5qF4EyNtsZsOWTFFihQC3hWIobnFeTpBtcN4rmaq9wElxYAbHxSwKVkMf95XJhABIaZg/6nUNYNWuECabvXwekoKFOqFUAuhTdn3XQAF0DaQUGC/QXEuuK5l8QYhvVscNBMVUGIrITjkVgllMtN7qUApsfJhgqmBDwt/pVnAmhmnWRi21TYHcXWeLKiDYS2pR+AK7sp8OwsSblwPX9zDTeG11PJK6fnrMySjFFnTBdZlmjxjWEn/cIfAUicpjj6Bdi9dzz00PDw/n3D17/5nbCEZ4jVWhpg4YZcQizq1rjE/vzZ71BrlAx8EqiuE1pg20ebUt5Bwwos/F0lYOkYXzKE7OdhK61+PvC+d1NE+v8efohWpRtwPX7yM58H7NJVhWz4BSj/D9Ft6ed+8PHccxJvepqn8zydGDZAGgozFQN0BQPOVbo3yDwXtAjiDdjX3WorQZngVvKnrXnZS13G1pC0coAASqDRDCVYU8bIhCLPq1K348wZEiNsCNBKq5gc1UrJJJnG8A+e07+bG7mx0hYmD2POuQVWAZBZ06z1nvnsM+gilZlNRrtrj/MLfL0X30tNVeMBO4jzOutJGjlLrVePMRxhPUkZxcBL1FhXdJKwAtesoE1l3tzgDYC0MTMpiHJNVlxg3CfXbhzWkLjz4vPPDyeIL11HwXN9IFtwhwoSXVnWCB0WUj+U8R0njlCmyr7igl0T4BzrK7jorSEqg2ci3QQAVObPBSlDl7AS17/ssqErhpPIHNqJqW3u7PvUGXTcNPb0HHSm1aQoxzHeFS0X9n4SlwASstmXSOyxo8k1kvdeg1leCzN+HcAtCPW6jr/ndRx18V7lGYxNPHvuMvGYdAji/u8Aqq5r2Aogu+fCRJUANv6L0RNPCiEDGE2CZFuzeu8pf8NPWVCrE8imrQWMCUQX+kzu5exHmHgA1mnCTQxZ8btLiA+3TqgJUtMcLyO7lGumJSV7aDVMqF2wzsHuznp+5Q/XNenoKs87Tpyj4TfLjY3l/gXSGl/KIu/VfXKF4xIu5HqMTG2Jmq25AHVqrccZgzep41nzxrIqSzfhkWCxDh9+1wPD99HM4td+70+HL73yJs/M3jAECCb9Nh4PfcQ3vC7nmWC5PLJzy7By9trwyIM7U1z+oUfekTF4+cV/O5w5SfgHxqF7Uxm/hv7ylhCbYg9MWkwfQH6FMm2bAODK1asYfma1X6Rw/oUpXPjG7DH3S2evDw/t2UHIw/IkC544fSrncM0JKNfClppMeQuPzRh/WwniBEbsp589ODx/7CIdlEhcYy9eBkhfJL5UQ2E5Y7+LjknGPU/Dnl6GDSVsumnLrnLnWUjZx3k96uf3sowtfrPEfBZ5HT9/ujk9UMc26ieUypx+jppQt7mW82k0fv9t/sfofebdqGJlUj9aHNBTvOfAZ7IkR26oTicD2Nd2nap1GGrP6aMsDGHQyuylak1vLnI/rhgF7Dky332LBG/1dH/6e8dbt7meUTxNqdVlElFjf1sVgXkPSq7t44hJ+nhH77pXJalc/xmPpnxl0VO8ywg6avKusaoM711Ev0T2J6CrzUfDEfcZqSOzkDEYnfPulXTfZua6rKvqPqW/E//P91pcdrvPEDk+b/QJHhqN2OHuFxbsPvCuzPP9Vs/oahiNI5q3MtpjNFDa1uLoOUbP+VYTOGqtvBXKL5BXx927Ge6NZ0ms4vwKbVPeF0TdXIYdAVqgMZ+bNYvCj/LQxZ6Yx7ZRil1UkehSK6agCtg2INsmz39xgVuaxVhMzl1sYoo/dzd8gp3cQsXyqcxVYkxMMZLNfQbYEsDwz989X7GnXiu9qPvCrK4vleQRZW39RxSESjf3XwBCFleFyHkFjbJTKjbvR6UeNxzXUiHJALW6ka3OoYu/uZDtJy0j0V2TAZMC17ZRaq6j7LrCrDgjN5jfKzZMgJoEsZyrnbcyoSuzUhY5zIJ+LxMHUKS+twggt23VwmETHrllxGduBDTMKHS5yI6tG8MMmWl+GbZNcHHWYverxoZ3Pvbe4Tf+4tO4Cy8Pm0haWUF82sEzJyioD5Nj2Rl2jCWl4u7t2dpho7n2LtxsH3v/O4d//q/+da7/I4+/ffjst58bTlH8eRGZ2YK5lQtnhv/kY++nRNVG+kFbB5M4Slz0upBl07wfmRHddY6/z+Yc+p5Myvw6M1ECMAfjNamLPwkp1FK1zqVhA9Z+45k9XvZH4apSXmoRd95rc9tYOv92zQi4HFeZwzB63eWaOWPcPMa1LliJMOG5E4bBvDqfWctJrGnuUhnRKm9U1ysG3nVr7ctaQxVjXCWZZDwFleWuFKj5vJWVXt+r+67rVChKer0DHC/gfh0jvMHPx+3VDvN1CVfwixR4nwDE7ti1c7hKHJy1Ve2SYzb8NUDAGFUcNm7ZGpBzATC8ngLkGlfeg+PjK8+bhLBWSk5B2jLgid81tACwZXiAeyIxsAJ21nirtYrLlbi/JNYk3KTFZ4btNJnIPcixMUIV1Iyv7N0UoRXXbUsL6LpFHLX7M+Kc369cPs96auyj1REUVzKl1zC+jh85MrxEyZ51G7ewIZYOLx08DCBcCdgjHpaEGOODVTaKoJOsPcG1jNgkTPEFKkeYSBbAHFxhCSwMOGIWVzBHxiTfZRxM5rNNq6WtDIGRUZfN3kFs9RL2g8X3lRu3eLClxDAe4fvXiXVcT3WBFQGpglmScTDEBEPWzl2cgtmMO+PjvAg+NQiOYESMW2tX+aWHRhnEzbuPVuAOdwzSiaqvTe85Bp+EA8elaQXHOQ8y4JGbnGc597eG+75JC86/87M/TpODTcN//U//5+HiopaUp8y9QzMAvTzqN+NcE4u9fmLYzLqYWLloePu+7TzDteFd7/9AGOpnnv5yYy2p46vX4wJVJTYQJ+o+um6yFUkhlnQ6T8WHqzCbq/EsKD+MD3YeVJ5eN1U4jCvlv2Wwwmc53tCca7CyxmiPE4+b+WbfTViFxHAhQgi2koD3L//oU8PJ8zSG4HxWJDl2YYqGIdQr5b4mWXcP7N09PEci1pUbbR3E1E8MVdfhHbS1NgdNnzYA2CBIsE/IkuaZC6Dsyt+6whpNObz9mHspl+Zru9z74ai+aF9Wr88D0ejsURQqgIyOaap6Do8JLgvC9qThAOj7QG07VTNG8nwZh9Zi2fhiDUKxUgOYoqsc1HXafAjDHM7Rq9XlQkYkgK7df4vC93IdeBuq1kdl/rhW/lANa/iXRQ7iNe2G/DyO8FytwYmhFq7JXuizh8C1wvNJyuuocFHvQoM0Hx4giVBj0lq2Aj91vW2rrfAwCVFj6JH3JInhwOr1EiguJ4TtOt6MEGo9mekGcdCrCRtK/Dxr3VAmAWWSaR1Nnsd1PYaxlNA91vFd80FsboEhfQcBI7nheOn9uTg1JRP6REo0ZVIc0ACSBqT8vd6/d2nNW0ijLunRmKi5yeiAq62xHsPZJ28UiBbLWO6pikuq6466i+b6G9ekdsFZ9+pE1fG+5wC53FJFqy8K31/IcbZXVAFY3LkYP8FTLKA+HilRwnMUINRlWvc5B5L786mcSuH60wVVmegBf/xd95YWfwh5d9MoyG2xkCK2XjuShVVuzpZN2e4nrBSLRkGtEq54ymwCFoALLkxSZ5EU4HYZ0rr2+RpT2pjOG8TJVaJJufRVKIJEXypPs7UDRvu6EEQmPKFfp+7R8fYeC3AqVwSq13Jd2oTJILkZzBZW8Yy0NpxbI65BFrfPkfuRpXaMM8nMGf82krf0LoqnT01RNujaleEh+j6fgvGTtTTb9CKCeGI1yR6LVTALhscoPv30t14dvnDoIG1Gd9N6cPXwKt1Krsl44eYySEABbecW2cW2Vnh2xnwLtTK3bqA1KTUCL7MxP/puuqnw/L/5paf53pKM6yUKdX/wgXXDJz76XhgVYhsBwc5/rZ2MAaDCmDGfXxDneKQwOtdM/UzAmW7exbaoBAzf5DP7n/u+qlgQNouAPE+pJJWyWelubudepng9zGwBPM9dZYYUMFdJttJ1n17kvFTUns9rWxLJY8sAMinM3z1WNs26lrGgGRDn9TztSY0FdP48Zs+ePWFnXWOJ0wSkbKTTkc/mPvBaxohaN9Frrhhbkd99CSYt4eU8t/hQCscT4+m4lbEjK2mnGp8tsYqMjz9dZ5cBbsYSLuEeBVwXcFF//emvDg899kiA3rrJjcMkrOib9KVfTykn42ZXAkQWIyCTEQ1IGUtJqgZsBa8+u3GLMk4Ky5RhEiTzu9mlPlOYD+4/1QQsuTQi33xuk0zce/5T6Fu7FWHQWEfWtqBPY8JnVvlIit6gNNci9y7jKuBQvZpAZsWHS5bHksFFOYxxveu4vg2zmAKcXjx/OvVPTUJznqeIN7QqxBbq917n/izIPgX4myBB4Tru3IMHXxt2MmcnSbay9anxhosB89dmSKhhPRne4jp9/cjrCa0QjDpHhnAsx/Usa+meHMct3VzoMq6wbtv34pG4jJfhLK1Z1wyv0IJ1SoOG6gR7Nm8bHnvkgVzz2JmLKUsk8zsLILsAk+u+XWYSIQDYtZHOXTL8eiRQZM53MeJuTOfEtVvlsbK+eliIa9IwAUuI+Z0bVMnQmJPp28I6mmaMJgir+Jkf+iAdiF4Z/sWnv0oog2EHtuM11rQV+nd+NAA2MR40MSNEAllA5Y39e7YNS2GHn/76s8NT7zgwbJ9EYdOi9jZI4oKxl5dpLMH93QDQyupv2LguNV69R/07Kuo1k+tTk/YWcx75yv0sZ16NY91MUl0M4h5esBJZcttrbyW27/ixyMxxjJx1ZORfvXAm6/nl01eHF06eSWvc82zx28jQNXbsAhQvpdvUJUozzeINKuKoouaKBGpAold46Rhs7pgo8IYHDLXKz070CFtNeKnSf5UNX58beTiq6/PlLkvqZuahZ/s091Q32t5qzJp6L8xf00stbrQlVhZbKPvW6o3mJgNQ+42H5Qy25MHSMlPw2o/3d8OArL7SKD4/K6KpeSDCuvIz3ohu4EfIBLg2D6qgTS+JV06RtCKdvJ5Jt9yDoFLAnVhtmHLrTs/YwY7TG8HWztcqEHmMoSnqXokOHy1VucRRyBONw8T3cxu3uMFZDxA78H0dkbupBDFFSM8ujMUTJ45FZip/QiTA0Gv4WbVFUkO9op7SKPJ6iXsnjCsNF/jdMTFW3sRS4bPTpB6UhFD2B99z+Uk8XRIEC9nbvnymdOujeYtx25MYYsrbdRs3fCFMaAnPuUXTB7gUUmNFGttXrwJzo+CxQNw9LGRfUKPnnjtJ/+V+BrWYsjpu9P7u/65/x9rqwKjux/cTbyiojquJThu4UbTca9kGzcsYurA7EI0TeMSiGb12wOpclmsrBl4JCMZNFRtV4+C96NKaG0cXSApI9+B/vq8VYeanC665uhvzqGssG9ENIhjrjGbNRYFRj02MJIqs7jUxbbGW2iIvFrUMjCRGYKWbRGDxea+zCmVyHcEtYLb7jQBpjnHtwD0t3mR5EwbRXPuJRUyogy75tlGrMLbXLUBecVsljArEe+/OSY3lnGBzA3De9DK33iX7u8D8ErsO8dnbcKUvuXkNYb4UVpOC7hPryP68gJJegTVn1xTcYVh6L1Kk/kc+9B7cUMuGT376K7HYVpApepu5sce0vZ+AAsxVK1dljcLIGq5zG9bR8i/rl98ZHn3w4eFff+6LtNPcOTyBAv/dL35pOEEbvDHKpqCdhk1U6f+vfu5HsBQBf9QlNA7HRKSKZ3S9qVgLoNfc1Dj57GFzZKQQTL6u4eY2k34GRVWhFbf6vEbQuJZgqYwfVXmawOSr1lwB3Lh+EVZmDwsInd9Krqn6nKMJNmH2+j5wvv1blqXmseIm7addRouAoIBCMaL+7RzLqgnwfL8SAOv8iamUdWS9eG8RqFrKutsNT+iJgdaWLcZVUG0MsS8FuB2TljHXi5jTN197g5jKY9SO3UKG8y7WJsCJYt+uXdeTxf4XWCYIgOk8l9EtE29MZ2RKB9sCgzZPsOwo9PKkpL8274VNjqHZGErZzHQky/ppSX7WKbXygEJdD0V6Q9ccurd6GJBA64ZtRC2bZUF1DERP1GLCewmoXn1iGqAX1zgs3Q1AuG1UF9Fl68a1q4DwE8lIX4lr+5y1RnkGx814YPWlBdxthXkLw1OmdT3jZEztJGN0ExAqkL8Ju6/CECzpFtcIaSQLxqtj1xPEjOeUOUk8J+EjyzAuZrEQLwOMt2HoXb29dPidTz89HAJ0EsJNuaP/kDakLwyHj3CPzNkMLkIoW8IJpmLUyMroPXDcqgrBOB4K1/EEoRT+3EhtUpPxZKGNjS12PFn6PKfgUY/JDMDTc9R+s2iHXiJl1fYtGCUYoAc2Tg4///GPDb/xp58b/vSZlxgfM9eti2o95Dn4grIn1hm5uWf7muH10+eZe0oeccItKPgTGL52cLNP/Tt2bqRcm4ae8coATrTv2TcOQXKwRhkjPTpnz13gb+bKury8dwWm07AGq2ZYycH1IiNvRYrVyxtwWQWzbMm424zXMkGD3W/4vmz09PTZ4YHdO4czl28PL79+angQsPFvjxwfbsj8GsbDHE1xLKYSmfaUbzIvwwi1IhMEVR10FpXZXMLRRO6G7BOZw1G2r7xxOaoD04S8FcBsO4m4+MaFtjN1trOjziKG1NVZ473CREtyzQmai7rvyep41Hz4vGtVgzlPaGs97fipTxtB1oinfnQY1ABXDcau1/REVkUYk9+UJw0HSCAY544MI2+g6dHWLcoat1ZySEkxdaHn4j9lofMU45P9bEKy8yf7J5Ach9H2vjUY9bDYJGE1xp+6+CxGzAKThZEzSzAu3fcaWpbT19QRAAAgAElEQVQoVG94rSlKsMmup4qNMprf12JomSxsWTpLvHlfmgRKUXvHr8UAWcw6vGuSsIQQ60KDWD2vrFmEMeMzRQ8hv5r3wMYHNnRoE2dYnrrRuGv3vNc2P8CEycIXeq/Gjf0PFgFUG1Zo5ZeMpfWKZT8p3cieNbQmsfKLF9Mx6dF3pmNSAacKnve9ApqNnm5u0zquBPXocaPWzuhiHX2/mNPaAFnAXSDXd4qBLIVX4Klc3KPnru/XQmvLtimR1FUUvCnE+TnWFZ1jEpeWIBFl4mo3pqzqeAZgdTdwah5212Xdc2MiWwxQZciW0tL1LnvoohtlXYvREzAoGKKQuqLPGHJPKbkkQ9JdSh6nUjaezc88vtXKa8CyMZeNlS1QV8ZCanPeN68K68yl7B7P5N8zFSdmyRnLmXAdwZ/HJREkdQ8bIyqw1VKua8UlOcf+NFa0DIjK7g/Lo4srwKK9vG7df5U1GQVAqc9pDF6PZ2sgdN5qXebnKOh9E+PDro1r2ICwCktnh1XLJoYLJEG4YS5dwrVtLc5lKGJcbx968p3Dv/rM14ezM7PDXpTYRZSvpU/iklJoUOrF3WYsS1pfKjQsUG8rR8bywI61lEC5O7yOy/E//5kfHb4MA/KVo/T+podzitOTcv8LHzwwvB+Aetf2jijWlWxo4+ay4RjPzC/PMd9FqBV2jxu8GzgNhOP2TTeotr5cO2aeyw7Jzq3ChWoMZkrkGAcHg1mxkpVYVklnzqFj31zz3Q2sZa7VrKDRNdIZh/rpPJYr33uVXTakYAx20tquMg+eV6Vf4RoFSguQZq905qRKKnm/gl/Pab1WGdO6twjvuLrNumr3a0KQAGiWqgABIdxD3NPuTYVgmNuWuZ9GCAhIaypeJAntzSNvDN//0Y+ylqkxSdjFtEYXY59Wpcx51aOMx4U9pAJxT1pZwHsPu9kNAues1quPVaBVF1Wt97ieTA6Mccb+TPtE4yPtftSu3Rj/VgtToZ8+8zIZCGqNKpnNKCgAQ/rUqziYsxglAEY0Wz6Pe5+xvXkDto/xOkfpJplSs7unyf4ebpFAyXGy+SoKQe513GbCA59jjDVtfOp6WtRqPh4DsE8CZi4SX7qemMkrAEJbUyqUlmSNAaIBQf4zXtb41Bvsv81kejuf5wlnkGGPQYnLb3LdGhQlzDz3u379juHZQ8eG/+OP/jyJbe9+cD+Z3JuG146dphwaew65N01spFUgnEf/uU5StB9DI/VZkYkqWI0Y95proZj1KY0zvqPcCrPfQ5V8TlnHqm7i3FyFebF+rp9ZKWEToRkvH35x+IWPfWjY/8Ce4b//lX85nLzRWK6wY4WC3B+C7wAKyAcAiKB/PUX3F8OeGuZh6SQNxgc3rBoee3B7gP4bJ2D6uZ4s6onTZ4dN1FM9duwE8a3IVYEP+2gJAMBwmtuMhWN/3YoIdJozfttQse2EjByj3u6bJ84O+x7YP7yKF+c6a+aG5An7YA0GKpIlRfpv0pPRGq0TgJopzneR965O3wjBcAZm9qb3vQCWN8xk15OdpIk+UxamRF4HjQ35zbGMzlUAn9gvALaxbY217PG5fkWQZvhJB5Ey2Y6N+1a5Gr3Ica3Dk+UEPUeTRzL8hQcESu5xEwsTOse6MLxFOaSctuWzusL90PSibU+bdyf7Dj0ggSMJlX3VqNJ4GTbjIbButDcZHccxGjBT1EAWPBq3nA5o3Jdl4aw0khwBHtu45AtWrMAIXTEJ6OKeVgneElrHnGi8cY6rJm6yvy5yrF6cK4ZiQGjonhZEJ/GOX27x8NeNY+ZerTAhsFwccsp8ESvrcg8aQTD70xiHMyRW+loBoLNqxRpA6LnzVM6QxGCdSnZM8V3x/Cr20N3b1HnhGccZt9vIEWvJ6h1RruhxMmHvssmwrDeJDOdWGaWMte1tvIOR91ZLscqKyafgIuTPKtZq8zoQeuQ8ye5KbokxINfMf7iFLFjW51i9eJlQFgG24THoq+aOLyB3vzLy/RKyo+zkWwHMAoFFURcYKnB2P8taQLOuWUClzlNsWv1dSqCAW1m3Lblmvri696zSKrAcpeDAMJUKsLTe60kYE1gNvuc1FFKXtK4ZGBelXSx83+sWU1UgKmCCV5JnOghToagkpZjjhu8sUuuz2wCY7IZC1ftVoMb1KiDVqqngZBkM7ksF70wqkKsUzWlqXBar5n3axrFaagoSE0+pDaSbgJ9aOsU0zjHWLmw+D8tgrGr6D5M5h/BbBdtRYRCCPn/3VYB8zkgwBKAD4opJdWM6Fgp9XynqzWbPOjAwWlq/x3x6XGJoBQAqVJVsB+RjuqF7VnUYbmuSsiFaV5oG0J0fN/E2jMqJJbPDO3HxjS1dMFwmJmqGuWc2yXw2S3fZ8DLK7kfe++jwwuE3h1fPTA97d+zkWa8Pp69egA2FwWSupmFTW7C25xY8dGGJgpE1WEHM6YF9u4dPPfvC8OPvfXzYiavh1z/3peE8brfNuNQu0Rlq2/rx4e//9AdxMxDHBjNqzdTFMFMKLZVWAXSfqdhBW2g6Z9aedJwqeczxc15kO1bjGlYQfeMv/zKsT1hDBI9CTePqwf3749KTUdhCBr0ZwWG9ejjBaFhEGgpEULA2mK8CkM7DdRSW8yLDp6VcILTmz3trQfsaEYwZ53cNe1xiMwHIBSoFA62MUjNudfO4Jywp5Lpw7bVWnBRq7+07Y/h1Y2UCN6dgN8XM+Z7rQUFWoPsaymcC0OT3a+96P6th0mxNuojnOQ0w2kfGvdnHcFShP2RylglwzBLVlc+x3uOYLB/3mTJDxkV1hihxZgDKOwj9Giu/lz3JNVQiSSiU6ejtJDX+7HKzhDJe7onR52pr3FAf91Yrj6Wr/bahFInDYu1iDN1kXxuv5dw5VraAvUzBehkKWX7dWgs4zy2uNW0LUADQNAyoBdivk4h3lVJON6xzawhSNyiWMg63SI09c5bY6ImVidkyY2ACtvTU0dM8OyycDKmhH5zzBvVxpzAUTGiT3Z2wBS/3ux6AeY7Yx9ffeBMQQEMJYh8vo8z37Nw97N25ByU+k6SYSyjz44bGKD8opn+CdXnq4uXhEWJ0P/D44+l1f4wQkFtkxS/GQ2Fsnmuhyj0J3mxI4NrxGVy3CV3qL+dKkGmSkmA7nYhYP64J46vFG+eIdS1j2CRFwZ5JdMrVZSZFUgljEkPozJtvDP/lJ36aTk+Xhl/9w08Rq6pXqs1pQrOyLi3+j5cIw2OR8bq42VeTxLh384Y0gVg5vnQ48PCe4RIJjq/TCvgdDz80TNKZbYrnvkb4w7MvvxFjV2PA+8u+AWClnS6SausW3Ow2a+B8C5nbVcpKmNxl7IXT3NepCxp8S5nrMVzy24cjhEa8cYrOaIZ58Ky32Zu3kWM2lLgFONoA2FmCDrtKWMZVjIYp1vACntmE0VlDsJQxncwQragrNFJNjUjv9oyRcauEx+AB0Uu2nA4DdvNSnl3BA+K+TxUOQT3XMvnKeMOS/YJLz+G4X9aw4XjH1c+NuzcZcnEqgrTwsnj3eO6Ue7N0IMlUGtW7qKV6GtbakDn3nOz8cjxNgkSNuhXEyrpWPL9eNcfJa9Q4y663xhYa9I308rlWEaPvHphhTvQQhYTqoTezxD4uRz7EIygTz/GCOr0llrCzs5Y5B1d5tpXcxxZrsQKubLW8guubCHSGZ17NGvVaek00/Cy5NoXXYSnjNTtDS2b3H+tnGsZyHftE7HIH41OCTLAX1lWPaWpmc05yGRybhG9wjVXWjjUMmiS8MJvKDh5yKuUAAfmG+SQY7e6wnQTNy7Dw5j4YQnNT0GyTA+tfM/EafT5vgcoYXaz5dIAzLpw1416zMoSYxC5nAuXyqjXCrMWCLuZepq28YpKU94esSt4JY6ihFO+Oxsjd2eaODzs2wmIVW1nvj7q6CxQWeLyH0u+ArFzHBW5HvzPKDo4yoG91jVEgW+C2WLhRJrWxsc26axln8wXgXcRFrTcXWes1rjZdZVyXxp/xG3znGopYoRMGNlR+Az1+VkxdWYY+W2NLWuxHuy+ZyeZO99XYoAbmEofBYmjKz37QrRWh0iBdUrhu6mg6F91MdXN73dqk5XJ33LQQS3H6XMXOzLkHQ9m3GJVy/6ezjtYeC824Q4GqGZSZZ61czuPCC0sKU+BibF1ZWgiBDKHuEsen4miLTUtgdw8lEHwmdrELsxgcHRynfqGAg3tL2Zr+d4FSTc9S+DIgc2vQMe4W+lIErqB0L274R3dtGDaQ7X4JoYiZkRjQk8Rm2rbw4nUyjXELPvn2h4YvvnAkrRbHedA3UYZ3UXzXERpMeOZ6bIzanFxDwZ/WldQYNWFtHFfST/3wB4Y//PQXEq/10x941/DM8y8PT1OSyfLbb3vwweHo4VeGn3z3/uE9j+5KLAynjFWoC7NAdjFrcR1rQCRxorkXK1GoYicdN2Mm48VgfRqvd5W5OAnDd437u0b8q8aL4SUPUQ2glQlCULm++/krPniu7mo3iryu11MJZy33vX8Lt0p9lphSwFHVuNRF45x6f5YIWgcQqbhS17bnUAH4akrAPuiwEayZcpEmiaRfy7Ew7rDWtt8rJti17v15D75XZYw8NsYJ83ERwCszbAay91QGkXtvMQB5OYL10MGDw0NPPkXbzg3MbyudpsI2QamFk5Tb0GSjluVeIHfe42MGp9nvJtW4b1vvdxMD5gx2zmylAENE3LYq2YSQ9NjCawAylbsVL+IVgIXw3k1MUbElixqWJY0KmIOlzJ/NDcLcAbBkJWUpdT8b2qEhYiKWnYJW4P6V4bB+rK72CzYegEHV4beRzmHPv/QdauTiRrtrtxSMDzK/XVu2d3T3r6GNq4YXRORwgbjFm9yz/ehlLSZYu3dsNsHc2xJ1FaDGWFtBznF6no/RwMDYRZWy9WQznoJFrn1NpoQ9eYvi6Yo4AWZCFFijk2TP/yB1dcfGiMeG1TO2+A5jZztVY8i8nszxegC17VUXGN+vzaksZoCVXY6v60FjQgMg8c48ezLou+IsnWAIhcytLn3HKLVnkbfnYY5MFMRORIkDxpnin/zRHxxeILnr1z/9ZYCAjKGm6UjHH3NXKd22ADBmHd5JQMrKOzMUwF89PHrg7cPvk/C4nyTIGRLFJmJoTQxHMIZu4+I/ARMo2RDSQtZcV3lAHm5Wxs5KFwuMsWXsNSBWUkVg57atwwlAw0WM1ZvKXNaMsfDuiynWyxU8NQxEwhdMBrN+stpHV/8GxnmWE7vGlpOsZw1avVh+X8+Oa9D97suC/i0UCVkkoGNejS0XKDt2xgQbmxrdFBfxjcQLm+xikpRy2uu7P5fzHNm7PGd0kkYrc6Ccdzx10cryy5a51+1mlWS77L/xsJM209ClHANNwqeHs2SD8c9nWtxDf+Ixk03spIhznC5+fF4Ywb3k+dynkhxpkoD8Owo7Pau3wvA0riO7OuuzoBc2oCfX2SmP+3XtuK8WIlcEzzcSStESaXWLWwbrrnKV/WTTgjHW83KMp4MY3QuIMW33ZqWJW8M2jI0pDEU7pOmqt9b2FYkPPl8pUGY93OBezANQXjj+qezBPU5Zmxmdc4PxaN0emQ/OvUGvhewq82ucsMD1nOw64zJBSTE9UiY87mI92cRjxkoJNsswb8EQLZlbk2I5p+zxht6euDxYkbEmX/JPmWRNZvf7GmS+wDp7k/+uce+y1OKWaUNhkCHXMUatjmEtWwWhoRIXMXZFZc0dv2TeHV8sVzGWBaTq/Tlk1X+p4+4HpX7cMNS9bTfvd8mP/t2+c2/Ge7FjxWiGNldpJl6m+RLqHKFyEzHcYkfa1ZtLXgCZgr8gcjO0wlR4g7xni8koIIReXG5aurrKtH6F77waeyFhZhxiz4TvLgsvlphOFlFjkZq7O5ak/7wHLjXHKIb1a6xgcyG00jjGHurqFuD5rZRJ8qJaZqGxW+LRdNHhPRu3gdNeqiluy5bhbPKLNLuLvzL7vZdys6T+X3ejqBi8h1wrrHAPPldgdjAvaJ5iUev6iIuC8RFU2OIwbBDfTSmfoCY9Oo3lDDgwto3nMhYqgEV2yY3bjR6BXs1jLD4NCs6VceqgXWGk4I7AUQ5xpdVk/m5cNE3G+krKJq0hKYZyR2FCcFkz6LeXrKKd3aXho+97Yvjyt17C9UcNUZM4AAWzPM9yXIvXsXZnsEIXWa+Qa1hQWiUgWzWNYB9DQD22eyMb/jZM6vHhP3jfgYD1f/M1CokDbCyHolB929oFw9/9qY8x18QOpZYiTLZlZtiEib/TrYgQq+DteQE5Hz9b670Y4YBjx7WHWrgmTFRKKAPj43kdW5VuGHnXk3MTgd3c9L50EZUR5PzLNMmoy2hcxk2U2EoE0i2UqusiMY+sB1uAKjhzP7K5VktIkpGxio290A27nuQjhaV/VxJSsa0qqWbgtAQelY1uW4FEgB2vdBRiDelFKG9HGIvORrof/DzdlBhr40JX87ufN49Ei8Oy05PHuN9sn3j49deHR54AhC4jMYX5tcuP60y34GIUfBhl5ldFYP1SY7IskbWSdXCBOqO6oywrtIREGZXCURSKhqMZ2wLB9P6W8WMMjX9y7WgopNQQAv8u85cSWVzPcynkBVhGm6n4LsMaWVrJpLeUWeG/1uHKGGvu1baLxp0x/q2sSjPY0gUnIVYtWz0MNQJeVkNmhhOERdkG6yF6U1G+SQemm4bTqLwYpzWwMNsoiXWX9RSGGhf6pW6crPAeuf55gP5a5lYlkp7wxsZxb4uMO+Z5V6DcZmDUWn1bWyPDMqNY16AQdXe6ngSntiGatR2w66jXL30Ew23Pps3DocOvoriZVz1FKHhdeTKbldypTKlYPcF6DK3OYlk2y5fjIQsvMHV/XUvTB8KYrOlsJyXvl7l13tOEgJhL1/yVqUuMF+59NvRuXN6H6BO/eund4e/9rU8Mv/p7fzx84/CxVk+Thbu8h2w5f1etPcp9GrM/Rhz4w1s2pCXuF7/9Am1TyewHxC3ATbkBOWJS0BXW0DkMgBmeJS5V7sdzpkQdoFEgetMQFd3BAEXd0TfSeGPzcO7EqXRBmvU9xs5SPu5n66MmhIPnmtFlyn6U23S9LZYZ5PgVxKfLlpsQIsiU6XIOvM6VDsaVo83DYYCouo3zcP4VeumsPsF4uqdlQddYi9jNxZioIzUtHNNU9mC/SS5cKU9i92C5x5RZ+pga0WPspfvWcmprEyfe4tKr7mtj+ud0lcQQY7HaOENrSPMM6hsBbMbNuF/1uTRTcjKanCmWN3rOMKd41lqYjC+bmBgmdRKmf1ZPqkA5YUkY/MoU9tamCbq1qWsE7XxHsDUOWPMg14AMs4SCsNwSgOOOL/+tZM7HAIIeY9jEbbxpxq7L6M+ol5P0ZuWQlg9iTOgtWParyqWEvTU9ZXhOeTcNQzAsR11z/Raue8M/kA/GfdtCdzE/nWfd2zZx0ZPhetBGUU6sgk13ZDSEDUMxpMtx8f6Nnc7YaTz3RKgG31qClZhnHKP3KsBV3W1CaGOtb7EmYH8Bm8aWuzdDPPV40hgPGnC836qgtERfga91mg1vSSzp4kWNCW3XHK2L2aCcZVveqvtRwpTdiA1t3vMKeKosuhRLLVg4f9gceOzMSAFdqegOH+cs64QBuLhiBM0HGef+srTaa46ZGLmnMHAcZHFls+AFCGYQ+0qQLWChXMLFvpXbR4uqgEG5geZYv+5erxCFui/PEXCGglfR1ivuiR4/6Xve12gGvecp0OC5EqvZXdKJS2OxGPTf6je2khkuAkMLKgC7YvFG3dx5fhUE9+XPUbZZsFIu+l5wIwLdQQ2rq8BQAbopUKwqohZ3w2Zjc7UON7gCAVoKAoWqz56+5Iy3zyMLcaXXrayQhiy8Pkf+FIwoWAQxXfrkumHTVa66bGpzCLhN9+M1SwLF9z+8c7g9dW7Ys41EhUswSrBDu7ZtH2ZRLn/+zIswpItJYlgzfP1VEgf42jhlTS4yr1UE23CErM8eXgDFwVqBddBIgDXaSL2+Dx54YPg3X/za8Lbd24cnH8YlT4H7Q1SDXoiiVjjeoR3eP/j4D8N84JLBHR6mAItQVkbAZMH8dEWK4O5lfzpAV/r5vuWaBBobcQ1Wxnola6k87HaS9dLBnkkPjUXURdNiKVXEzolMnIrK8XPdem5Zi+pK5Pi7FhVI6UoTdyD7KrFTvVSY7VFlypmH1PjEuNK1ZXmpGGed9fD7ZsSr3J37Ci3wvSQfIaAqJrj6aTcviexNM1IqTjlB7RaLZxx8XtmUzZu2JGSk1m5iLlGyqbXYs/AdJ88hyzMO85SYK4TckTcOD+t37B3uUpLmLMbbCgDGDKDx0MuHhvPEx53EVXub850nDMWAfZWoZXGMPQw7qHvc5gMmELAuzGhVWSbUhmdIOIHH8pzXTTbUC8J6HjeTnb2/kzE/AaO5cfPW4ZVjR9KvPl4Kxl9FJfCXGVgO8JDVXMZ6kwVd43mZy80bNwfUHjt7On3YZ1lHJn9Ycy/AWwWkwQa1dctWkwDbsOtWyQBMp9yL8em6j3kQgVli6BJz29zRtgM1MchGBWF8mf9l7IWVCQG6ETDovCejn/HZRactGY5p4kK3sM9eP/pmWmNuwOU4xXtr6U0u1TbNXryOvJ2gVe4NNOFF2B6rcHzk+z40/M6f/QUKePnw4x96P2tgBrcyrUhVmtynyRcyVCldxjo25MG2qiq6LYBW5Wi1VBWIuebM7HWNVS1a10qFf1hNIDHRjEN5kVQs1hCVFRcguQY3EItp+bajB18aPvTUE8P3v++9wz/6n/7X4SydJhLnx9w0ud2TPVO+CVFJPdE9WzYSM31+mDazXsVuvU9W4zt3bhe5DGeZwxMkP5pMJJMtYL0GwLttooYeN0uAOeYAFytAuOfi4uY+V7DvrrqvAC0mkhkTPMO8rMXbYsjGNcbUvXQd4+BqjBeIFnT2asIzZKwtpyW7ep15N+dhLaWyBHPGfdqMQPll9YGL7DXH4Bb3e4a9axtSPWVHKPu1ARb8zKkTaaVrYwT3V0pEYTSaGObLSgBJIkUmOQ/+rIon0SWy1sZy2q2uwueYp8awNe+g68y5NexBGeX5dRlLVuiB0ti14ch5Su25DmyMYIyisnsxBoxhSIJwk72qfngqJ/B9n8v2xn5uaMI4a2IBJMIrVptg37gmDMtLzkPIH5hkjQnGdxY9K5MrINtFRyxrG09pWCZ8wbhUmiPwlY3MyTXWsTGhKzGQDG9KLVxCw3xG51X5utqyYTzfbcKLbH0tLeM9JU6Y/Z3QPeTvGpKJlCeO0WX0iPpBeT9FCJjx7cpsgaylsZQbxrC6xt0X1oi+zDmNOFVWYN4lBOiGzT8seyam6iFwPkMy4TUOetJ1GpOog/mexs4NnqXF0Ld46uAGSbzusUptdK4VxtnKAJx7PJ7U1i2sQi2sr6sMmgFIc8Ksazyx8zGho4znPMMolJ6vj1UAqjqalGu93Gz1+TwIjYNwDjy+FWta183Pnnw/B0p1v94HKueY0Y7w6h5Ggc39wDcZeyHqulu5g7NxBqKYp9H4zjpnXD5d8Y+6loux82dl7865W7nfAlGJZewxeBFaTh6vArf3BN/3yaqwg9FYvso6Tv0wGUr+pZtLNnTPUu/MV53fzy15MudK19LhecJQ6u5FQFWN0IBo70/LUaJcC7uX1vH7BUYjNMP0ah01wZzSDYI5fvd6rWB3e+W8WsUdAMfS4xwCjiQ9dabvHhZc1lT2WrCr7dXZiOZea8DZc7i5tmJdPAQAXbuq1SR1w58nZualU3QSQuC9d//W4XPfenG4tWQS1wpFrtnAM7ov2bQVf1lZ3O2asoAtC13l/cQ+ip+zcT73jW8Of+fnfmx48fDR4XPPHYzANbniBOVQHt+5ZvjbP/OxWK91j46XrJxsUlzfCIhiaXxWlWfm0BqSXShHWPK+QlxQ57MKKpynS7K7jJnnsZyOwN7zVk9123FWAlIl0vk946SMmxOI+lMhK3izxEaFg1RLVkGs9R4FdRqZC/qc+bkKzGsZu1prViPLa+gKVOmrsPzpvwIKBlHJIFylQ06NQ2MjcR3DUhvr5Xl9z3P7e8A6+9T6cyotW766Zgvg3krnoBZX10qCNDN0CYpbhWr8bHXN+af/5+8A4FgvuvWmiOGjRqXZxcYnWTdxFQrhHZRx+spnPoMAJXyAGOFNjMGffPpzrGXjqenItXvLsH3DFsaAklqMw8uHDpGUoruMXvRonyOwygJY3UtjsBOCMePJdcnJrk5r9AqsDVfhb2O0ZDlucw4ThOIG1NAAIC8nGc35sz3qGUqgaNyZ9W9Bft27ewAC07BNPp/rYIFADDDz+qnTKXM0xXhsI9lGBmw/scJHD72WqiDKa8se+bKEkYyJXpetO7b00nQLYX8vwGI29/Rtxlj2RoZLZkMXpkmdus9cQxdhcS359K6n3jO8evBVPDc0jgDgXMAbsQY37nl6tMuaydYYQoIKRQFOD7/0cx8f/pff+i3kyTA8sHXT8Mi+velgdQKgLWvjPb/8yitRus6HMsw4Y/eEMkSZZB9210IZ9RVfXevSNeT6ePRR4sBffH6uIoN7OlnBCZMBdJPgISgw3pPiN8MM33vfu94xfObzfz788ic+ztq6QDLVZym4b1hJN/5hPm1DrItVtbQAIGEsZJJZbJHIzplgHiaQBUtuw4rz8w7r8RTPKIusoacMX83aMsUzco+5vQm4nWDtGWst66gRvJL6oDeIJdW4CNsneFZGCCCQX0gbgFoDFK6tiwEdEC1YKesAXO7Z5YCuRQHzeBCQGTt27Mq8X+J3QajnXGjsugYtAEKGbDl7QqCnJ81ELg0M99wYoR/nmfe2501ukYVv2dTVUjc5Dj3m22dzrCOve9tdmb01gF1j2PWsKM8mWOvKEuPjBZKev3T5jB3iHC89Tuzb5XglUkuZ8UqlAI2LsqQAACAASURBVMZJuXH+3MU8g545vTxj/FxP8qkx6L4viWLXKY2zxT0MaZbC/ScZF0mCeIh6U40UZ+K8k2NLicvV6IV55V4lW3xOjaMpy6cx7ktTJo61o/tccM7edI2l9Br7xvtfxD1ruJcOtfmJXgMNdD18GrwCN0Mt3FvJm+A6azWm0VVTyk6eXwNZ/TCFQefeM2lZ9lMXf5y2qSqg8dH0svGgUwllwENieJk1ZbPvm/GTWqB6zviegD5YxThTxzHl/KjSYdc1jX6OjReB52seX1oMm+TUCSUN64QbdhwR7MDnzn3aUTNXDbc0WX2VWFhres8CjPlvngkdBaHzKKK5Zu8Bop3lvB+c5rCuEMKg1t9hTBv4ugdwdnA5el07htz/ugegCEhGGNvvOri/cT9jGigcN/G9dUKX9/hNBdpcHGIHeNUfvkBPAcuUfOrMXAFQL3v/ffpexa/G/S5wkn5X6TDRo4A8lgn3V+C0EngqIcdzl9u1gFvOLyDs7u2wLJynYuQy3vGeNOXnRiuQVPfmzwK9BW7vn6PGXPXOTirWzoQm07EDp1xTLipxuW2MC/zOsa39/Xruuk7VUPP4lEbR71drRdel77sxcZ0HJBdAhQl9dCt9pWdnhv2wDmMowqUIlEMUyHuOFpxv37sDwXxlePkEfZ+JL5Nds93dHV0P/FdCrJ47MYsW5E3pHlztsAk/8QMfGD75R38yPLR7D+7DlcPnvnMEVgMlBqtmp6QbWNL/7d/+a2m5p6uuxT1KTjbBrgV9hRgn56WyuxMD2jPWbxmDzBeKUaz4x1ibLBeP9f4U7M6B7ivZ1kpu87iAW90rjItAyHHyelEWKTPTyh+VW9+xrYD92j8q7bjVjP0yOcdamJ09ihstYSM9Sa0bMuXiN8vd+y+johKVcj0FfzfCVgIAnct0euKeLQFURknFHlWd0nESOq4Se2olXMfS5/cVI6gzYAmC7+sl7zOvk3SGWkis71KS1L75jW8Mv/bZZ4czJNyYiCET4PqyULpxS8qDGI6pYwd7ZZtQA/C5z0uWGgL8WlHDvuVjFhY3jjUBIoIBGCfjyY3QApQskaVU0LMG497sIR0mNKVcC2Oxkhhf2QrdyrOw6O4d4wDj5UC47925mxblsM6c9QYg8hTJRWOMk2EY9gFfKDtttyGAucmPKo5rAF476EyjvG6QKWHy1ibXpWuAB7zDHhnjPr0Huzwl1htgEkMBo8OxFGykjJix7TIYMLOCXGN/bXkqsPA9YwRNUjLuy7WhgWA5I4GijKfNIK7YUIH1YH3cZSRmySIKXC6hcLbQ7eeH3/XU8Guf+nPkkrGNt4f/7h/8g+Gzf/HZYQbka7ypdYMFnyrACRhDY2PL/VdK3LXmqzxVsmWuG/eJRkklhdaadz4qucnPi5lPxRTBP2vDGpvO8QKSjUCWcbMfwACVzf3dL7zA3tEwbxVMjKkkCR0dAJtqqBXfuYUsXCA76vuyeICXycW4lpElEPHDOZgfk3RMiLV72u0kerAnGccVANJbjMVCwyhYnwIU4wTpjRXGdhWuUO9T48ZnM6a4altes5sda9H1pVzTa7SMOVzJ9ZVFeg0MJZDFEvRdgZFNgo6eNIGCca9cz7wA4y0siJ92uT00Q3BxG7lpwfubzLultFpcOMYGssJ4ZV+Or8y5BkARJv702PIIpiIIssCkmngvErZC8i0y12MlMDSW19PS1Dn1u7LzjrmsqHLDV3mUbrPG4/WzeUmSa1oFlpQmTC4Bx8r+s5bca8n6lt1zDtFjhsUchcVfDMudtVWEhzHFzqHNAUB5xjILOJXZCR3SG8dYXiUcKsRNwmPYy7auZS2VlzNEBoDXMXeeXZ/lSdSNnobX3qQJxYThOD8t9EkddzfxoXcYU0mAtOjlGUy4ugZYN9lHHGKisxn18p0yoI6xRpXPbPWFKWv/MkZLwT0CUeVPSuDpmu+lsBznVp0AUMh68R4NHROM6y2wKkAD8q3BSc2vcxE9ZBhg97qVLhWXVNWHwh6pABMPLt+BmzVuueWHDMSEHnh8zh1/P1MZMldA0QPDY6EUUOygogCDP8uCuQdYpi7C/Kv1Cm9g8v7j72c17wdEbwmU+3UL+BToueea/CHIszRBKdMotdT8Mlt1nqEsxrMSaUavWcd6dFkBo+DtrdhUr1PgbxQcF5gOeAiwbq7ZKgfl+xUjV0BwrnZo4lBlOOZrnRVAC53fr1lAcBS415h7TAG+0ffSL6PHCNUxAZ6ynU6l89bjUHXrFYhNLdM+r/fO/3w4Ro1VXbfWTN1n/T33fYN1Rl7JKk7pGzYWyv+h9SuGDWsobg3j4mY8zWY9epY+zzu2DrcRZK/YRBmGQWvRrF2VqT8FZ6OA3NZ83pub/o693xfcGj78zrclDtS+zh95z7uG5198YXjuJMwb/x149GGYvzeHR9YuHX7xpz6SIth+Pwk8bjINFS1LGQw2m/NqNxTnVuZLRWDP+CSWxP3WBLIb3GdX4CpQUnqJeVaoKIyKyY7w5lUdl0rwWYTclqRVBF7lME7snkAiMZw927iO97qjWfT+nWB44mTTwUjjh7GuZ/IcCq2UWOrZ95YvqSQkj5NxVdC17N9WYseXAEnF6LGecxr2yDnwGVuh7hbf6O+rcUVVX/h0zelrWheX4LDY6xq3BjhgLAL8V7OCbw2HX3hp+P0vvwCrhssH1mH9Oop7wybc4LqJS+Ooq16LFotH6bc9joDXsLD1q/Nnj3QBnABVJW0IyiRuNuv4GZyvUWNiy02UzDZKFQmcZKz8t4r7N15UHWOGq0rfrOz1sKeySyo2n8MY21niiFWkO2FgT1L+axVFnC+QDW2c9gbY9uNkBSde1pJNusUBP9MyRqyV3XznGK0dLRWje/3cRTrs2DUK8HOULmCbYUVnWe+2SDUJ0KYG7mNZjVYCi44lxIPKQFkVQKW9EMWbxgiAEV3hYYE0dAAc23dsbwox8+f3ZXLUCSQj8dw3GDd37GWYImuU6sK0BuYCjLEdgND/6Cd+YvhvfuVXAEsq7tlhB7HcmydhlIlgO0sS0tve9nBY/oRmEH/nOg6YAiNVowOTR6t0k+voKscrk1xHfs91mXJijE8BoAr7qEz50hWzAHt1wvRVDBqST6Rod+OKPnEJt/OS28MvfvxHh0/+yReHb7wEc5c2oJbnRs5Z+k/3qtjNpLMe7hX1yN/LAbJPkASyhPk6cvbMcEXjFlBw3YoHsFUaN7LErnkT2qbZb7reMRtI9qDqg3UU9YAA1tZoFDD2a4nhNSQqSa23YPMZZ0MY9ETo7r7Ns5hQ5hoZY15vUkpqbTcqTWoxXtJxlH27gNEjgFHOC/jWwHi7WI3VdP/FSMXlLGNuFQXZQEM3LuB2T8gM3wsLyjlMWKv2v+7nlgneyqbNAVJjWk0m0vWre7lXQVBenjlzLu9pbJoElPI+gvvIHwA53ysZ5H6vcDNd5sa3X8HlbYy4MifAleum1WvPW5BJlmFOUpJgWmNancsAnmbdm4+RhCtJHPacdSx131tyaZy1YQKa8gBOOeMsw6xpL2wtgiShazK1Vh9g/o2jFlSbcGhMdGSeoQpUsEiMMXPveGsMu/dmjUvHYEyjAMEmes7SVcoamU3XncyqIF4Pg6E/CW8z7zjRZK3bkzJ744Z1MdD0+BFOnPfGvZ7r1bhNxsg4dGWPSZyNjLHd+HzjmQBHcV+AsrhJOdjmxHEMMdFBdb1fuqrtV9ugt/CAEFQdnLdjCHfDMjMK3rlgTnHHP0bv+P4aBQ8BJjJtYTeTUD8PQHlnFB7czzzeD0J0Z8y/N8903Q867gdLoyC0AHJ9ZxSc1PW/J0gVlPXJKmYw19I128HwHF3emTetygKnETidvQxg0oDpIHw03nJ0HIqZ9D6Lqi6XfbmnR59pDmh2tk8BHrK6/13KfI7p7MlZFYeaieceR+eyEdNtpgr4tXiOBjRHGcu5ueg2g2NT7vc8l7GiZuRpM/ZNO3cxg9pVR91lXu8XuL1/jO+fy/q7jJBihAug1+cZawGJrPHta8OH9uzEvQnrh/5YNblh+OrhQ8NaElEe3rN9+NOvf3uYHUPpw4YuB8hYgsq4Gxm4YoVrM5VrbzXK8iaM0gMbVg4f/dB7h3/22384PI47dv+eXcOfPP0MnVBgLti4CvsxNuo//k9/Jr2wA6BYLyrKsBYoDdeMm9buJSpNrfHGbKoIZOQUuM3IkxkQUJawVaivQ0GbpGHcTTY2oDtCWiaY73lOwYJlgIxt8zPjtmQkwgbxn3HEZo56XUGshYkV1ltRkJZ/qtJKKm3P5bmTdMA829O9AKMMhxmrdjISGBhjGotapQyTU4LI76f/vO8rqLoLusCs424GuJ8LQhPDKsvAM1ZJKO9d161G2U3AlW6wjKWxeZ3VG917lY2vcFuBQrRWqO7uNw4dHv6v3/sULMA48VrrhvWyiBOrhlfeeD0K3HgkSykpaC2+Lmu5AqVwCtBgK0VdVwLF1righatYg9BQlG27dgynqPc46ZhyLUH7gmTRL0mIwVG6aiXJBgW5SCXOc48DTGeMrzWuk/8ce59bJeS4XQCEPbRv73AM42YRLIylfTQibgPodhKLeY2M6Wsob7uXWKNTJsQEpJuWakLRyjga97YQo2AdIMK4woUWfQewLFsBq+uxKBDn0thWXe26XY0fW4GrvmpvOh4qoE2wysdxm5rst4r7cC0IcM+QtCXwnMX9fAnmdgzwJkNvcpQliJZZzsYYUMZLRewxTNxwYNdW5mHt8NtfeBrQaVMFFDnj8Us/+/HhpVdeTJziKbKV1wOcE24Rt+3xtL88Qfct3a4aX45l+tGzTjUmdYm6Fl2Tfu8U7KnrI8ez9x0nwcpod7Kw+LYT5D9Kq8bluDilh5Ajtn3lvjZumBgml5EpPLli+ONnXiWu2PhL46Zt/9pLAKoH4mK3cghABXB6i1I5G1mH25DPa5iDNzH8gEeJuz3PHLZi5IRCwSzmPvSaMDeuPZZjXKwCy8Xs79OMq+XKlulmtaMXMkx3ruvyBnN0yaz5HopjIqOsvRUNTBxbv34ldV8vBDyrScZTTo04UvcnAmSMuUk7xu7ClRU3kVBDT6YwXgk9BTJ9jJNx7rKUzn9q3QY4tnrYGlGOt13XlGGRNQCQOV0EW+z6C8PKOkoSoO1HuZ/NdNFKjLdhCLyXzHXBuXIAuZUug9yBBpLNBxK7iTy0ioMAyrCRtZ1d9Xpe31wC5YcspB6SeDUYVw1BQW26IyIEzglwAYmypyYrOreyy4YwrDAJF9o7sokxWYj8VfeMsV+M9bRDlN8Ng+o8IkPSAIJ7i2dVEMb78iiJlezGuN7YFqTYaqwaauMevmsd2s6GqvdXIjcM0VlKiI7JhZE96l3Hm59hJU0SQha0hGGBNkDYtWFOAjLscgxhY4tNJrRFOWPYEyVNPlVnxbXOfUeOClLRkcaot8Y02jQyzfpnGugu13vCJJALVSu6QhMLM0i0lh6w6oKyMfHViRvlPMa/ck94Uu4FoaPALg885zIPRBHK5JAogdGD/wq/K5Sb8mhM3Sj7NgdaAnB6HGiwb0NEoZtHXL1v9d3vdQvF5qb9ZKr2N/Dla/RnAaW6t1F2rkBXvVffK2U4+tNVJ0OZUiGyh/m7Bbg7aAVsC3Tm3DKbne0Zvdac6zk0fWNKpflbD1ld1fMF4Ov5i+ETtAhAaqwKoOcZAmB7NYL2wPl6A2ea802o1r3meTPnjcEeff4ax3q/rj9qQMzN79x6mj/P6P3NzWEYVUtj9QoLGgxcO2EQsq8ydNRTfPemiWEnXZNO0ZLsPKVo2PkBHAdPnhsu3pZlIwsWq/+mIQVYtVq9lhoqN67XjiBmLFQwxgpuQNj/8t/6+eF/+JVfTfD53/zIe4dvHTw2fOmlw7kfg/tvEafzsScfGT7x4z8YJsbg7QawWryWzIECPeW7zEo2uSBsXxqthg31UQyUr2oEPrtC2ntqST2tTqYgRQGsgNQFmvJaoG7Bp8Jhxng0zldJc9UyVYUc1gDQ570JFLZuIWmL3/OP6xmT6EuFEMWmpa17JS0S7ZjTChGvIqFLK7wlj7VC083abQJcMKlQLEOuGH0TXLxf7y3tJi08HWFMvJjCUyt5JFShxfpyPwhKk9qu8Wy+IthYlga73yIeqmLNWsiBLA33AJBagOC36PdVmMTjR48M2/Y/PLzwzedYD2co/wMY4hx+d9OmDelMkxAC3jThqjFFCFYzYHnGCxSWVilM2OUJBRGQjOLT/ZyC0hqmKq1UoqB2oLUIUQqp5OAY6Sa1N7hua66r8DfpSFe3Ja6uck3HYjlgKMAKhWz8nQ02xnHdy1qrDGR5rsKMeV4DAExONPpZ96wKeQKwZnKVLKRJS5O9s9FF6opaR3Cit/N1rFyfZtimw5nhA3xu28ckNPCZTQkmYdwiY1BQKwFTl3HLL3F9A1x9TtdvSpmpbO0ildiwVgNwIeM/Yz/q5dQ+NKYVebtu0/bhueeeG375F/86z3Rx+K0/++xAYx/YHxQS4/Sehx8dtm5aO7xy+I1hC2D7KMA3rtswbTYvaPWbrc5hB6fKuhUcZO5liAwJgJU2Ps/yQul7rSvRqg+y76xtDa0Ym8hiyw0Z15k4yBmYU0Cq5aAsJSO4GUfxb9m8cfjG1746/OxP/HAA0h985mvDzcWUTeNlNrSsoQDdjWTspYlrVgQYE5gxBg+TsLTUIuCs1zeJf7YMVdoc88yyoVZASDIdY2aRP2NBF5I9KQNv3LDJcwJH10BK0pkRD4iaxYjWNXxJw4frC2KyR1Bvzr+d1pZiqCylgYfjYRa4DQmWyaxiHDt/HrjEsCP2pDVFdddb7N79KdPsewm3Su1R971VJFpxeQ15q3MoJ1Ro6gnjQ/UuKPNTtLzHr5c80GsgAPLaJtRaSzKl+dhzRcy4OdNmWjbQuEoZQXWNSZBeK7rDhjMtaVcZlKYNysCEONF+uK9192/mGfkhqHJ/xVAhTtT6pknMYhyvqJvZnLMJ05PbTINR5Dcx/Xp9AEnApVQ5US1O2V2P68lEXueevFf3mIA+1Xu6Dvd6y9nDlwy98YvxvDe5KcMpITbejX3BmKylZ0tNc0Em4zxujVpDDRgLjS5vYJZ5scxX9i/zkyo6Gslct4WycY6E/sFuclljhV2n5r4s5qKy3xoMkdcmwQVUtoSpIqmiE2VZTbjUIJFM8N6ZZ5nkeGSU4JGXDevU7z5jEk05rwaF8yOYlYSscEaxy2KqExiacsMwiAULv7Bg9ztandC3eiWO1DGU6ersV3/ru7LVG+homdv+Pw9oRs9cedjz8aH1QC4cs7+izMPCNQsxFj8DMoVVO8eo9fudY9qSsOs99vN2ltA3EjFRP7kxY6Ia8MhIjgxoA79z4NAlJmDLMfOscNzPbVVlIeSYuKsFam2sCry3eOFWK7SNm7XuBIat9E7aYvG9Atjpiysz24FyyhhZkkMLoh/ruRoobxlv9wPq3IPXyu20GqcFPAIQNc3ySLmbnDslOnjPReX55oB6nr0DRn/rbvhRMFpgs2b5ftBbALa5PPr91iIaXRpt2eSYABxBfNzxbfM2w6eV2nLMx9mQH377jmEc19fMopXDy0ePUjya4r0wJ195+UjK4JgsJEOo0FVAaTUnTtcxMcHA8bXWmiyRrlkEwI+9/wnW2szwqW+/NLxj6+TwxMN7h9/81NeGqyZjqbiJZxufnR7+yd/7BTJdJ8I8aOm5Hmy15mYNA2pANudbDqulMjA71JcdbMyMVrlWpqFjVPHFClXd8YJiQXSyhANoiTu1wHYUaRPmCg9fEXpd+KcsjyxF3EtNGFT/eEGcLK3fT2kU1yDHpt4mQi+VIQBFuonM1NVaVtBV9xGvU6xlGAerNbAuLUnk75bn0WIv16jsQP5GAUaYMlYt1rr1a/dZKg60wjo8vwzuCpjXYvkT6C4AVIFxP1rfXt/vKBsqxGY9bnGf6Q5jfeKNI8N64mdff/PE8Omv/CWuUFt29lZxxnBhbNh9RYtdt7yg3HImrruUThOoy/wjvMdxO6cOnolkyA+TAlyPN63rKX3F77JMKWbOc8oY67a2W4nrT6ZEUG8yyArqa6pIzGj1PM6H11kFwEr7P6mwrCHbDbf9qdJ2zd9iXW4mS9j6nMYgm9VvFxfdpoKYVDtg7DSEjLm7w3y2eOIlZDifHLbBlKt8dH2aTOHzB+y5HtgfG1DSJ0+fzHmyNhnrFis9m/ObxGBMn4puJayyyvEc7nxfkzD3AjnXwfgiro1evk3ThgUwqhePHh6eevyxjN0ffP4rdCWCcdMIkaVizP7uJ35++LNP/wWJM3uH05zDdbeJ57RMkHFwFzH0EuojsOd+V8ncC8K5v2lYc/eKBpp721jFMyRqBRDBPhtS4DjrpTBkQgAakGIlDPyZ/m3M+Hndwqwp53gclnYTtT/vzBKnCLv3iY99gLCH88NvfPYvk1xk+05jMJMUqlwzLs/1AOM3qUuWdb1j/QSsKroBhfsi3Y40kHV7qpokRIw91yU6AVhZmvI2LUb0Jsy1hqVATCMnmJH/LlsjkqW2HGG4kv05xf7JvvcY14lFzlnEMQyIsd1H4tfrZy8hdxpYdm3aa1xgqXJwfyvdjadUJsXQMSufe1P/xgvFfwHB3WW7PIXwLbuGPBXcuaZlAU1I7Uk1Vei8DMWEQKgDle1dtyWsRrDCs6QdZZdXCWdjgJTTJvjorTGbu5VIkp0zD8HIwlbhwAoB7rXmRWnsqjU9Y+gzGNc4j2vfC2kkSGDoCo9O5tq31Ycc6/2nRF14okbCGLfpCGTONILV+nwtiWycx/CTyHMAv1nsqkq/0+JLiRlnTA17SF3iYAmxiEw3n3GONA6x9iify76mnKI6Xv3NvRt7rItcPe57jp3rTdop3gqrETCX46yboAt1SLobeXB7rhvOjzKeOdXoyH0GBBrLrUdK54UBJvOVkUolt5KLTR+X3q7ycN6L68AqF66PwkjiqiJ4nPOUlGPOqhykxo36wpdlxVICrTomBaVHANoL3JIRjcULER9wxY10wDbHivGsEVRaTEySF8zNdCDYztXaOhbYG8Uc9fso47oQF09jBlNeniLNrTZgBDAT09g2f6+pUHP0OoFS2loCLh7uqZTaKGsat3qfUK9f4KZYvFGGT/bCV3ULaiC5CWV/14LQutP60cJtcTkCRmn2Dk61/FjErbyCytLvtuFIwetcwQU63zWo2KBySQeQaRXx/MHegrDMVVOULuwU7zXug1cC6GMEuPTnE49kRX3Phe71tWjiTuhxpX434yO40EIeSaDyuRwjhWestW45lfXUHmSeKc1fI+vF59e6q2crRnmOfRYAK0FHXqMxmxmlPLybsRWttnzGk2Smm8X42sUbw2mYqL1bdL/fGg6dxQ3K5qw14PUUdDV/iTdizH2uBPm7Jjj/Ggo8/+SH3zf87p89DeuwYvjwo9uHZ148PLyOK06AsIqEi2kYnvfsWTf8/V/6a+koo5VvzFEBIuepssNTgQCmZS5ORsXC2ApCFZyOty4NXaQVSykwU4D7d2IvLRLNc7fuPs31P2p4pKMHa8tjdam3eEraNQJgL8A8CUIqNmuGIswB4R3AOS4V52lSgG5L10Rl3lcMajMMG+Ppy3ssV/3iuIoEha20khmsjrU1BM0+d9aq3Fhlz/rTrGff916NQat4Mu/PLF7vJ6WXuru+SlZ5bseu4mH9vAC8jAUqgw42V4bzx0lqIeb2OC7Jz3zmmWEChjzGrONliR5BACxmCrbZAYZ72kQXKjePSvkktTXN5E3TCt67Ttzg3r172t7mP12Prf2uCTEteN9C1Jav2b2HzjkwqcojE6EskbMKUK36cP8dpduNZXYEqTY1OGd5LaownMSNr2J3LKzR6P4OS8s37eokC7wGxu8ya9A4ZMvDXLlMAhHJVDLtspPjNEAwptCM4lYSpoNb581C2Cm/whMotzWSAB527km2tJmyZHunnBaxicaQ6ia+jhtUcHcR971yy3uXfQkTx7o4gtv8wIEDw8njJ2NsGZJwjqS9aZJ1/vTlV2nw8O7hEqVtnnriyeFPqDTxTToKzfR2ict41qce3Tc89diB4dVXX0+LREH2vn17MhYX6c4kY3KJcANfAsm1FtO2/iQAYy0l2F548cXsF2tHupZsF5r6rMgA77k66ZQsFji5pmVH3aO68EveuB83blw3nDt5jGSlZZQlOkOS0vbhp37ow8P/+Gu/PRy+ZPvJiDvmRReuSUmt249ybgyMdwfw9DhrZTMl4k5y/VMzgBZjLTm3xceN37xlUhLX1s2r5JYplwtYSYWC64An4wkt4L8A2WJcret0KcprrXHbGHYrMfiMObe5xhLucwJdedpyVgDYHaupEwqQPnSFmDv0wg2yke1MZdk5jR+9MPG6sFeyLgVpsLdhx6InmqetksDKq1JyPQ0SvB8YY9eBnho1djWwcLzL/a6+loFTPyonPKcGkh3RlCkbMBwvkrwps6pcizdJBo1/VVYrHhOJB8GyBrPhRuIENoZ7sOSr7H6qxoRUMelsnlgyWdpOhO5B92q5kasmrefz81QQ4Rot4bPFqqsg3CeGPRm+oCFiOE+cm1G2DWAKLGWXW7q6ABuAprcr+t6mEiT7MK7WpjUe2S6J7qGsS0bQcQz76N7k+X2u0pkhe9SD3EtY04BQjGkz9K1BzZhXFQm9A2FOu6NUPbuQ9xwrYWy1xW5kUsMqFVYYcci1k8RojDjnsUTT6H00glFQ2xrpxHjSqxNXPsC/g2dZ12XoVI91vK3NnS5KajSxnmO2kDqh+x57N6XuWkJFTiyg7AuhGIb6vJIIAoycHPciD1iKrUBJUL1oj1dAWwckeeP+lyCy4JhFpTsC9/tpmeYAxm0wH5dZ1y1lnBZrum64JyfCQfa+XFBOmi8z7+dYTkG3zxDmti2k+0GPw4zMUAAAIABJREFUwb5zwIdxiZtdBoPxWZxC4q0XdJ6fc1lwOUybLRojodqiCQsa93wHhi7a7uqeYxG1ctweHSyNxqdWsXqtqyRkpLh7K+vQOKX2vTynYK4vEDe1MSPZ2K5JLdsO2FMrVc92X6QCS5mwzGOPFa3EqxII9fco81nXihGTZ21jOQr8A/C75VkLvMZ1dCmMfq+Mgibt5wFoM3IUmAhJlt8Ht28Y9hHf+PmDb6Su4yQldRYSA3j41NlhoeVRunukDKzEKZkJqJBFQbpOtEYVHrIRP0Qc6EvPPT8cp87hR554lPi6q8OnX6AWIhHejHy6dGxecXf4h5/4SR4VAMmmOn/lXJJJjCtzPFQsVUJGhWYwutd3f5mokwxLwQKKX7BqyRkVQiVPON4lfHxP0JSe6YIZBIMvhaVK903a/FXmr+97vgKcNW/G5/kKI8EeMKbTDHvH0j1cyRven4kmBTwT18TnHmupk4prVj4UgFZImdE8ZxSpyLheWcN55t6e1uulPA5r0ns+DjMnWPHZS/bUPRnYrxLwPALWyrhPXUj2XMVdVZu5sL6yYMQcrqRW5TVKWn3tc18edu/bjbuarO7jl4fTR08A/o4CptakXNsD+x8YDh58lcxuivfDvskEpp4v97hz5w4Sgo7HONhgwXaU/v59+wIqNU5eeunFAE17Qcsa7dq5O/GLlxn/SUDEVmqDniX8IeVbegUEx30JzNsu2lZaFcGSUi+99FJiai1Kb8zgseMnAFsXk6Sgm/0K2bvGgCk/XMru6TUwkCae6MKVbZDF1hX5ID3Z//Jb3wwLYmFz6xHGrUd2tbLxjq59AIdzdZJkpgdJAnr9tcMdDAN4AY/nAdY+l+toDRnjZu8fI6zBcl6GCmzfum04dQJwxhxeJQRgg/VnUTRjsHlmsRsiYJL4jl17htcPAygx0n/16S8Nj+95kJaEs8P3feBDw9dfPjh89tvP0+wBJSzYAHS+710Hhnfu3TW8fui1YR2GgPdrso4s5F0rAxhvByMmq2ddVWX8aYyUtGwElFv+yHATQbXsin2xzfjftm1HAxwA2HivWIOVsJSmJDLXUbS2Mz0bUGQ7XF2Ft1iDq0hOWkvm/2nc6Q/Clr778QPD//6Hf0G7XlusNq+frLZlrZrSZ08RbLiVNbAN43gtMuqV148Ml5dqjCGHi6niO5N4UeIBsUh5QjdM1AOkANA0pkwYE9rMWCWDOHXrZy4XpFrnVUKCa64FLF8hke4mmVGWHrNVo2WKntqzDfB9djh8VZkkqdSqO2gwCUqNgfZZFcsFSAQL3o9lhdLAwnhMGUDeK/1eiSYlq923Aat6SyCBDBmInuH5TH5zHQkU0w7TBC7Dcrx/XjLcnrdCdzxnkRNVZ7tKz9l0wHhODdHIKebOsVI7aNQrQ5SRJg014Mp+Yj1eIqQhHeQS2kX9VAvGY9RHPnFtzxUg1AG3xonjtJw9U4a2ssc1k97qPKfdgi4hD0xIU5VHl7iOhZFghntIL85uIXqv4TpUt5qUZn0DDWFxg2tN75CATiNGEJemMxxfiValN0MG+M8wP/55DlnO5QHfhl8kgzxzljhXWO56GW4ge52uVqwBn8s9pbdMYOoYtLCpSpRurK7jW/qz1kGdU1d/wvf6K7glzKdYwzVGMph5GImRlfHFqyKIDxnWnp9bvbd3/GhcQLFUtTBGWcJRlqsUQC3YAL0OQAOORpHGW/0uAPJBBXkGHTMpjcFrTKUIPou+D8Y9DBufC8iKTm5upFaXz6mvOBUv61BlQ3R3dBs7V5GLSYupfafY1sj4Dk7rmrEWuvuqubqhtd3MnMnT3klfaK9VDHI9cHfzW2+uA+5m1fRFG2Da3MT3gGExlyBOt5sANJNm1xMWGH+368wHPleby7jfvaseHRFLiHO3kIXGFOfpLWSte6ELjzCeBaDDOs/PnudorGF7v1jkMOadIdXiq8/vWSOR0fOAv9ZU5qWfb27zZme3cStgOzeKAbSZsNQmfOfGtcSVzQ7fAUTIQO5CKF8iNvQkbsvRGOJamwmedn1wDje97RBTp1Lhb9wTTzjDplyBL+QTP/iB4U+f/vrw6lUUFfNqNvIMnVD+i5/68LCDHn8bqB3pMr+EElBYVhmlUfdw4pVQprWvElPpWmF+3LAl4LQSq2xSEw7Nfe1xVdfQ71XMaBmKxQgU8BRQVsH3GGG6XDmfr5RFUhFxTvdJve+1U2yeZIiK5UqPZ+5v1NiUmUzCTs90LUXhz4wrSlB3vwCqZIKGks/setE1n8xYQKXnlbHzfspQaElc1wLKdUX7Hc9bRcgLqFbjCP8Oc8sxKqcVgBPXywbiXk8SmvHmK68Nu3fvDGj9Ks0GLMpiSIbL+/TJU7i1N0agy0SaoLMO0KeL7zCtJDfakpB1JVA05q7Ylu3btiWz1HsW4FnS5sKFi8PDD75teOWVlzOHPodgw8YDgjo7w5yA+fR9x8oxUNk47hrr1wFWFqueRfaZIJCMdNlyYw5RLjOcy5jIxO/ygLY5nARopP5f1hOMLgzTNjrsnKdOp25IGyXI4lgxQpBt0Xw7peircE04j2Ei8FRNotyVLTJxxWo55lOwxMoyM6wFKiZOWVtVRb1+zWSOD4vEvrGGod3cZHJkQk1g0XN15NSZ4def+fqweHLz8J4dmzDeufeNW4bPvfBCWlFOqyv0QmC8/MG/+NXh9z75W5E/l+mt7din4xIys8rrRO44NmY1R54spJQVjDnAwDWwjlAcgejrGASbmavX3jza4sc5VqWsCzHtjgWqJv/popehkWHjZyX7WTtyKYkqq8ZhcaiUMblq3XCKuOL3v3Nfwh0+861DFIfXrW4ZJV2mNtXQqyKzg0eFKlLv3793mCa0YRoAeZI9cYl1VuFdYZXiZ206SWdvmhxIBBmvKLNmjU/GXTbvAuvDZ99s7UgSnwQcrmdDAqzfaoTkNEbGLNcyY3/n5BLmfWJ49ui5FtJBgOAtM/MBVwsYg5L3FZNdsqJChEquVHWWEEm8qqbwnD7p+sDjTNZ0PYzK2ugPdSiAw7VUREaThy3URDQdN7wMX+IZeyOAkFtdP+pGB9RHbjB/zlUAEjKyfo6CP8G2Ql13fjomenFeccUL1DqhVM9RALhqLVd8fRql6OFMCEJTSll/yAQ9QNGn6kzn0ZWLkV/AOjJCGZpd1zvRdSPcsleuS2yWeOMScBHyr8W+pvySYQRdP0afF7mk7hCp9HCB1ILVwOHv6ryWNqoW3uVVoTUly5MQpbzuMf4h+hjy8hrmGYMTuufXMmCdaHQsRj3MAttaM8VGR76550zgM7YUud+qnzBezrrekxCebVyJKW8lmuaYp/7QdSOjEzvKVL0VkzV6bJBRf/lbfdeftSCiqPqiM04zBZFhYuwfLNVs/IeKcznCQIaxOsmkx6xsCA+SAGXOqZs0WW9sTluOKbTbRDXXsVavVLrKRJfNXTa22XynztCjOfXDZhHi2+JiyyJ1ELXcWIRu5lPEGDXAx+Iw3sqYCuPbYrmA9rlPnz/ZeApVj+0A0Pp8xrJFAHXAKACtMhaJN+mWomC8JjH0thmRjIdJKMkStksSiim1F+MGscAscV89k1Fr3O/Jzlic2tIqxpyZnFOJLLF24k53g5vw0YunG6/Z52pu8vx7hN1007zV2shmGfnS6Fqp4+vjWif3r63Ra/p7xMaIBTP6PcfSGJ/dG9YMS1gPJ1HcE8QrPUL7vRdhB09c1yJsgs0NV7GXOUfiTD11s/Jaooy9hGECwrYvHH7kwP7h+pWLw1cOU2ib47evI84M1/Y7d64b/sZH3oPbVlf5CtiXY8OmDWSaE6+cSB2NJa5hCInuzQKLgsRiR0ugz/W7Zj26Fl3fo3FUWU8oVpnIKuIu25OMacMJOpPp9wr81Bj5ucyb503dT64foahQEHCwb0oJFxAeo65j3WNrs9bqcFZmvS5LzxdLulvUPovP/sADD3CvKAYBPJ1Gql7gZfZDutek/Mq14Sjg0HMkXtn+ypynkpWKeXFuVprhrrHVmewkY/EMFWuqQFU2VKH7BqpxUbLm72L9r+K8Lz77fFhJWZDF9Ps+SYb1IvbRCstGsWdkYb/6NTphPfS2xlIjNw4dOpQ58172wxS+SUeghx98OAWwHbdlltDivwnjDpkLQeO03Uy4RpXAevjhh3CrnwQQUfoJEGRTB43Gc7ijlyHLLuFeftvDj+T712E6BQevw5ZtIV7zEsp12qzhVDG4PuyAkRUgOxapKYq8uWICFGt1Dxn6zz//neHhRx8hnvHssBo5ZQ3BK4AkC9hPET4gsHbeBJ26968A7tbLDJOFbqLTKhLcBKFrGW8z4R1jmUAZ9ioKnyQDZKftSG+zricw3AzrUPa47pyDB2nDqZvZBgM3CD+xLeKbFKnfsm3L8Mzx08Mfv3pkOLBpzbCcZ9u9f9/w3GtvDAfpMnTXdp4SAOzht8OEft+730XfdWQ3LOaRY0eZz9WM/dlUFkjzh5QYmwww0Ai/yPO0NpAtFs6C3wKti6w743zHJ0naAjxr+DjHVk8wkUrGWsDs+vK7YdaYd+NBHWvr+y5Kei8GuxnSKNRFHH/h4qnhhx9/GPC3bPi9z3+NRCLiOZn7VutYo9E2h7eHA1TnWISHZDPjeuH6reEY+3gRjLcGjAl3JrHF+9fnNXpRT4EhFezRJM7oa5EB5bNrMJwruMc1eHeQLiE/TKixe5KJdCeJnV0Ik+keXskaWb8ENyhj9syRcwG7s3cabad3CMWZcKtiMUd1cwgkXeddJxUoLK+KiXZlHFeHpAKqDVO3OPvElhszam4Hz3ILI12gU4ZYufdl6szo9h483n+yp/4drx/nM+QtoQ6SIDJtxvAbMuZ89WYeYoGUFOL+QwIk3EQPpURUqw9essRSedHF6izuuUBmZGdPsvH6JSu910asYSQyvuIKWz8bTjHnOWbOUo8T3VEA1usJPvXgjhJLo6Ui09xFAMn4VBhf4v/Nh+keyVH9FTDa79PRzv13zdtKJEpktdj+mqdiU6sSjLKtiBK9vT63dbFvywqLlxKvOrI+ehjkqBd51Aueuem4pkgyz6lscL/OGSyC6F5ZQnylK7ORMXRM2vGOVqJplOnMwoxqHoUW98KEipm8HzwEQKhkijHjQmWxWAj3JpmUKo1yObqwem371MAT9MSFoHWkBcMgTGD530KZJkjZh/EhutJXMRV9HhZCRtEaXdDudt6wRloyx1RoPcMrLfM8gwtbRgFlUglGZru6CBaFMWpBzgLVWGAIs2UwcFrIshg+wyZiWlQo3usxWtCNUR9P8BRw6+ZiExnX5xisXTsZsO1LcHCe2C4TTgTBumoFRT5bMkAdPxbWZdwyZrB6DmO0zAJ1vDyX4QdXr16MqzauJZSItQsdu5dffa3FAKWjhfFGsCLdNep5rwOwFXINeLbkqqyBkWSnmlvdgcV+3g8m32r+R997K4Ple31nDmj2A0aZ+VqjrcoBQoqFsmIZzyTQRkmuRgivR8EcxW1yhnqZSj1jl+YY+i7oE7/Ds8rW25JOhWQW5R0ElZmOm1YvH54iBuw7R04Mhy9YrmSWkiurUeoXhh977IHh/Y/vAwCtTZeTcYqiL1syliLeEwCevBK72xin2pRxWzNXV3ALBgdzTLGUspAlaMqtpJBQIfqKwcLcrmUNWGBcoWjsloykAiCxpLaiY32ehRVaq7s5ikAw09xUBQp19ZXV7zGlZGL1YgAK7FQCCq4C0IL1azDLAhQZCMGAoNDnyXGMo0JPQ3ECgKDLv0CucZ+eW0BcLKDPFDcdskCAWm7+igETnF8E0Fb5ptE2gLUGfC6/W0B8rtapIIr2jrfZK3/w278/PPmeJwOcTr1xIntrz769GJ5nw2YJQlucUjP0ZDQfeGB/YlF9VpNV3qAL1L4HHxreeOONlABqioWalbjoZTf373/b8Oyzz0S+7Kal39cAtd/3Az/AZ8cDkPbu3UuSzKmwhio/jzOkQmBqd5Up1uojDz04PPvNb6ZbzQSg5SKAws5Vhw8e5Pv7AIdvRgatoELBiZNkr+OO19uzmfjT13CnL8cAN+HK2oArmftjGMyJP6TQvNey3mqLF77UY35bqSaNWpMapnhfw3xWZrmXukkdUQClBu+McaGMkR1SZFM9l+Dg8MFDiQMt9t3wA9f71h1bA1rX0XL11q3rw2t0MPvnX3k2catbddviu968ZefwacJerpvUApusnL3JWPyTf/yPhue+9pXhKvGkYRWRjZs2rh+ee+E7WeeGQAl+NMxeobOS77nW4qZkvx1nTnbs2TccgbXUGDEZSEPO9TkBeyuBYZKcrG0V7RZUmxFetS5d95cp/7ZuOcXYyaROr22YzG0bKZnG9xiR4ed+9AeHT335q8N3jgMmaY5wh0odSwGZ1oq0mM1Oemo/ikv8JIz7m+cgVRivyQmL/dMr3fABrpf4WzuCIYtNroroUKewwG7LVPGLIV5WpTShawHJXOvHKF6PzIteNuPY5C6bFwB0HYOrGCFk5Q3v2kb8MyD0q4dPJ1dAEKqkNxnMrO+UlBK0IcMSUsY1JVWaDqGoeFi5pt9qHzqOBTZCJCHIzCfwOP9ZF7aaZsh0hV1nbvRWqIcbsGlyxHksYCnxUq7gAjcFAM0pKTlVrK3HeP7kJfAMxokqB1zn6rF2nCWAVAGybc2jswQDUN0Rmafh0A1y/05cYzd4A36tH+veQM4FZJtsJi0iQ2iMpNn6ehb5jpUjZDB9DoF2krmTXEU8qERbD4ULsPaY7u6WpEhnJfGK7G8nMJIs2r1gAtNiGhtYbDWCZRN91iS4SSapI2SX+UVvTuVwBPzOgeCWUzI6njZaSKtu3q9GMQGwxpr2iieukXibR+a6GOOEFGAgua/MJYqxwrM4N66FVtfVxDBqpya8o7HSlp8T9zRdpDt+pE7oHOjwbrsCjNb8Hq/7Ga9SEgLU0bjIlGfBQlVQzABCv4sFq+t1dtTJS2CuC4SFJOhazOw2BrT1vNVqbEpI4NoWtYH+ARgIzyldXKybabvkmATUqe+A0W7xxILlphtD6wJpmypWV7+nuI77MUnaCQhqSTSCCQWo5y+gHabJODA+Vzl4TFHYObfUvJl9Zp2KsbW63DzG2Jqdbrxjsh2zelnUOv4RCiltxYLrrgRXd+vi0coMJVPfOQNMpbqAC1CDIwKlUfXJLEzyVmN7XbB+Ns+Ex3qYB6S54ne/ykj5d62NWgu1jiqx7Z6zaT1LCPQ3R1daxry//12f84auyMVdUOpOMybKZC38JPSqbt0scu2+fjM2/b1k2joejMUGCohrUFwxaxZW6sndW3VYDN8ChNq5Zg1rCmk87MYF/5/99Z+gnZquP4P6EeomAMH8adRMUD+uFKIb0HFPDBLrtJhYGTjXgOvB9dJialoMTpR7LMMm1C2F4ncFkTJpAibZvuZub4K7vAqyfLt3747QNIg8Qre7RbyHMPE8s8WuTTDx96rnmbIs1gwFQBZ4bIlOKKMk7yAwGNOAwx5z6nUEAClqjlHWBA4llQAua2GNW6gBc8DaimtPlqqzK07BTWKDrP9YsZ2CSJ8lrlJetnyrMIS6JwWa11U4lluoEpJ8HmN7N28j3hKAfu3CueHbzzw3PPb44xgZJNNcw10oe8R+uYBRZ8F6x+Uy57O2qvFeAtMnYOJkQ3Xl7WI8z8omb4Kh7K1FdYkrk/RuyGYZzmHiyzmSVzZTWL6FUjSQ6AKUiVRhngX4Wm+vGRwoQjPUec4Xnn8uNT0VNc6hY2I/7MTkwTbeAMytoci7xcp1z8b1zrgaBuCacm1YfcD5NtvZrkm3ASfnmCeZZg0GW2wu6JUPytU5BaBwvpQYlt5ZB1C4wfMbF72C7GLX6SSgzfaKmwHfsqC2BJWNTSiLJWp6PVjdyBcZi02bNkYWv3aM0li4443JWzZuqZhFwx8+f3D4Fozk+x/eT2UJgA6hGN889MZwlrqZ4pm71mpknA4Qw/ueR2Gm2YvKKt3xVhu4ak1aNq/rUoPAOfMNyYIXXn5h2L1rd5iq4wD+7Xv3D9966ZXhluXYAlZaLJ4G2HkMg3TfMmTBDlLGZ3cXcpPNlgGjaoJlaHBn3jSBiIQeHZ62NF0MKNJAWrty6fDxH//Y8NnPf2k4fOYyxfktm8casyYs7SAnkfsrKLd0AePjKmByOYOcmq7IadepMd0mJBniYzvNTewZ15+EyXV1pPMMO8aAJutd49hYwkm6uBn3boLTCbx26kSNkHNXyahnPSwULHGNx7evyT76y2Mk/PCsizEwJSrUhyt0L3dDWSZMnSZwEsPE++D1er5HyZdiwcJE8l+5c+2KE0NbNlqwlr0+L+H13Hmspe6USyX76rweaQUcdZCv5lpveSHxLpD4pKfR9VaVW6ygk+Qkk4G9d2RLJdH6PROIDAlxvwh2va/G5DbWT1wSVtxqKeyv6MfOagaEYyi5IZMPg0GdklTRp5Y3Yl2IEXJ8KzifagHeq3MFyPd8JccFwaIH95eyssiJyMTOOsuUqtuXAtbyPckvY5tZB/5eRnq55IOtuJb7XZ0vExodx//pe3+/3uu10GWDW2xmCyNozyCUscRWq/U6N++crNp7trmoMkxtnuoZyxAIsPeeep6Ka8BzJZk6y7jFAbcQr5YMnJAJX3fvfjcIbYBsvpbm3EN5fL5zb/Dt/JKb/60NhQijGNF5AKD1NMqOzQOgVnogrjoHtVsOPkgeqDOqAtGUP2ATerzjPttpZb+bLGw3Gorb+CCHTSswqJufgqFRYHU/UzcKkH2KDJXf6ZPRxq2dp8V3trNlerwZ/qV7QcBGi9lsLvo6W3s2vxXCvt+PMar3s9E11u278y+v2sbNc8+P5+hzNeBrW6z5EIhao61OaCsbUeNfP4v9zr3k3rpBEtZ4fkG+1bx/r/cSM5PN2eJUmkXW7rsB/LZe2ti3sIeGqNviz7pz7vpzKxQ8VJdWkqrMdgY0aW3lqwgcv5P77Wu55kuLVsViYtYClPYaSubcuI2AROmvXbGIBIm9w9OvHB2u3cG9QoapccrLbl4Y/uOPvH942wM7qePX6i1ehUEyO9WxNHtaQarVn1AJ57cLMjuPCDB1hxaTmFAL1vG0bfRQ+lPEjVZFCt2zGglriEPzXJYSspuMBo1JM/ZwvkHyj4JZVlxXsQXHbaXnT8eukopS9BuQc9lC5iiuYiWLzVxL+Ry/p7u22rLpphRgyagn257vWduyYplbNv3SMIFhOQhbaJnfgBlc7QqkqoFpKIv30jKyW1H6CNN4JFqP6Mp0rzGJIrLjC2Pr71Xf0RjHtK7DpSirKRgzWaEBfsuu3R12P7APuXBmOEtZpsMHXxuefP97htdJhDl26M1kD6+HwdSVqfC25p0Z14IOY7N1IafrEEyoyRPrAYSvHj5MD/IDMVIsJbMT9vQlYj93wXoKDAPo+a5gzQxzZc6bhBw89MjDEdQybgIgyzVtI4HOZJq1jJksqOBYw+U4Ln/HxcL2gmxBrMzxxk3rE0pjnO0K/sk0267TkKLWEIEQFDspWeqEMbcLzTIAyXHWw4okxF0LABPAkZ2RGNPGXPuv1Ze1G8wai5gTUjHJfMwKGtg5Jm9pxFqyqBWqDi7PdQydWgX4dv4NYfKeY0DzMlvf1oDG5942lhY27hou4+NTN4fffO4FQjWWDU+SLHSWRJ9brKODZ04CjKx+aswm1+bfD7/vPTSb2EmzgYNqyBhOKk4Zr4ovPoer37+5wQBfs+GXA2zPMT5nqGt6zrhae4TzMnGrlQGjtFOv7qC8OEPHsoSdyKD1OLnI7sTmwn7yLNY8lcG2vbOZzqBjEqGoNsD6vXn9yvDhJ99JUtvZ4UWY9umbMH2pNbmIhhkWbF8xHD0PC4s8EkhT9DHuYUO3TI5xxHRXx7UM2Emxev6zg5FlkvyeoMJsaplz2Tk7MS0gG969c12lYtct7tOKENOAVtcc0mHYQ6F6Xd2Hz5HIk5BD9hPkj2DDOPYCoTbNaC5uS/e0mExBoH8b2hb533WxgMjxUga5JppuagmBASUI3AplKz3hPkvpJuZCsFZ1n8OgCsIYVz+fwxxh81rCZBrJdIXl58o292DlaaR7Hsf4GsUrLZRPprCtV4FxI5Kau16A4fNFR3tskJg6SMXh+5WX0TyyYRdZf5JGcX8LmjuW8CKtNGNjSUMK9ZyTKmuZnIseLlJklPpAY0RWNfXB1f3JsG9gMoxp138xDIot5Vllx4tcSiiB546ub2RZ6bwMgKC7k01WmvDYGAocd1siqutfSz2Zd9L0b0cRjIfJY5I7gl7fz/3nGo0oUTc2XZdLZY+lgH6MCssxtfjmkCKd3a0SlukO5W5Jiab7OiY5qfcDscz0/4vXKLD0a38V4Opx3thcprwWgUWA+VmWU6huXsmSRVDIJBmnWKxlRzNzwKVueRTcfa/HuP+YEYNuDqjNgcJ+H/eHJGRC3BRu6h57aHZe3vc5BE1zBsA8AK0xqrGfA2fKjwiIAp3tOzUmAVoN6eex5gB1BMT8e6Ob1PerHun9cxNhkB3RQFSu1e+3NtDotf6q6yTJAd3FU9e8f02MguF6Pjdis47nyxLdD5rn5qQLj9rwXqdiW5qLpQHo1ShqM2etx6elPLkcEHqH1ourVwyP7tqEK+/C8M2jp4TEaXe4kGP/4d/8qWHRTYHEloRRGP9mD2dj7HT5r4E18iXIVMDo2rV+XTqHoOy9tmDJl++VZVlZ35YoEcjZPtD3xlHWS1nfFylVY5i+5XuaW3XpcA6XniVqPIeMmQxauUR9Xt+TuRN8+hJEKuwFDY6V59dN7M9zlC8SSAqCZDkTx8W9+hzGBPryfRWx15CB0i13ioSTPXv2JIbakj41RxGuHYRnLcv6oQg8f7mBal5sJ1px3oKLuThSgES6OnGtKvlSLrzEK6UbipUoYJm4T5/lFi4hC1od1cc1AAAgAElEQVRvltXElbsY/flJklx++ud+ejjy0iFCeWRDmlKqlo8l2C0WLbDfQka7oNFEQ9nXbTt2tjJLKAQB6Wv/D3tv+qTneZ35PdgavaHRABr7DpAESZHiIpFaTEuy7HE85UX2eImduFJZvuXDVOV7PiWVPyBfJks5ldSU7TiZpWyPpRnFNWOXTEkWRVLcd2Ih9q2BxtbYkd/v3Pd5++4XbzcAUnYyVdMyje53eZ77udfrXOec6+w/0H3xS893+w8eCHe5cZiW+TND3DE4QTLMY/sejff3AIZlMWcAm6kusAWm9Aff/z6g9nOAz/HuE1z9Fs/48L33A4wKaN8D4Nrv77//Qff444/HGNsvfs4fq/zYBxFjTBsT4Bsq8MFHH4eQ9nIz15krGg0+r8kVU+s2RlvGUXOYBhBfwDAaY6wZONg99lxcvCPstRsQWHdu+9w7iK8+yTM9TLyvLr0ZWEuf5QJz23FXLzTjzmynQM/x2ohn4Q7Xcx+PfBZCVm6wSf/RT37SHaB60tefeBwpNLLuUTB448BBErKqFqmGOnvmEAf/f/vf/OPuxy/+dZHzAZzpgjSkYTUi/8o3beAeMwD126xBrUnLSS7luQ8yL6NyFKErO3bsCFbbcZa48EePQNRjZw0eRYLLBC73UIG++16I1ytwz/xyH/G/ScbmPGFTMmf+GAa0Y/PG7tUP3if+cqh7ZNPK7gvPPNn9yb/5QXeD0JxboL4tk8MI8E/xmU+MKQgj9TYJRc41AaAcwFgk0ZbklUj55Nkj2Y25uDSq52AsANAvoZawjHZy6nXrYVCHucZ5+uIq8+ASqh2hCGkMKa+7VY/cuNQ9smNTdwf9yrcIyfLfFcimXYFxHZbxMllQvU+ZNj2N1WPiGnTOCviLAV0KTJjIWdjJuTMhwYqsZPHOWJ53DkyWOHvjPIvesKVJgyXTS6lbvoYqpacwvSTtXp6GfJ7pGQcsCM48itbYj/XBs/iebU52NNz3ygZVhrL1yLSJWUWHE7Ck55V26s30rEuXuPeKLPt6rsokRsJSsEfxuBV3lLjYPIudVxknmmWt03UdYQiVqQ2A7J7pfwJHk7Ttp4hLLhgikpnEEfUszTM5/y1VEBO/FXCYAN9Y2gCdldTxXNeYClKO/6IKmZ5EfqItXsfzVyJLwqd67Bw7+7kQWPWaeq0FnhEaUOahHmy9A5HJry+XtsV16S+T52yHxUyQxisgtAdeogkPDkLb798vMKm3mvdPdlhYGBV83tU2t520RsL6mJN1aoFkC3LuB4T2t6cFoe17gwB1xaS9j+V3W7AYE8Axay6c4LDYDeUqbf/5/Zj4zvFqFeZ3/DdDB/rvn2xvfKcBpAlgBwHJto/i+/V+CZj8O8F+9sGgvshnmDcn6nO11+wtur57+ZkErOmqzs0mgUPGuvQD117fhVZqsdzajMt2flmmzuQM3bTQoN0egN0OEp3+3dv7uxlLX3J4mnv8xc2T3X/1y98wzTDqwdsGWSgTEMY5vAQExv1FPLLWfgWHbsRuInajn8l2hPuKF1OiSdYomUsnhwLVlzjwRyaojmQNaee7LB0b+tHDlDGknTPI41jRwpjLkrhWysIZCO5hIkPmfTImy60tWc1wM9XxMPtUkOmBbQKLgDRjWTNbuLiDSuKA2oWW7/SeWet+Da7ETE7IODLvlVqB3stxSMmTAEa0dYIYR0GLQENg63118acb3s8IpP1MuM4BGoIgKxlFBjaubWP5vN4aYntNCtwOQ3kdRvvCienuO//q292v/8f/qHvn5de7c8fPRoyn17Tvjft89NHH4162M4Sjcft5aMpyCEQEocaEWtJSJkR35u69D3WvvfZagFBjgGU4p7i34PU08X/GmVrWMJKYADuyj5kIEYcbc8fkLJOQDhz4ODKbDc05R63y7YQSTGOMvPveO92TTzzF+wdi/EJD1ezVSH4icRPwFSEWFew733QhOj8+gZGNGEH6SibLeXASQ0PX/GkMppV83woylgEUbMokQ+fDoAJKcOtfI0Zs5+atUQVqHOBziWz7iLkzbGVTiYPdBliPqk26Dnke2+h4b9pQwhEeBogfPXaoVNoanegm1pHIBHO///L17o9feS0SCJ/es717+yDlSSco9YjRsAQwqVtSl+ZywMrv/Oov45UY6t4kbtR4PPe3/RQfUCBfKS2NELU2w9u0YrT7hESwKyoS0LaThEcY0qCxskT2TlaTdjm+9kfItPETdbtNvgs2UHey1auI36fdY6HRCvvNfLf/BbG+HnF++LQ3ECJxSR1F2vvoxpXdznWrupfJRH/z8OmOZPpu0/iKbu+ubd0r6J6W3OcSKqWh5IEsbpFTUvs32EMBQMQLK7xf3Mw6jWLf4JfQkeRZJqrSxErG/xPHlavIzOk2XkFsKgiTDHoMWPazU+qR8tpNJK4UV/eeEebDNdTzlSX3J1zQSvnx3RCEV1+57smpllD2sVLEJIBUPely/3V9y+xF1SzJAIkTiQf6x6Id8Uz1zI5qcX7GkDPPtXq2JQgU7EbYSN4kCJFy/qmSYAhFkAoRRhY7WQHNNSROUJ+kRQK6LMqR+7PfCtnA+pOFZkp/FBe417Rv/DdYvOqdCxDLd0tZ7yKun7raAQZ7QK/m1ciS1mcMfidazE8vQbYPE8RhXjLqK7INMNwjZuJipeF5nrdn9EB8YgcG4VvC+eLJlaVwXvCWcyiIIr2TAmtZUPYM+0K2XIPENWeYgKRYJDXzPas/RT9p8Moqq5BgojZriy8VfBJ7hVO8zLMIOWCtGQ5XAD9MqNnx+UC9Uam/LAQy+j/X/3fLXuZ7g4Bgy5gGQKhWRjs5+sFQDuhCYLcdmPbe/Z9v7z3ouQfFMOZ3+kHfQv3R35ZBwDY+EwttPghN4BVArE64HojsG59cyPmMuYlkxl3M+YZRzs9nu/sncfvsfjYtrf750ILRHJc23qd3/b4FE+3J563vtaC1t8D6gLftTOAdVmGEPMwPVugBzf5nrptDbhLLa2D3etyfqzgYh/h7BgBz6IL1hKmdLYt5+Uz33/0Xv9nduXapW7+NmEs2duuEy0JZjcmN3TaZsRwGQ8TqsAg5PJIlki3I5IgAJxx0/hvgUVAQsiG4rEIn8mjU6b4A+zE0hL6jGne0RRf5ZTNnWeAmHsnA+SMw9Nrez2tmJSE3Su/r4ZEgzn4SLGSGeZG4UX9vVTBbxiv6LFnxxL4VdJjNrgvH5xG8GZMp2BUQeqCbDW87Shb2WPznGGRWqb/73dTUTZ3U/NfrBZCqLKrf16WZ7fCZBNvKNgmSTe4IEGSfKQlliALhBLrgjEM0xnEGEPruW+90X/sH3+he+/5LAK07yBfh/o5qP2XOCMC9p9ng08SQXgaoTFExyBiwiHmF/Qx1AA5X7y+Qc8DPVd1SM+QvI/6+ZQOJUMo8kf0eSUdKRVVDRFBzBj1U3anHT+C+3r6NzPODxBVPRpb6m6/9JED05mA/3w9wa7yb5S0z+N/ERmPjjLfVAHB+OV67ALyGYqQEi6zZBRJAxnBLC85t73HuPWTcKAkrZ5SxinkJ62x1HDUPCQW5DSCRzR9njKw9PjVOzXSAt+EmhhzsgfG+bKLYauLwec5pKgvthek9htaobIc/ju8UxQAi2RImUjf/OIzeJUqlDsHqr6Hds1Qa+8PX3+7OcyI9t29XzMVPTl7qbhHjGKCoGlK2YQXhMr//O7/dvQ7gv8Rz6+Y7A4h2rkwxByJUg6NUN+IVEnYU/D6PG17AqstWJsqkqpC+EkTUa1t8wHXnHBNgCrCdn4JOwzAy/s64ehkqjQrlvDLOOsYERjOS8MYmadMpEn26bt8Wyo2ehiGmSAKj1W1ZNcycWdu9RyLZBcJIxtAJHbNwAmtkWMF0NtXQlHQFCmTqRnkbMJlGolWSIqEM97tCz5OM62Vco1fomxtILoVkod5C9qEAdsYHAg7GyebftW1TdwTGeoZ8iOtQXpFfIADiOhohUYHPPrGanOPHfiErKzMZDF+wswWQBQNW2T7BiPuK9+2RBfVaUaks8h+MJyzVciIuvYLEkBSqxImgqmztsobzi2/0zirBHv1hOwQ9vfCt5rws55yXkbarAC8wxBwJkedSno3950w+h//2zqSGGGnPuDgn69k1CE/keZf/3hM/JWCt/7bfz3MqX2vP4Dzf8/qtMdA+X4sp8vl6hoT9JOZiaowz31ebkyCQZ4wsS2tFwaj+hyzhMEai1dRcswHk656u/vhNjQbDAiI5Kcpwlr1LECrOree0ydGGZdiBaTB4TjHn5iSa+gerv0MX+3uxzr6f93qMVsyn6gbuA2XVLug1Y85QmgNvA60AF3ozqQZNFF9LhrH32WxHdePm9+L9vou09+2ftO1H+0FoC1J7cTSVyh8E2nOM7rpHfb55/Rh28vzY3nxG49i0bPx866r3+j3WtemzlnVtF3P/Quzvh7ie96jXCmDdjHGvvc37CSr7F1ALlLMf8voLzbGBfajlZiY8ZrhVc/Ygbq5Qt0kIx3TFsdGOWYqNTfnJrePd7379WQ7LEyStfIWEjVniMzlITACgo/xbq8/MYw/gEEyuiUgpiRFlQ/lJHVGfr6etFrW3rS5kYoE1hG93bwCejMVzINauHou62lYccX4ICKc5LFcBgAQg+Xz+K7jMLM+IMQR0eIi5IeguDhcy4FG2scgywZjBdGWWuddLMHsKoKHGpqxbro1kM9O9ldnyu3bt6jGZWcs9ZW/MiJZtsk8Ek/ljW71OFr/IdWCbjTM8jXxPsrw5xiXhB9Yz4m6vAohPhTSUrjfF7cdg9ZSIGgawffjWB7gAV3RbdhN/COM2fXKa8bG0X5FScnP1+lY60k108jQsJmDLWNfde/eGG9fkKA/nU9xnG0xxuBjJJFRWxf/Gud9lKyEBaFTXOMEcUR7OuNPTAFI35E0k6yg3NE2/nwCErsFNrMC9ruSnn36qe/P114OdUGf0j//4jyM7383+IG3WOBB0fUxc6jbCQGT3LsBw9qpWAQg1BBw3wbebvM+3bmpDiNZvxJ1+GlZwLQzlufPEJoZ7tCSHCvhumFgUFTSs3AKgk5FjHj2B3JJMxSz328p34/MR13Yt4iuncIXLHh5HEWIb9/BgcvxM0HriiSe41pLu1DSGAtc0jMRSlueMW+Z7+5njf/Tyq902PA4bh5Z2+0/MdJdh/kdhYjUC3Bsi+VPWRMwvgNETxLjIIYYMDsDTPrhkuU6arJ7pBpQCBJcGAUS2c7i6Cb2gD51j9pHsjzHcgtRI/FKHVVBUXe8h5E2fanypFuBPunQjv6DGtC3RxWjLiBm/SYzm+Io73Wb2kX0P7+5+jGTW8hWUZWV+7tq1E4WNI5GlLas0hg/yhiwQf4f7333I+G1AtOA52Ea5wQRqzDUP++uCVSTGBH/nAAQ3GLKlsJvLbwvSTJgpBEMY37R5VbhKyakHpF4lTjQkfZJV4zeTn3L/TEYuzoC6+bfJLUlG9PaZehbG3xWQxbW8QyVL7tqb66LvP/vyDB1EzOQ+cb9kT29j6ful/1xYDAf0nyX9YHWheyx277zmg363OuUX+FqcoAPfWxTnSJg0X+uFPjKmazmDlsu2G6rBXJXhX6EX0WIQkCThfmeuOjdCy1YdUtaJJkJk+LO49J64N2uApAa1hs0Q4VoWQIjkV9ajxt0KQnCi8AH76MXZ2cHZ8ffbafdE+nbXAJTfm2TNe/G5fKOPEa3royyeAZN6sc7PQOYWuPXfP62Mec/topZeZ5DSPZxAqBeD6uJrwFqAsgq02mu1wK11deeCLRUdigUZzyotXul6YzfussZk/7Tc0qUwAISWiZwB0yVkIUAg/y3DssmkpRZI9iyrBaf53FP1j2v/oh0EVgeNQbv48+rZ7wl+25CL/Pwgtj37s/+aLdC2V27SLYJQXWLrOcBHOQjPcjhdos+XL73ZTcJyXLky0/33/+VvdJePEwO459HQYj175iSHFm58DqmTshqhjFDcWP74e8aFCjQjkF892Qr2BW4CHBkW3bL+babsyOo16Jse7V568/1umKQP3fIbVlGfnESIL37+UQ77TcTiTYf0jaDnIgzcJAte9sxnc/GntqPAM2vFCzjTXa9LVDmlEsxeatF7mKc2rv0p2yhIazM8dSdfgGUSrPoZg/VzbP3bA13wmC4wD1PbY7umcbVa4lGAbnLUE098LhhT58FKgL7fldncunUb7TwX17DfbJP/hlQVm1fRCB3vgXeZUBOqsq0riUmbRN7Ize8C8XsfEQd6AeD1xZ/5UncKrc6L05e4J6xv6A4TVsEBbTsdtxMAdBOq3GD37NkbMme21xrla+m/C4Q+eMCuZYyMFxWAyjhuhL28StuU4dm9lxhbgNs0gMwwAWurWz1I9nAHYETQcYr7uM7XYqgcPLA/YuneRnroy1/6ctxPsLnv4Ue69955L1jaZLjdrE8D+IwRPXrkWMwpx+IQWeK6iu2nk8SnGkMoq+v33PTPkuhkGU8j0SOcwLmtK5ZDZCMxjbdh84Ywbk5yzeV4AlSBUA1BUTpBvooPa4iHVKDfkA31c0OsnOcSrPl7Su0JhpUPUwt13RpYa8CUGqhwa9xzGUyKsXRAxFVruv/xey92Vznont2yHiH3W917J5U5qpmz4aY1UaeLuFkBsNn/sn+iSFkcgehyQgVkR2/znEoQmUimbrI6lq4Ls5hDRYF1PU3bTcQyptp1Edsq67GNXfbZNrPGnKMJSpUD1CDViDT3IKtzjSwfBVzjbuTnHHNjHffesm6ceXyCWNHNMJCzJIcdp+IUTDnxoe6zMtDID5T+Z43JKA7XUr+zrGnjjl1LGZNt6VLF74sUDwe/Y1LPlQIpDdKRZLD+dnVL8/war6tpd5yRsvbMhchn76EPwaZjUU/RZOLqxjvorE4Dcd7ZOOCPiI0c9Poi53/s0xxw/WTG3GXmXOaL3X8xjNGezwNJqoaNzHNjgQcpkpH8JGHUEjb931mIRLpXP/5dvW8YYAtCM9djiYY7dOgy9qxxzg4NwBHm3Vq8ISpHaNiH/BXfd80bhjDDHuB6MBFLf74SiaFSxLSK6mxcyyRH5e9MpJo18z6S10qi8A0UI6JyVsEtf/cgtAUGiw4yby5kffQATW+EeFr+rx/QtdZZfnQQa9m2YxDjFu83CzOszMpQxqIctLBaQN3MpJyoGS+S1w4w6KSuAd+3lY1q7umz9JjLygpnX85btNUqbd8rrLHo1diX+TGW8bLBwrF53c2EZt9kpmPbhkGAdW5I5oKee32ab/YZFb1xdmFUd82gudHGBYfkVN2IbVPKHi202PuB+1z/AN5lI2/IspAxy8KbJFHiJMyPcWbG/xg3M7FkpvvPf+55RMG3sunoVjLuSNFkZDlq/KUubOV3JgAounA9lAU2GUtU5I+KGyK0MnHVCtCUBonEAMbAMqyrfY2D5fDp6dAidKszJm8jdbGHlrKABc2wQeeRFzKORs1Da52b1a4epetgEweg7nIPPZNbBJ9xUANoMjlIAJ2yT7pvA2zVuFWt1sgUZ87olpblk+HNQ8g+zwQjgal/l0oYRdw4haMPEUcpOEpBe0FSxAzSJscz418tlJA6fI5VsqN+z0QQfxKE2s/aW8FS6erhX+M4IzEg4v7Ggtk8cuQwz3ujO32UhClA657HH+5uAfZuItFkLXHjafd/vL+7CEA1A9zM6Cm+JxCVNbM+u65ZlTcUe3ejVbImGG5cm4qNa71HBrOak7Clm7dt7Tbw397H90VipTGL777+JioKyDjx3GpAep+LJAY9BMi9Afjb/+H7sNJnYD73EPJwPDKcN8pYApgEoLdhwWTvzKQ3JEIgvwU9Yt3AmSCm+9ixE5DKkl5SDggQZftGePZPSLzZSJnNyxbpgAE9owSQg+vaUYdZJoMDxVAC5aiuYmhcvnShm4JxHkUCKkMXQr4l4p1rrBf9HYw7r4Xrm7nnZ53fUWmLkGPDWZagaTlLVrzO5g1obKp/6l70E9rxbz4+1O1jTNW9fI3YxuvXS+yZzMpV5uENYhrdFy2T6GvLcTGPMl+da+foT918RTUFxtO5wPqQxb4mm1rdgxodShTqfi5xzibylfXodmQIQobQlD1ON7Q1vJWyAT4zp1ONQVBudZgSow8rbKKYrCDfW3YbLwWU7DpA9i9/7cvdP/+r73fUeSKjHmkiVvIQbKVG0yTzwUz/lVF+lHhS1pBGjaDwGpnrrpMoI007Lwt8TeTgTJA5um32cvFrxT4Uz+9GzrXD9cwzm/Msg2XFMr0G11H8uA6Yle028amcQyaaOiJVpaQ5c/OM88zoGZlxprkb1VO0wZnz9vh7eBr7z43e+TqAbFoMhN0P6XXX95vz8V7X7n//Lk9ffKB486IrShRAgKm5o67Eb7bn2b0Aae/cr+OxmLdxsWe4n/cKNtCpU9VpXEcqvPDvaITCsN+pQASovAHZoQ6qCi8ZJ2uCnprldqteQPdCgWYoBHBQeW3jP9U9F6zGTAvPXiHoTIAKbUr+1qAn0emzgdD7eeif5mdaQDnY7vr0d+ufKPMYzrlluOANksntMbUDFlg/4J3vCp//RLl2BBURMNy+nVZxvUd7797CiZlWvjQ3ycumEnIUdSn1M7mljeW/wvzKF8qAzcXsBnAMAFk/GSx2sRKTDR4I1Pt6ryzm0rp83rh/BZy+HpGLjbs+su/8m//5FPPbX25QLNV81nl7RMn447tmuXpTY9DUsD0H6FKYfukSXNhLb3W/8uSu7utPPxRu+lWjxH/hho/gbNhPwY6Lcv36jQFqJgGhsk7GAIaQcnWfe4heVPOQRSgjegEQqRak8VvBsLNoPeDUtose53NqDV7FdewJeg437jIOPDPtdaspkhzJPBxgmxBlnyHuyzb5vlpzxrhZpEHAbp1tWZZInIJtlBVVHuY8QGcDbXAj0cIVYKxfR3104mFlEieIPROQTgLSlGoK9uuaIvWru0OHj3TrkHU6jQzSeuSXHH1FfWTUZAWV1JGNO46Ejs9sLOQFQEMkhbApyRxHwhNW9jVYLBmh69WN498e/NbNloXT4g4BdsuN6jrVEuf3G3zO4gCjHOom1ggivaYHrO71EUDZKz94qXucuMUvfOlpanNf5fOwYeH65Lu0zWvqrjeWN8S4mUgCPNss+3SLvnN8L6KgIIgfZSO2ctGoLBPrYIa44EnjC01weuyxbmJqsttKxZ+juNythqTFv5r+Mo73jho5Gv0YAGeOHsbHi1uLufKjH/4QBYANANM9gM+Z7gxjvZOQCRnZN954K5iwbcgZPf/sF7q/+Pa3qcJEIQyzo9n4U+PwojGgAOWoAmQhjXBDl7J+FxhbXWaWLtRNPSsT6bMBOicxbq7CMLqCVDcI9h5w4mGkuaUqhMyiCRdm7ashqF7o+2SEawSNqojAa84pgbM/a2CiNQ5CqBxAOQ3oXkuoi2VITfpRwir0eHGJ/7NDhzm8bnfP79jcHbt6qTsKe2h9cJO0rJMuk3qNWMilSjC53pmjv/1zLwT4+jPG1gpCy3BRWybROEgllLYhgbV23UR38L0Pwig8cOZcdwUDIraXulG1Xi33mN6WGvtLZifnF9IDVeLXnX9l33H/KJdcJjmBW3zZiuvdb335he71Dz7qPqLCk6lPyzXwNZo4f2WYTMQI4fieR8qCFTj2a1yt7K0Vva4bi8c8nLGgihI4cd8iI1QSTgsBYwPSpSqb5VoLw9Y4TmMxGUuLWsRz8tm6O8c+azhW7LMDPY7lHu6zsY8G+1fuWdrSJK3Gxj13MMXZZ6hX7MtzzNtAhrWeBe05kZ/rZ1/zvi2TV86MPKNKSWk7JWJP49farj7CKEZ5AInUtrGUfC7PHWdgBZvxfLXfWuCY5aznCOY5L2p/uFt97EX/afu4fc5BX2oJssUummd1+5lMMvO9UZ9RYw7DZj3Gnd4+VSmM+o5wHb1UvKbRZ4Z89BEDo2ayhq4xys4955Z72IpadlTNXffUiCWtYDTkq+L4jaSzf79A6P0M4E/zM/eyYPrv9Wk+H4yo2dwlZ638xMIuM1/DISQfemuqLAx/Yrt0c3AwqzukXUwpbB8bV91A/Z6LtP2cB3jv1lUOpgDQFvnO/066JNr7RpvqJtV+Nytitf3V20DykatbKRZ0bCblCWNLrIdAXj9Plhph2qLsAMMtg1o2I+Oryo2W0Ji0VI0vo4BLuKmNEdNFoaNr6/Cd7n/4r/+zbulN4vBksWCYFHaO7FgPaw5Ly6XqlrWKzdq166M0qoDG6iCbyNJ10U1RNvDQ/o+iGpEM6AWZR2PWWMyyljuJNVSDU3bLhCRjbWSlDpIZPUOSgwzKGAAohOG57scfHwhpJA8f3dqhncgC37NnN+04UmI9YcGULNItq8yR1VGM5fM+20mMETyY2S/AEwyeJf5ys1WGmGhHcF1v4zPRF/S57KZM2TrExy/CuLrVL8V61dW7iSxqD72zAFLjOAVB/u39ZfE2IEkUMj1c136yry0PeRbgPInUjszoURKxZLAE6AqeC0JDl5Qs4SgJCWgPppP+2gHI8DnOEhf56L59IUqv+9V5sp+yl9Owm6cYk1O46dfh6v+Vn/kyz7sRcIeb+OgpQOFYtwYmNJhDqvisQu7oGAzoCKUcz3Kfk1Qa0lU/Sgb2ycO8DuBbQVnL86fPBtA1lk6AP2ppSBUDBPr0U5SyJMbR7HEz1rcSSztFWy1XsQqwH2wBbTr8/jvdLAlnGzZyLcsYOiEZh/NIDslxvfXmO8T7nuy++rUXKF+sS3UpVc/e7w598HHIdakNqYi8SgaGYQj4oqwxBlTICkFBygZ//NGBKPcrMyrzNgGgnIXlvMPnjHtUDeIWRtYVmF4Z+su4lDUc1CY04W2E55PlnJhE+7V6aQyPmCKeVbb6CGEkkxggGj6nCEV4DBAuC+pKVTViC3PBeNnjeAhCDN4sc9bQNubY+5kQrfoAACAASURBVMzrCbLe3yNR7K9Pnu2+uGVTt3fzVPenL7/W3Tazmrlp/KcASkZGVYCdqBQMs35WwWq+RazsceJ/gcBIqq3uvgJAP4LrWyZZZtSQhuef/xKamXeQR/oQdz+HpTtrjWVM5jO9PO1h38aih5xeE4rVi7nM2En2iJC4Yc9iNsAaXe++9PBj3ffQQlUqSiWFMGg0dgX6Siyp9sAcNExjlL6LMr0m+oTslowvEm8YTGpXWBLyjhWRnAXVBdzu17mf2gYNJpUYohwr42SGci+cRk9LGPVlH2+/l3txP+CJ4yfOpCIL1NvnG9A6b++G1Zprm+CipYrmdvzFWMyBTGlLPNwHY5rXXwjw9oBtA6IjI78cNHE+uJcaghEgOl3vjnNzzt4PqOyFkSWZ0tyzPQPv9XsLsuOM14CpZ2zMiwqmC5ib80Te67r5fuIV1/1m9bJvIO0GCH14NQosnB+zeAYMF7vMul5HBTbDT65LYnJOjUQlSD5vhjtzJUgE+0/SjPCbmxjfqnZcU8CfBNxQJhF40rnLTXyqaxJC5j+A0PsdsPv5XLsQ5gDTvb+Z7F87OXpgLsLz7/FT172g7K7YnDBiE7hWYdnmcr1NqC702Kjqwiy/NqEIlbcsk6lYyb3YkmotDmppTvb+98rmU8R6i4VZPpH73RJp+/rTu0Zd0P0yUuV72RGxbcyz2vN9s1KNk3NjXqrVzKIYNiuUVy+TbDB661L3O19+vPvK4zs4MMg8N9v4Im5pnlVWUzetiQ9mQlurObK41eHTZSHzqTud07PUeV/Na0W7bSkHzQoZT5om6yZbtpWD2cPIawhE18KuWdtcnUZlmCY4zP3bBaumoQylACHkb5TX4UfmyV46A4CRHTX7VtHwHNcSJzkTQusXcbfKWF0BFIbRE0khxO1E5v0sYGQjSTGHyDofi9hIN2STKnSlyubI4Fln2Co8spITxAzeRoR71qxpaqKv4SAMzdKIq6S6kWV2aZtgxMo6JmA5RiuIh1uLxNExdB2XDaPbWssOWgVFplYJIa1tn0VWOUIxrF6jdh+lIEvtYzLwPYABeSNkX59BAP0ioOkszOsemLCvwoTuofzqaRKGDr2/v1tHxrAgbhatSq/n78r3GCKhWzmqAYUxtgQtTSoAAZIvTp/v9jzyULeGZKM3id984We/FjGbO3Bzv/bqT7qpTRtCR/L0+TNRT/4MQNYEsCEF5tcg1G+cN2O3BgB4iDjQZ77wdPfdv/iLYK02kHB2kjnyibqiuygnilteY/Tzz32he+X7rzBGs/TpNMlBANqIK9bAK6Dg/Lkism+imQaAOrCH0fRUtH+CUI2PPtpPMtV2MsY5PGRscXkzSUNiy8o9ejacgybgbeD9i8wXAeo1sq+jTKexyvSL4FNjQLZVV7GGjeEQstCC0NQ/PIg3wLjQous53B2m9vxqwO9Z+k9ReONKV/D9oydOYwiMk7G/rvsn3385zM2v7d3avQLLe555QURaFB7RI7Ebw+40xswNxv8mbONNDCuz4b/23JPdyBJCGmDll5LgILmyb/ee8AqcppLZITLyj/PcHtchAdQc1Aks00htDebcO3K/c20lc9q6V8MtznpmJcZ4DC0b6aaWW5/9ZneWgzfuqcs75G5Ym3xGNmkNfUZUQbAKapW6LoznFHReg/28qnHIGN+0vWa+V9Kgv0iKbW6NesHTKtaZiSGlek9J6HKcIu5VrCLYapKK+smFeXus5EPfRh19U0mJtp/ic80eXU6aZE/7d/t7/z2fGJkjW3Lv7vfa9V+xH4C2z9GCtHLcJCtRmF2zwkedTxVIWTY5z9IsopP3u6sdea3mrEoGNYBjNQIS2N67J5pP1Pnr3JVUkixIljfb4doMQ8k590AXr+uDMVtjuAvemuUQMtsAnKdZtzcZc8t5xjxSlsmym6zH0DatxoeBHibL3YCNLwVprNDFeRp5B5Y3Z98O1YRSHEBpsAKa/WaM0H8AoQ84Zot+fDFrzy9KX2fFhjJJiyhwbEolTKdh/arbg4l1C7dTfL+gtfJ7RNhXcfn4rbyeFZQiszHAYkDT4lbg79D4qgAt79dztQQDWaKPyvwo18zkrmRdw6qMzbJ8Phf0vPihYDALM5oCtuWKtf1usmqWRahBldQoT1Ce1PczUSseeH5IQrhIfKBgdSuLXDfKmyymWPDZRp85AO+cxEZsDLzmwWAVEaglQqzudFvJIfjHv/UPYf6ORVD2CgSo1XG0TJtxhQJQq85YTk73gsL0VonwQJa68SCeJX7Qp1DC5g4gVJBm0oPM0zqkbELPE1e82fUe0LZeJlFmZCXMiAeKwGIKQBFJIYDbYHRoo1myy3AzTq6dRI/xRLgs1SvFHo1D8RSsngBbcGs2tvGnuuRt38WZS7CeMHGGAsThXirSjACi73DwW+loEjey/Rl6fQIynu+GpRwB4Apsj1INZliGlkNOhucYmfSCz4sAHNlD5/RKklEEumZNxnyjn8cAilE2lvdtz3uWW6TOtxIf+oFmALGOj+D25nX7eRhh8unoa92YunTXwyavId5NEKWupPqHbyL2vpYYVstxKkV0lbF/bNv27ontm7tH9u1B9uoILu3nuxUKagO83nr19XD3jwLiz3N93b3nYUbN7NZwsBjA9n0PxTi+89Kr3Y69u2HpSNjBiIgKWWzKzzz7bPfmT9AflXUlbOHhzz0W42SizAUTYRgTn+PN99/tdsPkWaJx7e5twSKeJR5SuZ5HHn0IIEUJSphn17+ssIz3ejLh33vlne5t5Iw0WmSQhzF2DvMcEUdouAcHpcDwJoyqG73hDlZTWspBsgqWUiNBQyX6lmWwjGuMApYPw1xuIhbzEhWSFNk/DSicxBhQ/kYm2ozY9eie3jT8wex+jBKNCsdPsJ3asNcYn5DqIhFJxkwgLAvpZ4zzUgbL+apeqUaqsa3GPk8RynHmHJWKmK8/PnW++3+oFvUkmpt+78UDVI5aqbyXckIYXVFqmfKguOmvUA8dtdLuF556pps9fTwAP9589iDiO/n8KEzpMRQQDmJgnAkgWA46S8oq5ZU/GUveenly/+rXm87P3A2MMIro1qjWhxvlNhn/X3/0ke5VxprW8HoV/A4W032F5+D3VbBBxtldZ+6tVoYNI80SnSUnvsTmmzkfe3W40CtwrI2fB3wMjeIzgk3/G8ej4VyM48X1JqvHPA33vNerzFMvvr/XIwv/Mi/fYgCTlwBPT0v+xHa8ABOan7kfoNm7nqdBw8DGMdC8ludOT9e0MtjtvRZjLqNP64fVv3StRZy5Z57/32Djer8ElXGmxpcqMK/cSQJ7uyOk3dRc5cMRW8y1LZDyaUFoqI5IXAg0Y7+sZ1/f3PBM03V+vz85x/Q4rGKzXhf7903AOLHFhkoFPilgspTALdXqTBjU2PRZZ9hnrpshn6YL9xcbpBRUtCXm8lzohGE1nlFRQv2zJibd78N+2s/NgZt+22zuivcCfp/23j/N7xVgp7hr0dVziudiciKMj+CCMj6ogqiwxqoWpHMurAzdzCYTsOnKVGid+PtKDipjMa4ioRLVL2pmvZn2/m0MY2YSq6/n54c4UNUjFOh4f5NxdDGXaiG3i1YlgCTdCqUsmPqKHGYwMCbFhNVDe/xMyBHJLlnNorqxtIZcLT0tz2otRum/KqFSl3IBnMmshtZYEQC24kLEhHIvGcCoHMHfLuyo0OHv3NtDNOJRei6JEkdrOb9IrOCaEbxv+bXoN+a+iS0uWL4zCZOwCkZt+MaF7guP7CUpiX4dB3gBBi/yrDOXFKlegst1U7jMjx09FokssjNu/lu2bykggYUZYtC4DA3ojvhN7qkr/vjxU8G8eX9B446QTCrxdCsBeX72On2sS1MgcZ73PJxNXBmnhKbMoFnWAlgZ0mnd18aBWYmE/tLVbTUb60Nbj9okGz8fYvQAIcfT8RUYX4Ut1O3/4f6Pu12wcMcAJ0ujBCB6qNzbrFsUdHDBjAMg1nY/fONDGLm13Z4taIay3Rw/dijK6Bk3KjNqycyjsJpbuI/Z/47vWoDCKGB0I65eY09liAXwssWOddS6Zh1sWL8udOMuw/ydg+FzjA8Rc7ubWEk3Lt31MzyDckCbcfHLNsqsOu4mBQVrDHP54f6D3WNPfgFB/4O4lAGzsK268A2BMEbu0cc/123YvrXb/+4H4VIXUHqdIzC/t0iMucB6eBZw+dIP/rZ74ovPhLj9i9/9tzGmE8RQfum552PzP4VLXbH5C7jp337tDUIetnWPPfNU9wZ14HXdb9+2JWqUG8awlDZY1tG5963f++0Y14MkLf2zP/mT7vd+//eoVASgqRnQZS0idcLh9Uf/8//efeuXf6175U2A7inE6cfXxH5xgwSWkBeqagyy8hobLq0VALHLMMW64UMBgXuGRiz33LBxc/cO7mllp65hHKyjz52fgvBZ2HFZTIHRCZKgzH7fAkCdAGQGO8pzeACZaGB8sAeSSgypwhBqCMaNMp5Fnux6gNWdGAJ6DlylGnOBTdijZlm3OwGtr6Nh+s8JoxjBuPvWl7/U/elLL4cbfVR5JKg+46tNiLjhocf/VgCMf+GJR2BWj9L/eykQcRa2dkW3m/CEl37yVndrdHX33rEjJPRoeCuhZLXKEoPZuuETlCQbGrtx437vP3MSXLQg0HjPOzBBN2Fk79xa2v0MCWc/Ofgx924qzggke7H34eAFsJYqgM5/GU9ymoSI4dvP5KiqoNQ7ftrQotzfMsxKr4ZVjgwLEWwapxeqoxWkBlDmShl/13uW6mpOzeXYh+v+nG7efC3aVVszr28q+WCmvtct1wp7spxwdS/OfksmNpVmknH27xSR7x8n53yw0BUEF9Kh6A6nlmk+Uwjxs4bcJzWw8xxyP3aumqjp9/xcVCNiz0mpvHy+RBn2b7bT+2etdykMr+V6iEpKNdYx2Gf6ybUQxoFsoaQE14mqj/RgqRxUfrLNvUFe7BeeNxhFQKj3zjGLkJJ6rd4cqSD0Qa5fQD4x7IzjhIAZI97s+BUWaOA5L0KUGKZEhwWTeZvzzz2cjo4+mrXIAYv7OgOvp875l3M55mtUjCzPHAVbFMHnfjmuzK6/Xyb0fkDlfQ3MAh9a6PoPAlQf5LMP0lYZohUuVinpoM9LybXQjFPTTfq/bh4efB6Q0RZiNEc8uB1JFyADH5S2G5lVG2pGWrCKXLPIAl2PzF1j6NK5IihM91kkKChOzL+RLcpEMVnGyVNkXQR3JSvWiS87kZVsjE3UHWRm9qwxIZHVz+LkvslIRoILrugiSF6YGxm5cZNcakUSJWriHrAqq+gDny8kqqqVJ3i+gsxLgGStenUa+V0QLDtjW6OyhgH4SsaoHQjQ8ZA2mSQ2o4hrCrhfDmraERI8JGW4W4Y2Id934QwxBssRogZZBjhfTv+NAhJmEDK/vRRwSR153aWRJchGey6SjKZghBCRRghdQK4hINtmbJ7tLQAf4CnjoZgvjZgl4UKAYqbuxcslccAFaT/r5AtXRzIPXFMGUV1H48x0m3vwDIEQFRyX5rpmwLegXavbRCdrSJsl64bI6/a9Dx8sKl1h6T5pd5Opzpk8AjNm3KT9oEtxNf1rbWs1LpcYG8rBeZL+nrA2Ov01iRD3Oqo5PQSgu437dhkXFezvJ15vdHwSmaIL9Fep/fz80/uixKJJLgJ+wYrn3yViFEeZH4cQble2xmeegOEUNFm55SygU8NDORvfs2/MJrf/N+ECd35pka+DKb5Jn0zgGv7o4GHKQB7ttgIYV6E7+Ys/943uNnPuXZjS3bjU9+zeCWjg3iQBOW/X4mI/j8D42UNHI+nnDutD48v+VT7LQ905fR5g//iTn0MQfwwt0T3IJB1B95Nyp2SEbyLm8zvf/k73OCB07dS6GJ8rJHidoa3nSVB57oWf6caIFV1Jf3xCHOc2lBaWMHav/+jHCLH/pNv3yMO44nfzHGu7d955u3vq2WeII13X/dW3/xLWbGX35Bee7f7Z//l/ARw1XAi/YLM3pnUVgvK2UXBvCEVhGZZ2p5mHsmmHYVW3AQLVKxWAnybuVDZ1nP5arpA4xt0srO16xuMioDqS02DoZekUltc1eRSjatfePb2Sh86vlMsSXBpHeo29wx/nmOtClQGr2mzZsjliZb2v8cBbSLBSXkyWZQjPwhXWvP39XSoKfcz6fA5Qeo05+TrM6Cixr0sJtXCTEcOFxAt/ruTvX0Su7OyFY/Q7VZ3OEY/NXNu8YXv3N2+93eE7iL3xhvW+WQfLQKOR5FfXYT8Dl3GfLWCKqj6VSeoHT36/7CdyPuw7AMfbKFcspf3P73mo++E773TLlWKqwMk9OiRpAn1zAPtIrutquJu8IUMZ3qMKlINtC9fOXOzfvITUeuC4/xbABunA7xpxQT7Q/tB31LUf+3Jh9FrGLwBL7PWNi745yLLAif2jhm54YCRRBKMVqHrdBDrJhEYJSvYLky39CfBbPx/yPFxvNWve9ez6FU+6r7uOY93Xa8qw+1nDeQQ77p3lgoUB7LWjdGsxINKTVsmMePb6e1Q1qu1ojY0gWOJcKIxmzGMBsQl59k9tv2xmqXNfnj/PzQzViASduofnnHGcdZsH6cTaDBWU0mkPAhl6n1XVw/h11Q+S53RMPPPsuywRrhLCg+KXYgyQ6c4TW5h2hGssYz65Dy8lhMQ3QyOZ5/AckgxyvpVqShRegdQ6pxZ0eC0lpExtFKNKFHC+0w96Z3tzgo+ZhNjDM/9fxoQ+aGfd7+h9FiD60wbJ7TO6EIZjk5G1QL7DCc8h7nI1lsvMZ8FPS7mXtaf7smSX6Z6WBQ15EUEFk6IsfkBOlEKciBrLbkiCnKsAPV2fgrZ0NxVQR3wYB1hYbVo/fD4kjyy7pYUjU6SYLNdPS9C2mKXs5PPzISRdQbGsZWwQTGC/F5aqVk91RUTtXu5VagkLSr0PG1a4lMqGlqxrgLzevapkEtc2wcN6vl7LOJVSRlIgWxgk/58VQNJatG9kZoJVNkOvZpiGDJNyKPT5DU7sWcMhBGZRuk/rlufycCD7VqmYlbj0wJWxCemmjPZxPw2AtPCKgHsB2x48BrjrBnQz0m3sgRRVJXwtwiFkejAAWJB+zji9O4z/Sg7wIRMa+J5MpFnnuvY9sG5jjKxkXExmsZb4iMkOgBuvW8TnYbnoUyvIhAtFGR2BL+NpXKnWbsSGMVcE3I6XB3xxUTqX6D/jJIlfNKt2qWOP9SuouIw0lZ8x4E19wztsMJMIHI9zyAtol9Km9SQbcYmIL7R++SWYzWFeMLDdChyyNTJpun9lInUfHzp5pruxjFKUgFILBjxKhvn0yaOUsCSG0KB2+uQkQEqAJ5NrJZ70AgiuBLref/u2bREg/9p7BwDRK7rNa8a6b75ANjX3PE5c4VaYS+fChp24vuFyZZMf+dzj3Udvv9f9+N9+r9tO/OhN2mrCyAsvfL17+XsvAthWdw898/nu8Hv7uzdffgX2nzhM+kaXu4bPRdaWZeymTVwCGI+QdPIobtnVZMpPbpiK+w6P8KzEfjpfLn58kOu81H3++aej9N1hkswi6Y5nfPPttyOJ7PPPPdONT63tVmG4/OE//cPuN//T3+2+8y//ojt9GDUCDiLHSs3WosmKC62WMy3STmbFs44UgCY0wjUhWL2uoRBsBKEjxBmPMPbOZV1iq3F/r4AtVExfI3XCuFg9Chy64zyP88j177iZiOD9DVlYBQC3GpPvRZUs1mYm0KgjG+462qiCgMaEyWhKG7lfzF4nVljNWWSzpikr+X8g2O/E+vWvvtD9a/rnMutjZAljK7pSz5U2YAoR0nC9+z10X6/A3J4ndGMlIQ3vwYaeOH+1myXRKrwiMKDGY942vkaQprQR94x9KvYBwnTqgeh+nGyce1uyeRq5Gqf+9OsTx+cNBlFpgP68vYw1D3v7s8882/3gtbeYy3Mx9+XYrdnsrjuZwgByPIvj4T5aAWgcCuXjPVBUAGy9Sv0393oNgnguxzKZT8e0EhUlzGnu+7HH+p1q4KfHPNnJ3r/hui9epxEAxg0TxSJptmRItz8a9NGftCDBe6mKVN3VDkEFf8tq3Gg8Pxdp75vSez1QW8F+nh/eN93GyU7aDp8pmc0Yu3qv6MYaNJuxs2lAeAY4N+WHo/56A0K9RpHIKvGKCRhXoPQggeLZVkp9FoAbNd1DOabMo34t8bx3PBf7hfP404LQfP62j3psZxoG9m0/azxvxBb5Q4JGIoYeGeM6/reSMZtBHcT4dueLHjyfQ5Cu+oVa0yuZx1c8250rnmXRbYDW2scxR8LDaX8VNYfERBFOZ0jcYu741v2w2LP0A7e8SS7+3JwGXeN+71G+m0kqZaHHZIs1GmISPar7Xm19EKq6/1r9wDn/7tHhtU3RIgYr3M660D3saSxJ14AHrT8mDJuqIENh61KZwgEpm+EsB7KWqoDAGucutuuWKWTwQ3cSC2PEiSD7Fi5w5REAHAJVOkfg4KLQUgmJIK1CXlc2wfjLm4CYAC5Kh7CJKEMUboooIVkkSNQrDDeAE6p2uBaM4xCMKtcqLg81G62Zqzu8jIkA4goyNv54DRNOlCIyX9Qf6zrHASdgUwuQezkhBYu6bG2LTK66ff7uRhRWF9ey9FzUgpaxpF+0tq6TVGMGtWDYUn3uJaFl6CbqguJ34zJv6R7BuhOsCoQLQ6FLvmwmsTGZTMB7S6y57MbBO/6jfEyAOschAF5x5Yc7KVxRWoHFICjgvIQ6uDm6+RsrZza3FxviWSdgkm+RZHMV9nUZNIni7dduwjTCBKmvZka0xobXEPxnIogj4PyRlbKPnHs3PdAcSeaT7I9MX4x3HT/7JYC/mnD1wIs677RlNTXcjUGVfbHUoYyly0vQKNBXRiafy3kX68dYKa4fcjyMqTI0a8aHunVjK8mCXs/cvkG2ORnpSPRMqw+pVc3XbqELyczsRgxqpyjAFUDvkRkYY/rz8a0bCYsY7t54/2PA03D37BOPklBzmvhGmLRtO3HJE0fLRXQdf/DJIdqGu5jSpu8d+CiA6B7c9y+99iYM73i3Hrb2l372Z7kva4M2b1hPJv6RT7p9X/oiYJQ2c//TAKONMHbvvvVutx6h8k0AVEMvNhKXeRyW8RJzbMuObd3S2Zvdx2+9373z+lsxe5XPWg4QX6N2KfGHsqtbAcEXYaZvMg9HafsZE5tgXp/86ldjvd3AxTVO3/7ZH/5Rd8GYU8IWnv/qc91RFA1uy55y31eoq/4rv/GrFC6gUhLg9X/9J3/Q/eZv/w5u/je7YwfQP8WN7bPY/1Zo8se18jHhD0sBeKtkmXhtBld4rH3mj3qohaFHbB3WxINUI1WJJysN6WaTOQsGCIMjZH1YP+sBj0M84xj3kdF0LuX6cK/SwFGdQcPHPc657lw7DgMr87Fr966IAVXdwEIAGsEajKPjo6x97kWC2ijAdmbmcvc3sMZvEIYxhdE3uopqV3x2/A6eETR8b7LfmJwouzt051r3LRK7NmOQvA/Af/XdD7vT1wCEop5a3lEgrr5FwXYByaNtYfxV4BZsYzIzDRCNMsAVaEUSiECjAqA8y+IUYu+8ST+u5Lom6jm3f/4Lz3cvvvFaSUQL3cWqaez13WUapsx1E4dy7GmEOwTAiSvHPY2F1lsiIaEusRtqsbHrwtVVXBnbSGJyj439ymuGNH1h7EyIMgab/yW76b+xZ9fvRexe+M+r2z73eT+j1FM9N2xDADc9HPaJ9kEAykpHej/+5zkk+LdNWWTF7xpPnQZNAEfZMY3xYE1TV7Mc6u7n4WqOviuvBbaWrIkQrVLCM9pRUHsZK9tXE3Tsqjibq2cxAKrsaD2g3MfCrW0/su/ZL8XAqH1c/4lzr86XEuvv2ZI4JJpWGdq0Isp9XU95PkQby9FePz4/4aq+fF//PBheWvyStjjPdeer7vWV9NEkxh2+iNgrzmHM6g3yiZUQW8HctB/1hkbxD85Sw5o0hjz/PIc8T12vkVxHX5Sa8iVrPsmmcMXPdd9P3x3fArV+0HZfPb3gh/oGv/mcUzDmw2e7wYLfzsFf7Hla8B10vGDD+CZ+issAkMCm5cAZa7iCDVZG1ENCJsF7eHicx0UalT3i8GcjYvAjIxWW5jgHWDBxMl0MsgzFLO/3gE9lBQNQSoXz72U2NNkKZ4YbxyUOAO87DChy077CoSxIsg53uMyMwQpwVRZqWnkymCZcLFXWKA6tUorLtvo5RcJl3AQvUfO46hYGSKK94WaJz+GWgUkJN0JYlwBgFoA/QzGpmewcaOpKKhOR1n/2j+0wY9fA/rC03e24xgTMjYDpDgfyNIlEJnmoyxmC4wKuSFAoMVsenrbBNobmmdYvrwv0/QlWNqy6sqH3y5X4mWROEoT2ZFBkd/kv44MEzYI2N7uIpdEgMWyCQ2aSg16r3YQn7HDKiXJ/+mslVVkEno6//WY1oThYaVQcNACaBNkRe8TPChKaIpxCy7Qy0F7DMZEpMy7V583SnhG7WudWyGfUjdq+cWzyc/FyxNwa71MOLIGqhsty4l1vA6BHeI7bChszFKPEN1uX3MSkVSNUosFlfYHYRWNUI8kqrieomO2+/NRT3VFiXy8CRjcAYJcCoF98471ugmfZQzb7KHPUTOst23cyV5Z0+/fvB0xNdsustASLunv77u7jY8SnYqxdguXbSizjNQy41bTht37ll1AFOEu5yLUkzmzvThLvaGHI28zvrdt2ACSHQnLJflnGc9zkmV/60Y+6J6nqNM56e/kHPwzj5CbxoqeOwvph6g+RXCJLJEs4A+gU8AsAfe0U1bQsq2pIxFNferbb/uRj3RINgovUDqd86SzVr0jN6v7kf/mD7hNc3b/6279GQtfqcIcfITbySWJWv4Me6K/9o1+P2uD/9A/+METHZRIunEXdAEks447VpnUcHSfHLNQZeP7lSfZaiAAAIABJREFUtM34z0MAaMf/8OEjVO1ZzbwoBpP/+rOBJC6TiEwOEsxc4lq+piEowH/11Ze7R3Avy2iqGKCqgSDSxAoNuFHuI1N+kfXnXNu1w4pQo1R/ejue3+sqabYat77eGfcoVQBkba/QB+fOlkIBa9ZS057PHYBZ/nOy+Y0r/uZjj3R//eF7zCni+HQF0JeC41sCX/b4Z5C/cn38hGz8m7CotyLhxik5J2XUxhWmEZZruiUNWvIkvT2upVzrAUpa8Bi3wbCjTQYsBRupl4P59Ovf+Afdn/7VX4YREG7aClwKOKqAqILIPIDbvcWQK6Xf/Gwbpym49mfQuROvVbBcGLqA34VM0FjXcBBcaf3VaxSiQaO/eEDyXtmW/n/T9Z2AXKm5JDpyX8zYRNuaZEzbhvZz6cLO/TPAfbRuDhC1e2sY+wLS2HUe7CfzK9zHJC38fm9sG+OivfYggioNkHyvDUsY1KKfLuZ5sGd+0E/nGnDfXsEZOM4esZwzcIS5Kl98Ga+a5I6sZxg7/m62u8cu80oP143wmHIOOAddL5JoGlZ6a8JY0AgyQLvGFs/h9TrutwsIXXCS10N40ODktQZ9dzGh8nbxP0intVqW/e15EBD6ae+/UFvb528tlbav43UGyWNghANCR8BwVJ2xOofxm8rkzN7l/pEldUNx4ive7YB6vzXEdhlvohSPmnIGZAdjpjh2bsj8fZXvRK1WriGTKLA1xUkDdCQy+HB0CZhk+7QMtWT4T4snwIxZ2W5Yxl4yKa+HsLpAsbjaM3ZRdldwZeKTgHYZUhcCzMgQ9PpaRG7YsoV+r7o0bNctKnsIyM3stV5fgEKZPbFbMK8FNLr5JeCKzRPr3w3G+X0b9lI3sffweLhKzFm4LGXgKiuhRRvJwlrTshCCeS14XhNUBah0IbmwaIOi334nXOzNppUbrO2KTV6UJsgMNrSEFSRA9b1w8dSQibDmeXbFz52zy2n3hIBN9pVD9QbxhNAGZCeW0AMXvf0cLDIUpsxohhvYH86dKJ0YGzX3CbdPiQlNhiCD/r1O1F2hfY5LkTmaKymqjEbO357r0u9EHFwm1hWQGz8yC4YZCOx4X7BUuq+wQMsZmMc3TnVHYTAvCWABL2O0S1ks44727trcrUAPdIxxM7lo9SgZvpdmkGwa7nYDuKJGMdc2UF4ApYbiLIN1Az/yCTRWDeSQGRmB+dR4svqMrsQ7bJLDxg++8BXm+7Vuz0MPA36YU7x/nBKVL3zzm5RnhSHHSBtl8zz4/ofdDUTurQ5lJaob9M11WDtnnmzpjWsYcmRdyzpuIgFNNQLbZi31d999t3tszyPd/vc/glXdGKU77V8rSq3HRZ8Z82bXr96yrnuUCknf/Zd/DtO7qvvaN16AAZZVQDXBTHySnL747Be7733/+93Xv/HN7sc/fJkYy9ORNLZl/RZiQsnup90XaEt6PYYwXu3ri7joY14wAMbYCgRVYwiXL88hWDGDWv1W6zY79/UMTOH6V/bqitWUNH4AmTL+ZvhPwYa6TmWNNPhcz1FRKw8VrpshO84bwaYL7DJx3Ks1jjn4Zy9fjdKnzg9jmPUwTKBHeIV9acN6YpEB7sOj67p/QT8eoN83ysQAVt9BccG5P8KecAmX4DVAmioGkyPEwGGwXRdkud54PcjPuk4zCTKBXrsWNeYi9lDg45p1CjesVsvOJFvagtZcG0ouyX67I8Zchw3/jV/4pe7P/t130V8tSTo9n13sLzUruN4zQE8DmiNenmfU4IkYd356SSfM4wTCGQPv3MswqXRV51kTa9U9T5KgMk+5T7VnU7rz80xLoBj7oWuuAub2O97LRLWID+z7yX7y31TiSCO8vUevD+seGftn7Y/+Mz3a1BgBbalsrzkIk7TNapm++GyyuvVDvfO5vn4/4HGhz9zPd+/qtL/nF4IpTqa3uXc5owjdwZg2ZnsMgmM9e81pjPprHObJwrt/LoEJ96yMsD1JkhriFmuJ1/SeOp4RolBZeM8mWdVebHJdf73xa8Xq+8FZfihfv6vPGmmGuyal7pE6kRf6fjuJ+u89+DtzTOhdbc1w3eaeOTEWsm5yIrf3utfEXmje5Kbiv2GJ180kN5QEQsMMhiLM49YNZnSTtVLix4ozsnO9DZIvm2VaMt4LyBmFmQiXQGVN3Riu6R7WJV0zZs1ylSnxMBL8RPymm2XE/bGp832TTExCULsSBBu0u4BECREFZnXqeEg5sRQ+X8oslVk1LqRIf5QYLC3VEHBXJoUYQZ02lrzTzWK2bsb1qLkmKAoG0woqlYGLTQmXk30hY3kZoCEbKSvg9DcbWNAbm2NlS/2OG12AFBZMlKmjzKBxkoL0KzArBsdnRmHGDelWmNW1WF00vcOgxteF3mZlMX1Pt8JtF6FgngUn85z9nmxAgs5w6bv4ZEHo82Rg4gCRna1jEHG3PJfxwP6MA2iWwSAax0eKQ4iFK6qyYqkuTsMTCstZmEikM+pza3QUYXjc8bwfMjpsEAVUF0a9FyLCayHxwTOoWyiTGuC/Mib2Y/Q9MZx54Dl3DPsQdPhjjNwoMahLYm6XuDaNFv1MChNfoS59xBbHAcx7jPd2ElfWj63uXj56kAeQMTXetmQ6r9E952YES791vdI/uG0nprqNxItOrcbtBQO+HrfrJK5px30EL4A2wWliF9egP3n08NFwrQnmTsISW9npIrGzwxPEpRq3BBD6+a9+CXaWw52/t+zaHUbbNXQkjQGe2kFSFczmmaMnooTiZtzuD3/+scgA/fM/+b+RElqHh4DMbIwtXdeKs5sl+jSJQrqTf/jiiyyboW7vzt1ITX3QnQQoXgYICnSGEGPXvb+M9WDs1ATyV9On0YydHI/65N/9i+90Tz/9bPfWu28y1je7r3z1KxGacZbY0sOfHA0DT1bwCkBYFvAMGp9jGKmufQGY465BuoaEL0NtQtqKvjAZ7oMPPwwg6bgom5SxoiYRqhJgHLMVpFaTfKXQtB6EUfYiBeFTr9YiAtessiSrjsqD1xaauH6s6mQimwa1oSUlXENZsaIEESAIj4htCe+D7moTeFjfftYa0iYdXQbAG3u9EoNrxZ2V3YfMrz9DlN8knl+kb/7yrTdCgmkdHoGLN9G/tAwoIC2qVGrQxYEKUWpyRI2Fzrmb896/Y73VvVOWJvfnBJ/tOeLcze+m0ZmgKT8XZ4ptcZ+o4GU5Y/X1577S/fUrP4rkozhD6j7gddLx2LKK2aY8N4zm7YWbsT9l8qWaxhm61DtP6yHUGsYJmh2r3k9DIAkkXOMaBmEsxwypyTs+E39Xx3eA5uJqby811zcJ9H03+yyN7tg/6xkc+2tzjfy17dP8vQWn887j+qUANpUIeJAzugeg6nfb5rT3btnpAU1uurQm1Cz2IZ+7jsODtPUel/zMb4dCgrNs3hQp42o1uTHOXBOnJQgmTchkb75i6IdFE5gz7itW4dMYDY8hnzUsyATj8NDVBK0C9rlXvV8QOw0jF3OmGmbxUILQHU8+Tb7CHGWfg5OTbKGnd1NoLaD2e3cqCO0Hk/2DkpO4d6/auHbR5+LV7TUInPpaKK1Va6e1aL1ubji5wcybiM2EaRdJLqCFwLFl8Npnz6BkD3pddNnJ0bb6TG6aepjGOIiXA7w8yB3crGntyLmxG6NTapCX2C1Bg5nmbvIeclYn0e1lcoXgwCD/c77G4ZCaZN7TjGWtD2Mnd3HIfKIIOQDTGFJjQUOMGqZHF7hMpeW1bjPJlN6RnTHAX0alSMCQSFOz3439CAakuiZ17RseYN6eeoACNmsW675LHUNLY0bSC+X+1KV0kxVABhNnTKlMDRN6BkZKNsnqMFFfvYLQkqFfYhyN8xH4JptntZGo62w4AIftGbKfR5A82ohr9gwlGgVZZhSbpSt/oVvc6zkfBLOCYhnSqGICGE/ZjqiexLVDjoNxyhrpGaKQ8ykPAF/3PilpkyxjVNepTI196XzMuuoj9N0+GKeDJ44iCYUmKON4czlgzfQZ5kkkG9HXEUNmXBvfDf3PVVTBAWC1h4BrLlhR+t7veI/UeMvD2NAHDR3njnN2G7GM/u51Z+uzK8JvkJrxailtojFispXGwmjMTWpfCzwARXc0ZPw+c9c2gkmJ7SREA6BxizG+rmFwkexuxtQs8elr6lkCSkg+Ma7z6tUL4dofHqEMKEzw+DJYSr67l+z7vTt3dB+iq3kNA2pKMXg0Ip95+vMdQXORpPTRR7iVWRvKfowwb012GgH8Hf74o+5Xf/EXmH9Xu6efe67bsJXEJUefnTFWBWf+a3/7UtRLV9BdAG2W51q0V2+b1U0VqUh8g008dfZUuKk///RTEbKigLtSTMcRh7cvrzAOao4+9vhj3Yvf+5vuKCoBTyE4/81v/cNwQb9D4s32bZv5/JHuijIx7GNvvPde97u//590Hx/4uHvj5Ze756j8Y/LOgYNHiINV45OYQPsO0Gb4gmCuCPcPdUeOHY2KXMprTSIqvRWd0eOEGpixv++xRyMj3vE+QnzmFG52E+Zso4aOQMex9rke3ke4gGw6cl3nAMkmPrluTlPpyMNFA0dZptOsIee14SxrSNZy3h+1shZzR7Ap0JWJ9sd59/DDD3c/fvlHAbSVm3J+uXYMJfAZdm7fRezoMUIsNneHDu0HLO+I7Pf/jeSvqySpRf1q5v20Lj3islcwoa7rrvZkC09Qdc+alEMikoxfhp/YhlyfuS7dN3xfpjyZ0QSTsc83gKEFerm2EijmZ51HvXKHGl0Y3V/78le7vxGEVhYx9/wMJcrQlhY4tudNMXbnGNoes6l3yITC2sZkA/vP3bzWQoRKsoIJ1PtZwfZMTBDZAsjkm7LS3mLYoPUA3o8LPZ/lM6Osz3iB/7+040Ef434Ab/8cb/+O52YvXckcNM5ZYcWHkA/0TAotXl3xejMr8Ayc53+uA1nRatyVUqc1acvXpaTqZGhDLgpOnIvL5iPzQegDdUBrdfV/cREWtB+IthZOTuB5lmeVX5hzctwdP5Ig1IddzPpoJ1psLo212P8I+XhpIc69b0sKK5sbVbJt0W43jQHtME5Ii8M4wHFllWTaGCw3xxBAN5hZrVC+rNvbwRXgBfjRqq9MnUk1Hpq6Ds8rh8M9lTMyU1eAqeVhrJvxh15XkCXTKlMqc7kKdsmMbdnSSQ5wq8XcFMDAtmjB69KWBbJ8nptVHi4mwcgwlnKOgA/eEtTqD7PmtJlyKzjoBJLGjjpRnYhaSXdkswDnWvWCU7PkBYUCvpABMflKuXWZQ/U76ZtlHNbXABHtxtrLDuX5DXY3gUsGUBeZ17fqSKkuU0BzLCDaUVhDXIm0x/6O7/G/YHIE0LhldS/4LHlQ+dwlScf6uAUM+pMuDZO/BGw51m12ZBpCcQDSNyZuxXXtD16T7QoJIA7Un3vooe7AyU/IRLRuL5noJGBMkLUcYwmwFVBM4EpV8sLr+resYDDRACevG64vnlmmoxgLFbioISt7qXve51Fvtm4aaZz5Ha87DpusgREHtlmv1RUmAxuZ9pHlX54+4kMxUryvFrBZ+jp+jSscJ/nE8Sz6eIRoGEbBuIwiMaRBdIVsbYHFGCzYNdCHBoABr3eWGPqBhU3CkjzxkGADY23FsM8u8wZAXYmVDirbTjnU65Q1HeNeKwG8S6zfDcCRGTR7ejmb6u/9+re6Y0cOdWuJoVwHu3ddtp0SnZHUAev7PiUWIxOc+09OwNDDSG/euT2AKZYU9ckxtOj3i9YgR/rLNSHINeluiNCJzZs3QsXd6Q7APk4hw/T1X/6PQm7tjb99uVsD+/n6668Fa3iMspIbd23rnnzqiW6GJJzXfvBKN0mc6tPEjX6AbNMUAM+5fOrcaZQApgGr6Iry6EuJi1UGbA8g0zCXJYzhJ9Rct3LWOAywUmNvvvlW6KkafnEK8KhL3DnnnD6JRJR/O7dNJNBjouE3C7upARF7F2O6CcZ5Fde6SiJhVs/S4CjGGKwrLnXnmc9iPFgktslK8n29MiGJFtQHLncA6Sr6TNbEOe8+4VqTCtWAdm7p3XHuXFUZxNAMPn+HefMaLvi/AUC7nldxv4vGqrsnqoAgMPVQM/ZGOtS903VvPm8FpS3ALHPddT1XHtB+SRavgNA5yaH2XGgNO69z14Ed6zjeiD4YojlbqaB14NjhIos04OxrDdZB14Re8kiPNdpriwQG/ZaETq7b/nPqfv8OxiufuWEr7/f77ef+fQVsg5717/NZWqLu0/bnT6O9raFgO/RwmWDqtUc4B5bz9xXwxm3yQtwjwvCL5OMenKzhDeUpnE7hF/PMr8gzFRjukhiLmLjSglgrPw2x+kFW2UIdNej1eRvAvDq0cwuyfyNoF7K/m5RXAGB/95ZOatuYg187YOAajI0oqmMV+r39t/8L6dr09bLZlMSNtAry88GE0jwrgazCpTcKaLLe6pAxliH3wwEuG8hGvgGG4SIxarrzPIDMYhWY6hL1wFlqPKh1vZXQ4UAx+cQYMK8jQL1ixRP+J/C6AqMQ1XR4IEGoea66JD34TY7RTXkV9tHsbQOQ5c6vGhOpBIWTsIYXKNDs5FmNa3IattHJZaatMWRjPgtuvhEAgWCuZPKT7AH7aSxbgDmGx4QGgY5Z2OHSM1YPwKA2o+Bbt7L3XcFCsDZ7ZJWrDMCC8BBLUGZf6R6XYYjEKlhQY0LVzJwlmFpAFklhgIysXuHcMOnKuEEZ4xD7d2OOrPdyQKkO4E3T3V4CsQHo9P+sbnM28aiHrsyRfeniC0uyhGEohROadXLzNfjfzEPngqEMobPGZ22nR47z4JEJACdxseevG++oRIrqCEXmyudWmiokpgTnJrYZb8e8iUNVRQLvzfWspqPhYYyrhkUyusnChHvVGFLBuQli1QhynoTrUhbfWFUTJGLsSx9FP1aAG6EhrjeTcWoMrCCgaMUKhrmGbTAOWQAhg0y7SunBrrtgKADs1pCxRRH0Ucqlmmy/lAP3Oo2/yff0GMQhTz/K/qULWnS2e3KYspyT3Tqy0IeGreRDBSXYqFO48E+cIyyBuKY1zMOn9j3CumB+ALp+9ud/nj5WaJlHYY5//O77Idv04XsfoiV6rXvua1/thkmUUTf1ImDowvSF7tnnn4skwVNU8rEk5DhyR86LD6jN/glspwDrmWeejGztS1cvUT9+XbeBbPvVVhICEO5//4OIuza7fQui+aobWGTAuu+O2RNoj968jfQV838D8aPGxca4UFf9lZffhBnHqwAYvsq61gWseLTuMEX0ZWNlyY2zdD7MAJL1HjjPNC7NrI5kO/rQ+Wsm+gXmxAyxnVHuExe/5Uqdv66jdTC61wDwAfIYK2M6I2Oe+bKOvhZQGk9qXLmhNyZMCcrXYgycOnUywnw2U0zgCtc4eOhQt55QjFOwq4Kz4+gbFm3boYg3U9zaUACN050w1Fa4ss1r0Tv9n374UncR9m8ZQHP10Fh3Apa8ZGRbg51/eb4iyI6rH8OZldxbZ2Wfj/9ft9zCLsbE69vDw0hszoqFiIsgKqoxlp/ReMyYSkHdcuaeRsXpmaK127t7S3AIKPPQrf+2xnV4FT3G4zs1NjvaJzitmeTuX83hk+xmPc3nHUufBaiEjFPrsm2uvBiz2f+9/NpCsYgDD96/hxd7/daOf71vP2OXzWnxx72auFjf9793r8+2WKWdL77eP2d7bexrYPu5/mJWOZ/sCm27wuRrW5dKhpILxtjnWil8QXG3+922L2OG+3pdawvlBUXVxWYi8+vC2fGFxZmzFttni8ao/VVZv95gedjoqm5iQsvmMAfkbEFoNvp6zf7rXbvy/vca9HZzKPErJYu7jfVpf4+kpnYFRSfUtlZ0P5enlyEMDVrvG9h8ngBoEVNYQIijEjW5B0wSX1vBBrNa6RNzVYz34bsmFQQQlXEKUEgCAMBDd6YDZuUk9SMVnt8iowMTarWjUoUBsAXL6YF6nLg0k1kEWWbEm8noE+iijoB8gSD/GVeom8xWegBNcpAoru0hJ0sZ7+OaVVomanjX7PthALCHQWGuCvOh/Im9L8ubwC1dwUXLkmsKgn0+hetFSCbPAKYE3DdCJ7WwFh6iAh+ZE8Gac8+Dbhi3v6AoE2ByAq/gsLoF+CzuI/sSdsUYNBnkatUJ4g1xGDcMwBKCzC9BXrjsDFWAkZS9jcSrYNzL4k7G1bGVWZS9iQxdAJGZ7ca0OnaCWisnzerqr+xKKd9ZRKgjwQBcG2UTeY6Lun6V06L/ijwKBgn3/NkvPte9gtj1RZOy6DdBtTG4IQuiYgGPaH/oBrc9pc8KCA0xZUEt7TJrexbgEjGkrgrGexhGLaSmYo5SOpED0/H1R7ZVV6tlLF2LIfZNNrimSBQ9UCpGhYaQaymyTLLhriddtor+3wJIudYEt4KLSIDjvs4TZTkE4cpeaayAsyNZRkByGfCnbJBJV9dgOQXAjo/fM85UpYOIM3VHYWyDneX+m3lvCimfUb47NT7SPb1nR/fxhx+RKb2yO4rreBy28/G9O7uHqVx0iwySh/btI6aU2u24w/ciDm+29/6DB2pVsItUJDpL6Mb6iLN0Hk3A2I7x36uvvhpZ3uOsRRNsbtHfyjbJtvvjGrQa1GmkimyfY+581ZUu6DJExQ17Ct3QrcSCLkGK6/r1y2hnrsGARLIIAGkfH0GmaSPu9fVUg7I/Jwm1+NN/8a9oH8LyxNKqrmDSmP2+CgAp++46lyXdRpiNYRS625fTf7HFMVk2Ew/6IdJNV5jfFwHLwd4qecZ80eAssdrq4DpX8GDodjPhhb3HggKCzsvM6ZUI5o/jog9JHNdMSIZhPDHn9b44v03okpmNamm8aelWge7RU0g4wfBag/qJfY92Bw8e7HYCSo8BWme5/yTAVwWM8+q/0nLn7jsXZ7vvfPBhlMX8/MOPda9ShcjwjqhDHXHExpdqnJTSgLFD9xEP7VnTxifmFh7AXNd8jWFumcv2wM7zZODh32OENJ5KEzy0M1GoPS76z7KFrjv3ndhgC2iNGVl+WgDaXv9+f4+jtV403eqDwPcg4H2/9xj4uWoEDHov7rUQccQXFkk76RkCg6672PdKJlvZ5wcaHxoMFa/0k1D5vXZMi90zl8x1F2mlFFWdp4ExuG9Pv7RpfB8wi32vN/ca+NIPJNvvtfGe0ayfwrxp75f3WojR/TTz5C4QehfzF/1blsFdN25AaM9V4Ge16gaA0GxgBJhXKzHATBiq9R5V1Lb32WaChqU4oB397o9BrGVWdZhneQiA++7XbjhtIHmZZ/PtwH63TQSbm5EYZ/VgeQ95yAmYoRHOrJWAoQAVuO4Ejh4kfs+KNlLgLs4xwJMuZX9SVsMkhthIPVA4EGc4DI0dzZAAgUVk3MO8eJCHTif/yTYIWFbxfRlJwaBC5kOAFAHiHbM0dflbzUCWCysoKyz5rMaEKNskeA+QIehmga00IYmFLWMX0j5VcF9wM80BFT9u0BofHG4yt4I6n09Ba9mzCUILrpLcEhl3ITNVWD9jS4eNsTWpKkIBiuB6iMMDtszyLxn2fNdDVOBkqU51MXFDRkKXlRt4JkGv1YRkNLP9VuQx9s3PRbY598sMVZ+9DbMw9lTWVsY4yyYqrWVcnok1WcpN173MlN+NGFb7DcCcupvXydwXPEu1T8gSA2zM8l5mOAGZ384yWfLL1oKmfyPbFGY0kxkEbvKoAoDo02oA8AjBQuodD0F/XKKXQwpsaYRj+PmLynXRD7rKjS1V0sc4VOvR34RBFPDLTisSbyKMrJh9ex6WW03b0Hs1dlhwy2dlgFfA5moYBRy2EaznCHGgn6qnNCmqEnISrHhhinM99zbx2Bf4z2o5sd5KGEPMd0MA6J3NaI2uxGU/e5M4YnzDj66lJjdAaTnPtf+QdcVXU/njZvf855+g5CkuaQChxtAdWESNLGMtHTPjNceMAwakGb5iRSZd2o8/9lhJnqMPQn2AvrLdx4+fDBUCAZ1jK5DVUBC0OVeu0AfGISuqr2yPUj4CRvU2r6IC8DylQEcR0h8dXwmbidg7MaU7kIoyRELgbW/88AcvMx5kqtPnl2jD+qkNgDMA9CdHYgyVTHL9OFc1UC4S+mIFsgmqdpk4ZeKW4HwD7TA79R3A+QiA8RRu7mDoGRtLw0bOvIy87D59voFErGHWi2U8NyC077YruFWgXq1Kf9ejcQvWUumzyxox9eA1LtaQjmnuEWwnbXSvsUSpHhzjiW9X4L4ZtvPI8WMh9C9Trpi8rKsJPcvQiTlNRMy3AaFKxY9ZR551oIRUZEkz9s4FvSxBMOQZ0px8d4HIAQA1mc04oOs12rNtIVDaf8DeiyhZ6ECedwYtcmp/2usPaudCTG+ea4u9v0gTF31rsfbPA2p9V5l3zlb2tx2ffmDVf/7XTaXH0vXed7z7zvH+587KQ719qc6RDBnM19u/s/mDgJltdc31g8NP26ef9Xt3AeTPesGfwvfvyYT2ygf23Sw6XHNDIFcXejxgzGp9a/MB26AJGZ8PaN1ys4NZRD+bm0Y2ZbHF3L6XbcrXMl4vBIIrCG0Hp51Ug/q4H4y2mchxsDbPPi+jT+YQ0D0KIDMmVPe4/eim6MFikpFskXF3HjL+WHFAFkCpIg+2AG4mn3A4eiibwW4sgp/P7MeQ4lEEX5AoZ1ABo3jfQ2ItGn0XYWI8IAVysSnTuyt16cvoBYiAPURKpcSIluzujBFMbcl4tgqGQjxf/UCATUj/mD0tE1TFtWWxAkRVF3C4sukPhZpHjUWkpYW5KyEN8dwcNgbsK9AvCFXGqTBszAW+sJzs5IiFrKDYfgmAJFtnQH8F2QLVCYCmIDWqUhljq6tRlzEA3APUz5ZKTnO6dNH/GgS2R6BbE710WVh3PtgEM7453Et93Or+FCjXwOuwtgUZGiauGcCnyggbdXcaPwkQOgWAPYW4OfiXa9q2UtfG4PwcAAAgAElEQVR4CWsrYmYdHzomQKcgKISWZUx931KfqS1YhKd1pwsCR9DK9JmUsYkygAI5VQcEeY6d7JZGhNI+0dclaza0Bg3zZA4FOuJ7NyqbKXDw/FdCSxfsTVyRxn36vMGchoxYceULNsEsPe9Ehq2UMAWnprHEJaM+jBw6wPAH22lyW+j8WUQgjVT/5prrAL1r0R+9fvVWt5dqRM8/sgN3+NXuAmDyFO5418VagOqju3cRo4h7njFVFkpm3yz6lYDVUlgAowtwL7to2Ihspk+zHl1TmUfnq2ziBGOVclYKaadh5vOcRkxfAD5F+MxV/j0OK2rYyEZKgs6cny76rzyjc8/OLSV6b+Gen+oef/Sx7l0qNp0ntOWcovIxLiZ/0y6TzzDMNLxck5tx859BlkpNVstlnj1zKtpnOI8g0HtHUh8gWzmr6zCgl01Ikk2ubL5zQaPLuagnZAkdu55Eo1kAuGBf78MYhstVDBXjy0f5z/W5BsUC14q6n66ViE+1/3wu9h9ZUY1PSwhq2AyZeBnFKDD4GMfLGJxRIYmxMy49jFNCjizhaCKE/XWKfozkQ/aQt6bPd29gEBiqoWSbbkK9A16zKGeUuOo4aqqx378n53vt/p0goZec4xRcgIX7LGfrQuDrfsFne775+6dtY7ZjXrZ6NRzatrR9NwiM309f9F/vQdo8KFv7fr6/GNu5GOjrf972+QY9R77Wz0D298sgECprnyUr28/H2eH8XYDertzc/XT9A33mfubgoOd4oJs84IcXBKE9C7Eu9FwM7QJrQWhvoGL1Fyb0Xj8FtHo6zy20ZDvb+7WWTG4uC03SBH25OcV1+C/jO9vNqR+ELtTee93L72VSStysztZkStuNZFgwCaCSCTWGUTeX2auCuNDfZFN3w3eBecgV+SNc7matcZhcYkN3E88MUFk3s6RTry8TUPJ92ZwEUZFwwmGrqywYz8rwFNCwnEShS7FgVlBOMtyuRlxZ7UWGMGrUG4O5MpgXn83rDeErM45UlkaXvHGcId4kcIBJ9dk8BAUd2UdeK7K+OeBCA5XBsU0ywaUtxqYa8wjztRy2jf6MhC11NU2w0Z0vMJZ58xBRcklvKLcN4CsASiOJU31UPVbdwhzOZlk7PN5LoJrzJBJ+apZtvwSJ41eC+vl8/M9DscRiGmPbY4V5XfdzkWcq7k5/B/mGoebhb3LRuFJHPN+EY4es0HWxHsDqFgrAEeNGG62wEwwSv6dWnn06VyO5hH9oZwiqBZUC02BfBbGVibQfg0kU+KlqQN/LTgV411ihb/xb9/wQjHaUZgMcO87BOFUXfCRRKc3FeJpDkdeUVV3CeMls25cCmVLUoMTqlYSLwuLHT503IfnBvbMmsSERUSO6yoE4Vo5nyIMJgNMpqVHCvFpxB+UE1samiZXdI+vXcNlS1GHD5g3IJVGmc91ktwXG7tDRk2Rr7+sOfPRBZPEb2qAbOBhb2Tf+NfzkDqDN5JtJ5J8EVGb6C+6iKhDeCDGPGd3OYV+3Ta47x0qJp0iKoR8iHEbDkkedXEONdzL2j9GeCUJeDhMO4HOeJlZyHW1WG1gPxgwVpQxr0Tsh02wylmBvau36AHWx7o2hZG7p5he8WzpzHcake0aU0eT6AkvDDQ4Rk2mYyQmYyTtc944qCzD2hkkcg+l15YwCKL3vGmV7eN61xJmeAuSWCmqw3NxTcH6Ga+tBWE2Ig/MtjCDGWCAs8+nv5wH2rt9IUuQnvBTOHQ0YEhQNZTCZ6gphCvbtdjJvjf3WoFlNkqRx5TFnGMPlMNrTeES+fWA/JTABuoz3cjRzr4WaSBW8djAaFnRQwk4/KO2dTy1hch8A9H4O7fbciP0rLKy7f+73WguB2Hudp4PeT4yToTTxGfqv1dxMI7D/ORYDgj18sEgfLgRuF+ubfgCUwM/XMwY925W6kwOfez4H1vtIROVVIN7/vXaODGr7vUBo6dr51ZDCgF4AaC42nguB0M8yN/ojEtv7JwOcc2GQUbfQ8y30HPfL/i7KhOaEzZvf5Z6uTOg8htINonHHL2YhxXt9iUgPylvfz8IOCr4xm3oDSS+1izEZTZ+3HLJz7pr+QcnF4uspDxIZwzJs0j/8pMj33ArgcAdAGdFnJZhlAdRpg8kbHGAG/Ae44VWZF4XoBWsePup35mav1qZyLB6ggh6Bo/f2YMiKOP4bsk7EmIVIM649DwpFpz10QzQaMHvwwEEOX8tjAgRlMsxkDcBB5jeaiptghUo8ZBFdjpJ9snM1nsq4Ng/QVRxmHixmmEQlHpk7ERLoUMZVd3gIy1dXbIqsC57Ho4ym8k0kSnCPi7RZF+cs0jEKuFv+00U5SklHY1hDugbAMmMWMz8hZI+7z8SPyySSRCKOsaUAPBNDpOMEoWZRWyYyssVhUf3xkFfuKg7Byo76fa/p4R7JVQJe2qW7VfZPJQCfw89c4gDlYtGu0BUN9rmM/SgAwYM3GUD7zvkWyVWA1DHac1WAGt+zUguHMAd5MLSAUlkvmXHnWgpEe60QzweWRRUQrifzJVh1PGX6RmDPxnHPnj03zXtF1scsZl25l+nL0l8wcwIw+ky3bwBnS04ai2w2JP8z1ENAr5i5DgMNIZk3a7bfABRE0YEAcxoqpZCCcyfKsNZ57PteW+NEECRTney/z7SdxJTTMnz0m+8p+xVAnv4sjGOJSfbHJez1TGnaSWb6KcDdihuXu+f27eouw6xth32cWDtF1aOXul/9pV+kJjuaq3zpQ/Qn9+za3r33wf6QFTKZz3m/c8eOGAtlho6eOAaTh3uePrL85zvE50aVMtaMNeAFdtZ2dz7oqj8HgPNafuYMwM45s2r1RFRCcvPdTkymCgEXYCd9XsMeLusuJ6FIw3HaamKssX0qIxzcz5gULVy9FMcPHymGIutG9QrXu8a5oQKqD9hfOwFyhoaoCWxZU/tMVnf7rp2RCOSaVRrLAgHTloClfc4b40OtGe/6DCk4whmEzK4pjUWTqg4BAKdWEdIAcNQLIRNsYpZtm7lwLtbzI8gwWb1qB31owpISTe5Pjz76aCRNnTIO9LEniAVfGaExtvEsr4/TR0eQd3KuWlXrDPJXT1E1a/rMWeS29nfrNpCpT6jEXzM+nxAvvW31VHfiDCE9UbSiVP+JeNYah98CpXaP7rncK1Paf1AudJjfC6AsBhzyvfba98sq+Z1B9+4RMJX59R7zwGHzenok2/MmzrLwKNRXNdir5+u+zs4G7Oe9234O45x9IPe9bFt7Pg4Cs3nvtg336qvF2tvP4LbX7/9eJI8t0N8+Y//c6AHu2N/KTwvW2jFq2+F1AiLdB1Dv/8xiIHSx67VzsL9dgSwWaEs/G73QPG/HfhAmyv5baMzzuqkwUz+3eGJSTzOsbzFHBwvSbH11p0Wj+kDooMWvKyd+4rN9n2iMyMUmXdsB9xqUFoTOW9QLSCn1JmETuzroHi68cAEbkF+t35CrYQb5d8bwtZvCsICFzyiBIBNkAoA/sxwOurdGYV2s4+39PDQCjCplBBgxEcKMVvssKiCxictW6XpLd3e4VtmkZQ5ldgKwCbyUOaEjTKIxkWAEFka2S+AYAf6CBe5lHVjBsCxFHE60KaoeydDUDck5ERU5uM+4bm41Q/m+AC9Ai6EEPn+tIqQpaFxcxrTav5dxAcrOhCRQZLITt0p7TnEYBbCKLGwZTkEZIKTGnhof6wFtrKPMUxoBUa6TPh2jPTd5Bpkg9U8jfwqGUH1MQx4Uyx4ZprRoVv2h7wuwIAPZPqf9xohmfxkfacyqjNY12VJle2Ti4nOl/vYN2jYL2Mz40QCgXCNYQ4ZXZQCfXabHPoysc64rQ2X7hcPLdLXz7y02yAD6ZsLTA4JrB9w4RPs7hcEFICVURle2CVAFuMrOGosoFnZp3SAGVrbdxRobpABPplhmVKDO2ArUBbvyjX7RBCFjHy0HK4Mle2iMplqclmy1nSZhyHwn4+5z5PPXbTo+6/28r9dX3sd+dU467wXOsQaYYxdDF7Po6zqnBaFe08zo1Dr12d1Dh+5c79bSd0/t3dvtWDve3bgygzbseZhDBNidi8yZXVs2BeCeueTcZ73RG9estsQ8UfPT8R8BoDtnnIs3iIddR517IZmhIKlB6/rQa6Ahp+KA83M1Wrg25BRJUGMk0zm2Vk8aAcD6XOcwEMeZGypW+HPpMjGizGfnmFqkWygh+snh4yU21kPcggUhZ3S527xpc4Brn3kVSVcTJFQZF36TBD5jtC9geGlQhCeB9TaJbNKZaTVfWee6zGFp1fW0r8cAjYbDHAaUmjhkYuMQrKYZ//64jpzv0wBMx879wljP1cz1ZVjg63DVO4c1ENeSJBVqFoxBkX+TNbfIgbHoxBezDjYB5m33J0eRkQL8jhN7Xn4InbBQAr+5/5yEXd5NGVb7YwpVgGMwzBYHsESvBrIyW5if3YunjzEHMHyUBsvwIuey8ziOj3J4LARAyhFzd53ueK18se/wufua+f38/EDwKqApN6tTf75MU+/saAFjbXevAQGKErAErRPNi/sNAILt94qvr36ueaLe0/FWlrCMc5txjG/Uvunvv7zEvUBhf//e67zugbn6PO3fC41VoWSyW+eP17yEmb6+TQmgfqBUJ0x0V6oQtJNg0DP3P1f/c5T+jyeoc7G9Yg0jzDGqb4WGZnwjx73vGR3Ovtm5EOibd7eFjJUB15oHpEvHVD9fnYd1Xveet86ZaNkgdrdM23Lw+JEG27VGSX9/MxBzILTt7HzgjAkdOMGaxKR5C60vMal/s4is+t7MGtDbvYed33P9QHAhIHrXpPF6ZkX3uWJKgbK5xVgOvbm2tSxta+n1Xz8PX69fGKA5NixdCGWOAhAYnJX8578RU1fL/BlvJbtinJ5AwCxmDwnZzouAUJOHjBP03jJagpPI8NQA4ACS0VLEPjT7BDSAMBlSGU7ZkkscLsa8eTj5zMYYCuyivCM/kajET7jYZbhsY8RLUlWlgg0POv8rwudltsWz6wLnTw/7SATSBW4Wr7GWxtb5pq/L+Ebt+Tw4dOkb88oBZRgxIC3bkaDGODlF6ENhU+a6glAz6IFRhRnDzdrLGtcyMrtchtikHeMaBf2yP/SZGcejHLK6RGVwY+mV3T6eyyScFHkvmeml/GeERnBvY/scN9nH2cu8F30FGOMS6qvaLzEv6Vv7/arVJCwH7wYlgxr/K/1sIs9SDwUE+b3OdZjPmwBKx0Y5LOOJBCqhUBESUMZsluSuwqiWaipx/pQJVsIGLAwQ2fuywF6rMPC+bsyj88Nx0sARjJm9rlTXGCAECyI252t8xrjM5TXTPTRgoxTr8gB8ltZ0bpkB7nzy2vZjlGaN8AuZTPozDnzHzkQzDQHaFJtT0ZYNAXJ+IgZawOk48J8JSM4XDSVjWLMEoWB7DaBsnDbfRA90y5qRbj1lOy0/uxMW7QzjOkJCyxeQTrJe+UHc8dvIyL5KCTpouTC6ZGqdsOthTWXCg9XXQ0FIyVniEUMtAFY41jP9t4Pa6EcRiLealzGOw4DLU4jVhwoCbTU5zZhtQb1i7oK9SADkOgcQo9dLEM/B+67lUjbWUJOVuPuRN8JYWo+ovEmNzp1pGOwd6JWeQSrKkAN3JJMVVQzQ9e/8lKHUMDoL+/gJSUsPwUzKlIa3gTFwfYzA7F7jmiYuOgbO2xkAqIL7Khnoeje8R0Z01eo1AQqdV7KoE/Sp82aV+w5GiNdUgeMc93MNqAWrqkEajBf5rolLkZiE7uc1vBBnMXbXocRwEJDp6+qamvwGwdlNst9Nk0S1wrZoODM3ZIsFpKuQsVI79MWPD3RHmOMRsW6GsevAgzH2nrmfFpCmt6535tSP5d7enkWthEz/WdKDFRWoLQRm5zUk95Lmnvm+c6lXgnIeIKn7xQDw0LtnC9oCPZWr5r6V94hSiU2D2vMyf+95anLHaJ6vbWv/c7XvtXkOCWqj3xOAxE7UtmTBq80DgnZBOVcagBxg8W6JxEHgch7BVG/Zf+ZHv2UXBsCPV+4GfO7X7at9oCva1Nt1SxsDK901IXqYbN479wPw8wsLgeCFejX7r31/0P3m4ak+GNaCxn7cNW+e9OZt7aD8O/pi8Bxorxes/K1bg0HoYg/Yvtcu6kGvt9ZWburta/3f6beOBrVjICCui7KdnAu1Le4RUkPz43fuGqiK6Ps3sP42t4L3MQbFzIzDI+BoWtwcaJbtXMqBOwlotEqBcU663RXy9jAUFJioUzQrOTRxSQvUZPaiyo7AjuubmRwAQhAouOVglcU0qcmkJQ/VIo9ERSXYD8GnrwvKyiZSAFDpozqBchMJiaBS69tEhyFdoorJhwam9x6B5aGsl+wh3/YwNilBIBj6mbqwuZ9tvIC73pKLapUq3SLbYz/n54w59Boyvf6EtiXf7bmxebeAQZjGCq6MozN5wvhBS4gJbgTTMsOCGpms64rR1wSvjNPy9dBQRRpIVkd2KkIhwl1cKgAZf1oSVjj8dVHSvlnAR2GVKXlqLBv/yoxFZSSZN9oewL4HyGCNo48LiPHw1VUq2xsJQ7UKlXNEpjTiIwX4ytnQp0Mc5ksEtPSDbtpoi+xrhGhQGhI2yXvfErA6hoJPme6ynwaT7Y/so+0IHM77GgY3eD5jcZ3/jmsqAJgkN2yBAeco/WDbLpAsNcHYeY9zZscDmmQrmZAkAV2KQ9W5r7anz3rLeQAzKDPvqAq2rtyoiWoCXz7Tq3PPNZX/CWkpC3kqQ8Z9Bb4hfH+V7HqAlgaNLt1rMqUAPfl5e9tYxuVYFlcvTXdP4freSMzilZmz9OPK7hx99PlHHw8xdJlvKxQJeHx+2UMB7dgYbF8YMEWCy3sfPHCg24t73Gx5QzsEdTKLatpei/CPC90Z4zdVGqCfVHPQS2xij3G1oafKTzCMfMcQBee/oSVZNUjX9R6qQI0xJ0xico0Lum8BzoyX3IgEm+/p6raCkcanoTS6xA3ZcK3onj927HjM+WMnT3Qb0SCdmQFc04YoVAGI3EgYjWM5Q9tmMWouK5NGf7p/TMLkqrZgdStZSnVKZb/tG8foGp9Zy72dPksAmrs2b4vEoYzTDc8HY3eJMRGwuvbdb/Tm7FBYHwB/BQMtinDIpBPCYQiCW41ASbF8ZbLsp3MAVZnmMQD1dda446BB7np6m4ot7wDab4UiR9mj4gDjubJ6XhTDkPZ33jueEbdcksyUAouYPL7nvPFHAy7c+RpJYbDWWPWQEivzv5wDZT0VjdIC79wL5BCHqoenlLEo7dE4ClWN0Aj2JfrWvd5DVsMwPjf/UI6/cuv1nikd5HeUpPN6YXyWc6rEyxcjtTxLiGPHHp6MYQ90ebt6eW8h8IrzLr2QZbfoscn9wD6bFt9rAFgxNFmb3DufphgItRRjHaM0DArGK0Z+e7a3Z3PrCk73vgaZbc3n7gdF/h1gsoKe3v3zrI2xUxquxrXXZ+0Hqi2WiHuFJ3NOGzz6t3TUHOj0tdonvVyQ+ty+3AvxEwPoMeSa7bMbf2kzy2tlHPKsaEMeE+z3J9I5R7PzgzSrY+J+ltcJMktgWZ8lxzrmeAXfkgiRs+D8keAIUqqMa6sh7aEf14u1VkIOQ6rR35sxyj5x3ELJRC8vFyvFUor3rYKjEu4416cLu+PrPP1M//QDxn6Ls734QuDyMzVgkS+3C6G99yDLa6HLlI4sgx0HcT1sXSDBbpnNmewqnx0xGYjDyaxUNRjdKpxTbtgTSu/g1stJJwt4QxdYVCwoLmoBiQen7jgn1AWYjZLlbJyjQuhzeqnOm5gIMmsVWAUI8DO8FoxqdfHKoGZS1GpYCEtmCm6tzNOTRjFuEyDloaP0km1K1rBEZcwt3qJDWFz5HjZWPonKTbabtgiOc8HoPs5F0jLRAT5huGLycn2TOqJ/+T3YkxqDmQkTXiMyeE3ikHHhnt4rYuFqQpcHvQeg9wlZqtqvJTO+gE8P+YgDDRApg6r8UNlEUz80Y2L9vG0ShORmkrqittEx02VfFrGHU2FCMwnN5C9jSm+pz8rckAmWWxTIC0yLsQRIqXFwEXvJ9+McklGrQLeET5SfYCgFnx5SwSZ6mJWkJmuVBwMeWfSFYYx1wGtmj6c8lgaL45KlBFea5SkwNMGEtoyqIsDXbopwBTJVYzMMLw/yYIQLMy4DHQloHOiRrc8zC15tsRt0shExnraJa5SqPHN9bh8LmO33lVxzjfG4CMRPTa7qxplLn9u1gxjYkyTrrKbmMZJXCJLKoAfrB4O7etVkN6FIvyBNLU7c2HoObJdz33kpiEw2MQ4r17PgnO9pqBxEoN7D2pjlcdaICgHDGAnnzp3t9hIaoNSV8/oElYpMIHL9Z1a9/T0yWsI+LHvqmlA2yTVoGdv1GzcE2FUmqhRRULWgqD9EvCyvbdm4KSo3CejOWZoWNlJJJveOdeumApxY5cw5ZGUnGd3zgDiNJ9u8hOs7X40n1WUvoNFNLqPpmtZoGU51AquoMb4TGCqbCFMwlvzU9Jko4zlpYiTrS+H9k1xHvdCtAOHzuPVnYHHVI+U0i/5TvUPJOMHaOAL3lgE2Blm22HjzoyeOR437M/TdauJFTwB214YE1KVuG336r9FqPYlRE/PSVZhgpqy2soc4TvSBCWup4OGcMrRlmZJn9dD2kIzSghEGg+HH5w0PKcUWirxYHKTGs+tn0ciqSNH7hroF/6r5666vHy1gKZ/pgSXVHALIFuY29jXXnkmGAtN6VuRzJMAMoqOuYA9txyY+U4H7oOSreQBDQ7ReuwfYoofKT8YYJqES103AXdBKaWvt3/q1ef+05FEmb2b7vWeGn7VnfAD3MBrK+717Jnhs7ps3SyDakj8JOovBUVm29Dq5A1VQ4zVapjZ/zz6ItjXfS1Ca976LiOq7XttHOWYxN5p+y3MtrqmHL+5X5mr2e6nwyIgb8te0p+3wONNr7HPbbz5rgt/sa/cZ94oW07SAO54rQrWKUeV13Yv9fNyj6qz3A98ErPZ5T1EmEm9LwqvnRly7TrR27HMscs4nRsrPNG39uwOh/RO6BXf9i3HQpO9/bbEFcq8FtND1B11zUDsXbJ+bki7ZapWF3mTE3ZUs7lL3ey4GVqZuREYOVkMR5qj1rhtSN2+NEZTxUWan1PB28TpJykLLJA0nnffwABklq9mEkd5G8P+29yZakh3ZlV0ggRyARCZQBdTAqiKLxR5FiaupXvoC9S/oi/Rn+getZkvd1SRratSAIedEIpHQ2efe8/yG5XMPjywUuxeXPBGIcPf37Nlwze6xcwezkMlftJU2ZSfAxosHC3qDl4wDyphnsCbg64Wpus6KrcASFlDuge3IwuZgBhZv/fPOWG1zipYOQKLVEVzMxlZGKgOhj5+f5ynKooG0j9dsQOddml4FQCodld0FVH5Y421R7U1ALdzlaAF4y8K3BfQAAjEzYz5V3X3+OYn8ezK+Iz9B/OJ478WQSUvAWG8uEmzGOFAmdaFNBqq6HsBCeZR7qY4wEGwKVB5tLPDHGsXZ6gJ1yof4Lim4VKcHmD+9oemzrr2WEYRWpnn8Ndlhe7yQO/51/byrlWDd0uLwPjkYpfSfkW9Vz8O3zm4eetZ2wpPGBTMtTDBMM0r1jp6N77IGSaBDZln8BZXO4X3Ysq8FkFh0n768eKgNwu+U8/SlAN8NfFa1EpEWiDPKneHBTuMV4Q8zCMNd9a6Nm0ETzI7adVsHK7wSYOCwATMvSmNkgM4iB4PUPrLmJXTNewKWX2oOvadMDu+r7T8QKHyH4zxlkgeU3dOG7McK1Hv04POLl0+VqoioeDGApBNirAChDjDSZor3mOwZY9xavDHT7ovPMZ9zCpiPqVW7+YyMACgVAOp9pS+CMfaCrnqTrP8mTKkQ3FOxx8wLH3XrjZSi0nUvEfTOBuCTvl75SFY2fZyIdlO+00Tmw3rDTuKv+l1F7ANuMVkzznYrEXNIoBMAk80iwAUT+9//4z+ovA/dv7CQT8gvy2aY1GWaYzDNBvKMpcAqLh0mzpEt5rrG2gycyiSR/TsCaB/gOyuZuKWUX4+VSgpWFhDnTbfdLyr6HgaVOU+w3R35nAOE6bv3FeTEpga5//1nv9e59wLTmiM864P7xcpW6jGdaa/NzBPVi8Mffvj9H138QWX93wK2DzlRrukf6pn1qPYqxcjTl/w2+yq3Gru9sLkCuCBzdocppgpXkG+cN60YxQJVRSK4/V53ODxE62IDH3+I7AOGAZm9wTfAazBFVo7QW7CtHhsv3njYF6jce3mTWxRUsZ0qxqBU73H1mYzpBFbZ/G/ZI3Ipm9fe+K5A1KA5AN7tqUohvxuR4A9GTRso+Yjl7qMA0YAJH5rRgDN3RqcY5w4QOo3UxSh3xVuP+q03GMZx7tIa63aZ03tci3LdxgD2RmF7foPDDWyyPkp2J+N46dp+xgSnk1zJ86xnuo8mU8lHCdQ6sNcVZMo9fGdLHT7e3UaDd0ah61q6hjWjrn8NVDcT7wBV5m3Lb9qRjcFrctaA0dXuuhQ7Wa/IPX9TRurzitiZZubzeciiSxuhBYhTznRHvNyPJVzu529OnJj0WiOu8cEUilUgZjETuV+j+N1L93Yxb1LmHMSJ7CeS94TticHnDqTQIugIaXbIPeFqEvYuE3Coz29qQpODDyWPufWRQA+pWW50WivMmQGNoMJEZ7PobeYdhBMFJoVAFC6sDL5amO4tZDD2NgMU0AUAINgsOCVsmMSLrfSxlgJ4gBuYUwJQCMhxxLSPAS0AZQaNCQPTxkKOn5rqbVCl612WAWvlCPUkIQq3gUfcB7IYZSGgnrCPD0mmz44ZUOdIdAXMELgi5YQSRbHTnz4ZSQqcsmGxDA5g4ppVo1ynakIhtd9jJmp2gG1dcD9TDr9xAaDDAABOPK9FwCZ7tScLrtmRZlHpHwemkZC8n5NANZ9J3ywW57yeg20AACAASURBVHADMACgLEA8I2euUz51UUpvsz8vMUmjiHS0pfNvovLsa4rCbLMIN2g87TcK4+kTjIrdJKL56xdPL/5MZuRvBGzMhglAPdf1KOe3df0zRWwTdILZFvkzGAdQC7zeE1v3zVfaaHz9/OIHMsk+EvNGJPfTVwIMSrR+/7bAqCOmBb4Est5WfX+rnJUffe+HF//lv/7SJ2JhYgaUPJIfJi4dmLI/V6aFJ5K3Z1gpYfg0lpwx7MwBYtV4wdATtf0NzHhpbp8kBoDEtFmkFIBD36iPXhIAKMG8h0+0N26seho3lfOBZOT/+A//+8UnyvP5A6UfeowJWOwjjN8vdf76BwJ2sJKkZIIR5XQxot//7v/5TwZzZIkgKbsDk5gbkocyzRcLgKzefQ9A+/ziY10HKHqse8goAAgDCHP2MgAG1w1cRip9lk4zEzNuRlhzFJM7370vVpEXJymRW5Rn/+MvfyEwhyuH/DvFfuIXyglNROoj3/imst44hZqBrfxBvRnT1kZ98okCnNgoAoo5jhQWGwCGLyiuMfieMpcw/3/+xecOpGIDtwW/aZ7/8DsfaT8gmVE78bP+rsad+lD+d+VT+0D+wbik/FBJ6LFAMHc/0YlIH6vP2UTbVUcR/tQXFhZfauZzAgNxCeG5LwnuVPsJvsQfFAD7sdJO/ep3n138/bPHF79VgB1uC7UG98arTac32eg0ULSVQM9ko/CSoCodveQAR/h39YstGKzDQEI5pxJU5fW+12neO9BUdWSscLGp+/rABDZX6pd3VWdSdNGXWrnNxLJGPveG+eXFd7XhQb6eSB5e4QIAuLIyD7I7HMJg8IaSb1O5N8DIOA21heKylcmfLQp/M8dTvJ+hMgtLby8TJRpLWyWwQtgPu9jd6KxNH1uJHJ67MV2dP3cDg1067y+lP+J9VaN0ViHI0k0Gvuax6yH94j26wDcVQvO37of023BpsCxwYfdF6mSQjCmF59BXXjZKBweX0Nduq2WpdXT362Rso0twx0InbUCNNbrX3+iEWGoyNi7HeKDZWW+q0TVl0XM/pE9UP4+HXkV0lDrj5WwzuNK17q2jnytndOozSaVZ/zH8Gw5B3oNxJoBNfRLjcgDq5bo4mdU8l3u2uIUhk8YKuCQ5mLRY4Dk+jO1hYyAQ+hd/87fa6Ga/NKv9//+dSRMB3hYR/CQahPIdEzyLiSOHmVBeQ0rQDK56gUCdku7mPXzIJFgEEZRQANjwK4OFA8jWiUoIBYNWYLLO/I4Q1E6IhOZSbrCQBkZ1Og5MFHkiA7wAHBlmmEWUl88KbwYA1wEWUwfsqK6cJkOZRddXoAhSghsAoJa684q5BWbWk5ZnY6JWPSqxdbGO9ncVEIChNfMB+wpg7clE2QkGwoexTBGYpopxsV8ZgFDXUa4DZRButfOp/NBcnvqaxNiwv0T2+h79g0mK/wqTAxALg5P+YNI7qEZ+kYwr527zZZhPxoG65WWThsYDgOJAJZ9UVH1KO3yfmUsi4ctXt1dB15F+xuT+wnlLX138mc4t/1LMHOdok2D8vTvyARQQBLQS8Q8YZJzNysK0C5yjSojc9+6682q+FGD7GXkstd59qqjsL7XYPtFY3wUYstB9LQChivz1v/43F7/65a+k7D8TmPiuNx4PdUQlgO25jtD8UKZRGJjPPn/o05847/vfKjH8v/7J9xSQ9ciR4j/SqTxkAYBQ+uUvfm3wxpj/TgE1sPoErxDb/8M/+7Fy0GLevXHxH3VW+0cCUsCC7wu44Hrw69/89uIX+rmvvJj/8T/rmEaiqjW2D+QP/UJ1IEjK8y8BjZ5IncSeQwyQL5ifMDoChPfffnXxH/6nv774kfyr4cU/Vds+EiNHNDsbNxb138r0+5nM2gAANkHIEvPiEwU0fax0T9lQfE+mbjZjJFiHSf1MgM1m9q4Xcv2pTNUfygR/Xz+fEWCocQOUAmLYpLAZQJ4/Vxn/UmbmX/ziFxf/s5LV//znP1c/fE8pjRSk400fG9A7Fz+XTygmf+qFKwl1uSdA+h2BVeoO205uXx8IgCJVP+B/SiAS0fu/0RG+9o9ks6hx+UDn2//mN7+x+Z8DFugDUpCRSP+envG5nk+bmKf4luJ3/Xt9/yOd2PS5xvOjHyqICzngqFH5gyOX31NE+6+Ukuo+LjBq41/99C8NvD5qYE9fMe9oM2nQSC31PQUqfckGUpPM7iqSW/xlfyBZ4Kx5TOQ31A9fPH3k9edt1eU//+aTi8/kCvKqN4DOuoHPYKdrs1816b0EINmUPictlkSENfipNmTfUdaErzlZjpOXmCu67wMx/HCllMNcpq58z4Eh39F88GEFuv9dzWu+eyqZxyeYwLp3byoQTfJNCrS78tkFLQBYGa8nknPWNsblZ3/1Ly4+UeaCX8vF4hF+2Lj7yN2KDVUBqHZVwe1Ga78jpluRI8vUlTUMuck6lM0wKMVWBTafzZYBYsg3zfXI3Ku2ZsUnkc0wY886WIdhVCBtysmzo+PClm5WK7O5tfG1r2U/P2AwjKrx47D+MVvD2OWgh9zvzYN1XVnUvLaxMaBeWH10JHAONmFTQVvRP2bkws7ST8Qi0I+srdEtgOtm9OLzil6ylVIvrov7Ua7j84AwysqzpwWSZ5FBgg0qm3c2z2y0aXel15OrEnpU39niFWjF+mWm+4CrAgZnFoAahyIdVvP4MeYx+CQl75FnYT3d1w2gDzWpdoe8mbIwGcy13LipsbkJhkTn2XpgK26RVis7mxM1vQF69epPZ46fDfzn+nfkqyZsgU5PQO/AKrcmCzYmRSdcZyeOYtAiRiANizGgDMBo3yR26N51kLqoGEif2cw37N7wzcuu0HC1XgiQ0xSx+DIppTSZbJRlEAyLCsVvUIx7fdXciwAqvR3ea0ErFtUA0IsJu9y0FLNXmYO9u4XiZ9Hx92zfyqk5i0qeUaxoGY18pTe72YbW7ji+rXaeb7MU5QIOyxzQ0bG6tgBC5ZysSVKnLMHmuuftBwvLcTga0uYxmDZ6E4XGRAQO0a9qNPV5KROkNxd2jUC/VL14hhVAdufNdLvMZl33HP99n+1stWNJm3lmLQpiIG9L8Qsc/quPvitAJXO4lC+MEAEQ+M8BdsnlChAml6ZP9lFxLLr8fKW2f85RkWrv+2KWfiQACWv+q08/v/hvilJ+JpR4R136vbu3laNWZ8ULiDEej8VkAvAoj/RRT0i+rhqRD5VThlCcNzgsQHX/s7s3Lv5WZtTvf1cBNZ/q+EqdlEQQEqmbzDyR45VUS2Lxfi+T7W0ByZuq82+/UH5IsWXPOOde338OGMUXSv/uCkjjS/oSv2HNBR9PqrJEesmlQNkVNBaAUNpnh4Te6NmKOnbdjLWd8nXVbUCV+uT9t7+++N9+/JOLH+rkpEePHwiEfc9j+MUfPrv4oXwrfdSkNgecVPSRgPff/af/10w1JnsKQsFkAXVwXweD4Qv9s5/9TGzkL6zI3yV1k1jG7+g+KyqN1UMBROY0JmdyiXL+PGVwpCesIUFSfyG/TDInAF5oC8nd8aXEFO/jZ6XAODb117/6lcBYuUTAFuKK8OMf/cQbOgAf6ZLeFaCiLe8qOAvFRwok6BfK+Vh+l58LxHJSmE9U06YSv05YcDZoMM2AKYAWaw7l+vAMjQebPwA+x74+JXsGuWhJyYbLjO4jaO2R2s7Gkh8CLOnDRw8VqCUgnU0mbScX62cCZDCEHDWKvADMaQN1x7eWjfc3jobnMAr1JSlENK7Pn8mM/0z1xcxOwKHaRvYP3HYY+z//c/mUCuASnc9G4a4S4P9aAVtkJyBej4ArNts5TYoN6vsw9TCl6he7tLBhBCRyrCubfjGoyX7gTWW7wSCjT7U5YrH3JpLDP9RWAr7eci7TYuztckHOXV3H5p6DO7Sie/2l/Bw9iluHrUuyBnhz377fWHawpmAFCUOWdX8yVQEpG6Om/mBTTE2+FOB03mmxuqyL5GulrYDRJ2K2AfFet1ufmBWjP/QRRAQWtmQQ8Wl2SZUFQGctRqd1QBZtYC2krNQpQIz1i8BSuy7ZolNwNfqAlHfbCVhs7lnH9WyvrfjcenNIHmhZFGyhqtzYMxiLz/jeh7ugM5xJ5gCsrM9CDjXZGjUadh1d5VRnTZy4HejdDrDhezYXud5rudWi/moT+cZO0q3NYldri4TYfHG1mNH/Zh8pU/2yAT/r02Zqq/Rtw1DjVfKaDYgLHq8A/uj2yMYpojEspevYAHUC3nyex+yB1Ev39nocvRkiattEtV+K6/ZtmeOnUlg75Z/j+9negLCgfRYTJqBRPnIKo4YplYnH+4P0F8g0ZV8zg9yKlfS75DuJ0eMUf9mvpno2AuQBbQFyHkb7QzXAjKAXwiwzRCvymMC3hQyECPBC0Bs8uUq9yCQRRQHuYoSrvh3t13g1PplemNiBAp7M+BYYzuK3pV4BLAPazCAWqADi+lqDv3JnwHzuaD4CEQChbkcD6s3Je9L9lyMzXa8Gk35G3lNO+tBjhP8qhw/wvI5odJ0aSHNf7+DL/7Gf2Qt7sbQ1srycaqkjW72A4IJxQxsRJVy/L87w3/5QRz+KAcJci8oi2AN2C39Bks87qEMgAmX/gdirp2Lx2JH/ToExL/UsTKwiAC/+7KP7Nif/SkdWPnjr9sUDHc36jszU/4JE4AJ+1IEk6l+qTc/UAV8KIDoqXYu/g9HwE3Tdi7EXlL/4y3vv6ihM9QXn3oulfKIjM1Fyz8VUoIQBCATmvCum7pGixp8KJAA2AZT0lk2pjE3Gk/6Ak/UZ8TGHYrZkrDHVN6+CPPdY4LFam5UBQs1Y16aJ070+lLvAX8nP8GuZcH/6nXsXH3AilOp3Tywoc++VmE4OegAAcXrUPYHRXyktEL6T+FnafNQ7eIAqIO+BUkGR3QAwgOkYsF/BVu/Y7PyLf/h7nTj1WOP1E5vD/1HAkbPbnYdXYI/rmI8cBECf4meKvHxf7OCnAk8E5Py50kD9TsncH2lj8IU2HjbPSnl/oEArGNc/CLj+RMD1gb7LaUPMk7uSC9iWR/qcrianK4D5AaytGMq3xOwjL4A5Psdn22ZDzeWnCoy0b6m+R7Zg22FGOVGKOQYQYn7QbhhrAuXuGcyJiRXouiu/TwJwkGOnh1NZnNrEaOK/TbAevtdeh7zGyRVAzDQs3ddiQ8mlCmBC9gBJPPuxLBrvaiN1X6AUJv0zpYS6q0h8GGV8Y7/QfGBDxhx5u0HNQ6wEAEib0ZNfVq4l2ggB+MsdgvNjy7L0kdJRwap99+PvajPxDxf/VlaBz9T3MHDOk6yxeld9xwYpvm+kn2NjaB9P1kGVhSvHHxSYRRAaFgnEFCaPcSdx//cVbAZD/DsFqgH43xFr+kgBXqT5gu3lhcuPo901D3AVYZNiVg2LkuMEBMjgIryuw3oewMr059vAiRncpNrTAQWal1/omRAcbHwZQyqKj3j54dYJa7ZG2Q+xUtzZYtU+/PSLQZ3BXfkAM6coh43WxqT2Gsd8jQWOTREbH05mM6DLZp61sNdFSAZkHYt5EQEVDMhY3AToO3iuDqxgnQkYxgUsOs8KAA2hPsKvmk2gn4eVrwEb15hkaf9M1uYAQeto9a1d0hoAlhta+eabjNC/YqQb/hYe3Nwopv9jN83VKjeFuBWE+GnXEn3pNrS7wOG+AwsasBlQGXAYvDHBYv6eoNJAt3V9yo/JPu+9SrPm93W5f25yAmIvEQDjet+vcqILy3c7oL3bufMcffTPiwn97w2GGQgmthc9T4wSOqdG0NvpP2ETwJCCYzuVqwQqRZzT9gKa+CPVpF0F9BK4bqGcAjqFNuAtn2U3u9eOANyUNctZJ8KcbHNSrmXsTS6un5+nLtndxc9lbcd8zrG6nerfvbrttdUSYZxVi5C3Hlr0f3z35sXP3icllky4Ugp3AIcCTC853pUURQ9fXDzUdyioD6Xk3r/33sUPWvk9UDoc0jpxTCPuBIpTU7CHGMVb+kzM4+MvKx3VfSntJzIHwuDhX4uvGtIA04ipH6Yxu2iYaGT2Nim9WIRJ0t8Rvs4GZcVV7AImbPyc7IqgNrkcZIwFm4O/s4ng+gb8mRtbv7dJDheAbWOg+x2pbNMfCoFo0t6g0Xew3SgPwL/+vqPrv3Pzm4sfy0zMmVL//m/+F+Xa/ETs3V2byD7lmEr12T/+wz/4oAHqjv/iczXoO/LB5HQilA3MIAFE3xEYw+3gM4EPfDMxJxcAfWFfTsAbLCX+lD9SYBMMJNH4mHIf6TvMuxwuQZsBSGY328XlM/J1im2EecIX9dc6RYjThB7oec/bRMkGgH560jlL7a9IrlWsCqonwMB+xgA5+TM7F6n66CWBd4AYArjUjq+IBMfn2am+xPBhMlTZVpAanrBdWGXuCrhtQVC61qmmBABQ2B/rLHtY3ffUn3wGkCWNGS47AHbcFGKCJDCJoCB2wVHO9rXW5uCeAOZNHYHLOvmx3AT+QePBBgGGGtCGov9ErgMwaIARrEg//elPL375y1/aRQR2jIMxAHZlwamNPBsF0jPBINNHgJQbauCH2hh9JBN7BU0qO4h8djHPG5yon376L3528Z///u/9N+m98Mx7BKBVB5HOzIwrcgujBzDCzxb3G/0DHFFf5gLrH8AakIZ/N+wrQO62XGFqM1rWFMzj73AiXbsnOQWb7uVYXJhYgJFNxWQqGGZn2pPT6uxfTwozwK8WEdwa4mfInMIVAR9iAPVjlU+WE6wnnqdiQXm+07rBFgK69Dz8aPF9DpvnTZf6MlHXBoeSDwfbtm6A3STtHnLzUL+Z68zfnBIXHUd+WOeExppke3RZCskB7NzSHeAWhVjkx2W2Mxa8nDrH+lSs5EHPmtQxiVE27zBx8eXOSVtJxRWQtK17TRzY7C8ZshsX1kvWtTYtu94GuAfL3DQ3RxfM79NfKSPuFVO3XgKB3f5Nt7MmdDubF9ranja0ainiqPVgnpd+2t6De83AFyk09VeeGaAaN5HgEH5PH+LtXhME7XZmvVYlrZjCnzVR1c/65wVCjwGINwEW1y1ru37ZTWyCxOCN7yKAb/ycK25EBkxqTqTre8rkb54xgt1lHQNa2wQ58cz1MbvCt7R/Fjcn4Sq8eb/3+HVn9ib9ej6Ar4Xtqlcm5tom142fLgMQwLy9++rZxc8ERGF/SIpPoA2n/Yg+M3vzgXKzkk/zhUzUP/3Bjy8++fwPF690JjcO+Bwq8OALsUEcBaufD8U6oJh/q9N13hYr+EsdmfiExf9rojBxpSifIKsLduItB+kDB0IB7to86AXMjGX9xBF/2+VK5W2BaCiAVlCOOu6gIy90+G/iJwWo1HtMkvZ3pj8ahMYnePrAZTzzXJvfAah6vXBQGEeplq+f3QtgRDglC9cKlXtfqYFgNN8SkOR4Sbtp6BpYMwNyu6eoKzhZySxXsxtmdATASVUF4w1TImC3LdoAdbvMYD4mFVsFmHghRoGaslXBZtGLaVnnP31tFkiX2ZcP9pG+EuAgZZIXa723tYI6dkqt8otEMbVZDzOsXCgMvlRHTqJ6H/cGlQNraYce1xPwSGJ+MZravKj1Ti4Pu0rbAU2AcZjCO3r/AT6keg4g2rl12z8R0y7rCmAGEIobA4FOsI+cF+8T3uSGgZsCJnf8OwFsj8j4oTblxCeAPBH+tPGl2FF87O4KNMIoOkBKQK5M0mWeJucuQV9kUcDn1uypfuOPzMlynNKEDy3uAgAbMk9QV8bBYEJ/G1RhSiZORJ3K6WVsyutQBE6wqvzByDouU4A/Z/yQLPsQDgH+KPB3xNoyP3OkLJsmkw7qJ5hgZ4mw2w25kCuPLMw1c8MmZzYQGh9OnGNuPCQbg91S5N/JqVjq95gwmVfJxgFY9yl3+oy+IlCKvrQMAXw1vgDL2wL8pOnCHQAQykaS/ZwPfygjgqwdlSsSmUB2KrCnyqlIblk7JAfIxtPuC9rvQDPVOe4BsMQTjDk+oINtKkVVkS6xnk3gE3CUubUxdW3Zmmxf+nfz9+w16ZIuGcpoXa+TiSAANQAz9Zlga9Yr4HwPcM767emuqZNy/6ny4mt5qU29robI2CNbvKSPm0K+rH2wAUQ2/YNsyq3RBV77m5zY1r1lTI7pzsmEznL9dzO/vvefGxM6B+2/29+trLODymTZzNBdsRU8nQsI99q1JwgBoR5zSImwSD7pajCGbVJu+zdacyWqjnbla/h2XLnWaQKzU2NzDiCcE30FfHPCrwvCsTqt96yT5hjwPLeul9qbRZPOQzNoOO4oIOlf/UDpamRmvCcg+rFOBXolwPCJTvB5Kfrn3j358z15IKUqvz2xmO/Kv/Nt/AjFymCO/Oi+goucsktmUrEdGEWfPFYwhNLr/ByfTNLY6AjEG6SWASBJIaAUK+kwYAbtMEwmemsTVIMfAjujGLJoRa5JpVQgq9xQkhC7dsyHvLUoOVwLePk42Q6O8KJvbqF35w0Atp245NN+zgGAOMFrEQugc5on/K0BYHQnbIjKBKZiGsKM7zbb57qIWY83i6mtE/a4LtcKfUkmVru9wEbJV5Z7IPXwJ8bvDzAQueJZWZxhiviKHysvPZtrmXsAZNhJ2pDDAJK2CdDBQo9C/1Im8le6hnPaAYKAZLIa4NeI6RoVg7Lnc1hIB70J8BkAyAUC06FZUI2Dc+aKeeTFWHM8qAEzR8FqyGG5ePAzPRM2lHRv35cP6WNAo5hM2vuJgoUAmPTxQw5qaMYNRpZ+YwNQOPuVMyKwoXkgUAoYcyog1QUA80TP8MZBWR+Sk5f78HH+BkCt+wiqIQKZDk9S+Yyds4TCqvI09WW56IjFBzAB+v2+zYlt9uX5HM5gVqx9wbnJJ7/B/uF32nIPo14+mWWK5hhSmGrqyngByBz0pHbcFPAMswY4hy1mQ5BAF7PO6gMz3aof88SAQ65W9IdzOg7ZL2mszR3yiKuHfUOzYWtYAcCHmXMAksAlcw25Yk4588UWF9C5H7EiMAMls08B3pLlG2ySNA+Yf2aoey44/iB92HWh3skcwrgiNzcIjmzzdgJesyFk4qUPLm3Wel6bbeznhl2b6yztn+89Z8cGOXMurN5cUwPsGtQYie2tzSnT97KJtFWhHKbyO/M57GjWoQmac32CwnLPRi5si8wBFE6wt/6dts02eY2aa/KRv9d75vtzQOh6/XzvPvTUKp3hvhgwd+re2fYJYgPq07+vtfF/FBB6LkA51eHnfPdGoOGKgmeZpeQOKZoiSLXMHCbGOTunPDbXHuujKSBzotjg0UrQZSFQnnh1DvkWdchiNOpNDsC1nyblT1HJSxf6ffN1bYE91mVzl7kK++yr/L1nms99K/g8BRS5Z5odjvXpMfnY2y1m4Tj23LUPZn2zw7YCJ6BBrAjR66jj2zAeYvF+9IESg3PKD5H+uo4TlR4o1dErKTHBx4tXAg347d2TmfSOzJufy/fsI/m5PVUQx1sCsi917duK5P0F59u/LR+v51pscRrtxcTZAKRUAF4o9XkyilFXvwp0FfsYBZQFqRRC+eGFseFvTKmwOWFQDVDtT9bJkvv0qJTjxPXNkK5yPxdSK8ZmmjBrZkwjV7bg42OH3LdPUmVZqPplYwjAdnQ7MXB2lwEsFo3grBaAV4IDAcfNFPE8+5HpIZ47qi+BYE7Ir7EgYfxDmfxhPJ1lQQ15LgbWIFR1AMQ8kU8jwAlmsE7CqhO/AHM26+oZTwVsyM+KTyDnSRGRTR/g9kDuUbPEPV+Zh2GXYWOJagfElhm9T1RjfgO0YftsEi2mDjaN9E34D3OwA+sFCibg3r6K6oM6lrY/RwnBjGDfVedheoapdAoXZNSR3tWP+HHCMFpptcmPU5/sG806wXdYhBkD3QurXIqfoL0CsQEcgOCaPxW85M0Rcubgjko2X/l8K2uFfb7xRVXn43pwp5m9ymNZDLVzNCOXVKLZ9QAPb2J6nAF+jHvWS8pI6hki4gGcOZwj62rWC6fi6k0LjZzmdMoPmLWPu64D5DMvbW7vfMs+DoINEm0eQM0WEoK75CLBKWy8qHfcDnD18DG9Wl9w8fgGlxueQ0aATo82WbmcpkOkPn19mFNjA9iLxASC0Q2XdE/fP5Ooz03sXH9nWVljMudneqq57ueeFRhua8cATmlH1utL/pdjnUudJvs5gdUmG+rLrX7IoGRrrlHpO5dnRVa1WnXfxvYORXEJSwzQmc9ne6feOVdvpY3HmNCUmfZU9c1YVRu6LaPK259rHbZntfxHTlZdaib0L//dv9f9h+CNvQf8KT9bwZXron/xbVgbcwqw7g3iKqjngoZz27yCIQ/cEKC8jyCe8/xcs4K/WadjwOjSNeONj+XSAkwya0ch47c6JkcuTV5SFpAAi4BBosedG7SjzuMHahDaE/qqyZH+movD2td7/XesL47Jwx5InXKeiTYX9mN9ui6a22I3WLGTE7NZhrV8BeFKwdtILnwIQ80RfzKNOVX71xf/8uMPdMKW0twQzKHv8YW7/a6i4m/I3Ea0tDTUSykmcTv6DOUqICKw+qWU74e335ff3HsXf6+glU+dsF1jrvKzABH9/JWZtDqelECv5LpLKpaNjcTLE/AAS9JgIaaf3OfjS7NYtRIiPZL71woUpqQSiqP4naHA87wiZR10BnCAmYjLAODYwKRYpPgXOk0Z7CLBT5Lj+KA5ahZw6jqqYIBOg25jI9dLJkixVJimUf7FCnOARJtsKcPmbSkXXfsCE7aezw+g30DUbRD7J8aaXJeYQgPucXUBv+Fb+FLA8ZYZyHo2TCVMnvsVxpe1ogFUKa0CT4awYYLM0Kp4/Y8jNu1zbtbVaLkYxjH3PAYOgCsfLf/l4jonZANS+hqmt8aiQZuuK8ay1uDaOMA8EtBImrg6OOPVNzLbAoB7cwGIxmxdQX99Sg4lUEfAb7OVWx974Sl/VDYrdgVQmdSdsXS/kxux5UuBhAAAIABJREFU2fWwbR4D8iGrTAKYYOdguJ0WR3U0S4jvqRjVHO9Lf90xgytQpvHApeHeu4qkrkzvjnIneIZgKedMFii/wVHFLVd2OejgJ4KHAO1J2eMsIcyKJh5wOaGMpPfKoRb1uzYTAZTU0WAKMW0WEaYQEGomkUBBTOr67UMP2KQgPxaa2rRxrw8+6FROjoY35q/sKrT7yfMnF49wC2DsANNmtS7rqAmQnFO1x3VjvwK8Bks69dwEkny+AdNSMNtmImvkXIcjm9FFKxaZZR/TtfNeA9nOrbwHUmc+02x0tmc2yOKZ2VhMvTOxyF7ZezrglN6fIHfqlFXX7WGGveev9cu4zo2C+zMgvWV3LX/2s7NHHAGfpzDI/O4YhrMMXZcJPYbEj3X+/PxYp+3ei7LoL9L+7P5X6rsa2Be3sr/83MQn18Tbe60o/pz2zGvWwT8HIK59cw44PSXQe3VOa2MaM5OwUV783SYJwwsYrDrKbktN1CCB71DcL76qFBi12NUi3vpkW2yuquM6Ma7q64zNsT6NXE2m0/fUKvla8Scnzrh6T9aPgdGr2rAtkq7SoU78BVArSo4dNYJsSCp/LyUHv/HVxQ/eV+oegYrnX0nxyr/xi8efK1Do64vvaTPxyae/u7glhg049+Mf/uDi93/4rUskpc77KFoCk8QcvRALQoJ4R4gbSNaTcxawx0SAxItV7X0P5hc+6whdvgCgbX1tcHU4zjRKtrqeLw958jZzDItgK98SnopqxdwcNnRVRCnPINL29q5nUw0FUAViADxlYy1l7OjszgjR8rCJrdtMAIfSEXEwAaBT/p8PAfyMiiOw9CIRvnurgORhsXHjqy9aSfsRnjM2JPp29ykgT+/NDNr8Tx8cov2LGqyH2D9Wb8wgwkBuYoy5ssqMHNr/FuDuqlRqt+rSg7+3MUsDky0gQ997rouZ5KHJRgGYNTajmdS1zdn4F3ou+b5iYg3eOPkIH0osK+pH+7SqMgTzFMguxtmp6XgSQ6efrNmue/ddjpDlOtcNwKVnAireEyjEX5E6vZRMFXutDYjA3bticyurgdrO9/hTqk6MK6eFpS9IOUQ7MftT3nOBM1wa2PDYL7MP7biF3ynptjiCU+0F+PGdmXHdzzG8AEQztuSDbKbd59F3yqJsCqifN1BqB0w2uZoJoCpghWxUQBJpgbwZMhPKaWP4LFfeRgC3U3QR0c6mA/ZcrhcA/1gmwsaRcooNA+NDjtNXkmUCGx+oH140m0wCp5oDtSmZ66tlh2dnU6L3TmXX8lnp92YWfEtXiUbfS7kFeno2REf0ZnACHPtQj/Xwkty2Up8gNGvIrPO6nlvO2pVoPmubNxbjAIaeUQOUzfmVubSylquunnWIftvmfrdvD3DOZ83xyOeezP1a2zK/m3+f0m9b/3qMy/0jbdwr4yocswc0U86xew/y0WvZBKHnALHXBu9ITxyG+HInHgNa2+dDONaBSOL39ZEWUs5g7UmVRm73j5MqLgGATC6Edgj81onjQa916HhWJnKet06qPUHisz0fmFmPvfGYgGvububnm9DSLhb8/oDfRHFigsUONs+sjZKtazunGWATwJH8nBbc6KJavDYQOvpvysgq2BH4KYjr9QE403wz70s/575dwLIIScbE5s/2OcziNvs5voncvpkP6oGXSqyFZqa0uLywxaR4qf2dS66IjCrPmWF1cotBydcwkgAffLmwKyty+v7di++KLoVvuSU/vd8ocTipab5WO76vxN+/0dnbX2mQMSXfUXoimDIUFEEc+IExlqRJemolQaqwTjECSDEwSi5YhCXm0PLxjOmbus0DEqbiylhcMrW0z6bPRu65V1ucYtnM4LR50X0/O2mYx+Z8mvLtiM7WelZiapMxvKP8m8GwLycnMsG0FeNkczMso10FCpDwg0zAcN5Q++sse6MkgyNf43lUG6+pjGzybebJZkexcgYWfR0Now7vyF3Bkcv+gLWqDN/b2eIl3NtcdRUAgfQYUSQQ3ChVgLrcLmAuN+XhcSpWtIBDmdCNMtQX3GfGE4UD0IY1F7NJ2hsDT8ztSJyxdbHLW5BUn1KGSwXlV57dCioD5pSfY+WH5Ps6la3AM8Fj6ROC6Yiod9aEdsmgbc8BeirLLDbBRxwTKrAFSIRV9UrUivIbbaBwcUgAGJz8PbH8HBX6lq7HMoOMmNVnQwIoVVfA1zKnnQqqg9jYcBCMAwDHl/KRXCY4rKH6TsFt+O3qaFvqBhsa0GU3Bdw4DB5hu9nclGsDgVCY7Ul9FEAIaKUvAaLIAT6hZhYlf3WimtwtGnDelfsML1JPkYkBczwBWO4b3VOHg9SctEuJh5nx7dRLPiqWRFr4yWocSKOk572lTAAfKm/q75WNQVy95Yn2z9drIHTo4LmxX9fsc0DRBrxawdQRqv3is9ajc67XdCiZiyVuffZ8n3V8sofxOZ3uOnnsBF7ze6dWdMDuZf/3WF8m+XVS9yxtStsuYadxzTHcFTB7zAJ4FUCcz13BYjZJ1zGvXxKa5U3quuKXU/cMMXg9On5t3GsNGEKydmwEaK/jt4dqsS8Aw7w6OCPXBK0Jvr7cSCmWWe4cvFNm61lH+1O1gMfUsE7IvY6bEyLf21TCsY+q73z++neiBzNxYuqI/0u1ifWhlEh2m04hon82gdmm1i4T/NmVmH0Qn7etvdZFh0kV80LGE4XAxMrk2uqNwul+yljU7hL24cBWWXnDNOg7Bwfohemr6l3Rvl6smy0w42XwU4ET9slaJiyf+xxsTqQBKOgayiEAAMd7R39yipQ+x8eOqF5HE9OHRHDzbDNNh7QTMePmaM06CrSCOsLuUHcrYCv1WgRj+iufO0x1xbhMkEyf8xk5INNX83vaR9qVRBXnKE+etylYc10wYAAJfBr1DKJyAQ1EL8tM+WP5EH5EsJLM7Q91essr5ReF9SA100OOfRV7Q9+ibN9R+1GIHP9I1Oz9j39w8Xekt1Hht/osd6e20TPr5Jky3WUBTt2iADynbd4txTc3HuYImxlN2o4Z9bml8gDlNAOWOWzAl3ujXA2GyMVYz8zReFbiLZOsEZEf/GVR6pgxMYXyQyTuJuO9luT41coNCEgpBitMjNcCwIrmmpNl+9jYipImSj2BUMl7aCZOMmrzqcYf9i2ySt9jwi2QUqeukAvT6aU4D5pclj1/aQeAJCndLBPd12b1CGzR1bB69IFzN2rsWHdg6wBfcIwG9x25HPcER/73HCf4idRNBHDRPieKV9aEO+TtbN9R59/V9XfIs6iyMJPfUeYF55g0eC13Dc/p9q9lnvIZ5RMFb7BqP8sCoQA/B/rIhM3JShxzSqAPfou040ulEouvpU+hMqNaabBA4pTlY3HJDwkbi8z2nCM5vSP0xR7ybO7/SAFdln2tCwR3kW7rBzqRCqb2pfxYkblnmi+wpy9eav57Wa0x4pm0g0MXvtHftO0Giei1QXmgvJ/k9sTlJGl77MdM/5JLmGwCSsf1XHOXtSr9kN9cC9BmjTFzDLBUnXgmBxr85je/bjP9Daf9etKn6Dl/b4NPp4qq3UK5SUjGkFlWXh81iqtCbwSoZyWnf3XxnsbkS93zB1mxiOb/RhtVfEID3iIjdeAKGQIqYCnrZphez+W+ZnOLMePZvqq9Kc99E5hkPmZtnOBykggTFKacrEcZ+9Q760jGsKfU9ivletPUTP4KnFOvPUA3N77rddmIT2B6CizO9s76ngPk13bNuk79fw4onWVtG4SF+Nt73rE+Xq+d71dwfQxsSy2cn6JpFjKB3amK7H1X3EJN/jAL+Zst3t5g+tkdhbt2yClByvOPXTMHYm8Q530pawo3n8UkYnMKO9f215oCNlnLPJO2G5hyvSYw8SkBtAGoXFPmjgOo2oAh9zYbudbdkwTuRavJHUVIs9jxmXfSSuvzipNJ7NR/eVfssjt3xwTJOXa0Lm9fr1YICYxIup25c5z9U22pFwuwfb+accvvdeHKdVFAVv5tptoYB8Bwm70IUjCoEtORfHZc51yKpIeh9npmFCflTvDOGeAEbvEczhPHTEZ/0I8E4Ew/IcrafNXIz4jpbABrgykYMDYY+hwFhwKLvNT9xW6QtDp1K7OqZIHjSlnkkSt99pGYoL/66AOdCKQ8hpjn7Q8HaypzourJmeUwThz7yXOL9RNI0ubtkT7zmfQAwZieuJeNYAO/LO57C+PegrLNh+7TsJ1zzsMc+d5WanM+me/1JgQCqvrPoAK1qoo6tdioL/dattg4WW7wH+SUrDpzme+ICCehPwqZgvFZBNlzzjcbFxiw9zQOT5QPks9JyePAFL1gQgBMBPRkg+q56uT9ygk5mDvM01Ys7bcX+TJYQ87149N3mOP6sZkWoA9YRSm2TLCReipQtDHEPK9f8V1L+isH9KjNYWQjLwaHzu/Yp+X0nIpcx8WBnK8Ze+TfUfUwiPpHJHeAPZsgwLijs1UmMovssnED7FFXA2c2jLDaeh6glgTt9EPmN7/dn1yXeXZYAgq8iaZ3xgCVZx9QlYWfr9skptIAUfXETJ0AoABwDknwnBMYY647r2o/k80G9ebYU44NhV3FVSDrM4DuOQcvjI0+KZNYT+ukJ9UDC4DmXDbS9PstTj6CeTWorbYHwDJpnXas60M/BYh7Q86mEoDe60TWw5JrsZjqa1JNITvkpzX4bJ1gXQEAbTOq1zvGE7afzSWbAZVrdwhkiLnj+l1c/Juf/MXFH8SE/urh50XkXLLgHNw2zL6jN3QPcyG6OfJXVoc5uw+MJZ+GVYvc7elcypwuN9w3geeqj+fT5ro0gWvuuVyzepc6rOvXOYBtPu8Y8Nt75nzuNpcH1kl9z6nDsfLP+fwUntmr41VlvglgvqrMrsfVIPTYQJ7zgPWaPTQ8gVAEP500B/GUsM3Q3vW68rk7COUlwb4UEnwwk3KNARtOzs2mREmv9PweOM9nU7Fn98RnWYAOO6oyja7srEEZZs3euXqyNyMa4Mai5Z1xM49bmXqO8+UZkBySRhfQrICQY5sJdr0Blx4LWwb7FKMGrmlH+ikRo1yfcUz7wyqmjnOc1/5NGwPS0870TZRQFrtVgXNdAF+AC/ck6TJtieIIaMzCGLaHOuQYuDwXk60VlNqfhTmBPA4caTnJed+U4bp1zsPJiB8W2zKl4leZeYYpn7yIbNXYeHEKzwuDa42xksZ/JFbofY31D3QG+6c6qcYnmhAQISBBMu6f6/SXdzudDOwqJv8nAj+CeFIUBD6VkvImxf6VFoRmlNvNYh3DVj61uYniOMhRzVf/vxRZy2hy1Ca3Zxhz+8jBLjuYSeV4I8ERiEpADijFzNlzz8oc/0OSbkux5hk+SrEVusGKA+nKJOm8jzBVsHTkdiQJus0stRFzdLiAqRX9WBCcUolyOyjFcgHbhFkcABEw1deRGslzVGVEpqxU6VK6GVZez6CevIjU5hmA38yN+BFSNmPpHJ4NQnh+ZLmiukHzh0TZbkv7T7q9MInNKGaNYaOCbNCnyUta8z5BW3Ll4IQagBxpopTmq+ZeR6kDDNVfBlkd7Z2gxfJZLGuKN9rZaKp85hyWCu5LlPScb5zM9OjRgwq+8fwkJVYFqzE2N3XqgucvwF3sLH97XNQ+xtGJ4HUfn8NE8jcvNptZt1nevVkFvLMOqg/uyi+TOcAhBfiEUg4Md7IVeK3ypoEdWgF/+1Hq7V1ZPB4oTyh1yNpJnb6j05M4W95A2pvgkpWsAdTxBa5QpNVyrtpDRLWZYD2vNtJ1ahn/2ARsZ7zD1LNBG8SB04uxEYLBx0cV6459cstqVe4WFz6kgsMlfiMgiqwH9OV31tstOr73QTFpB5iuIGTqoWw0PRdaBqZenBunMd0u/bmCzKkHcuExfXWszDcFeqdAa9o417k8f+95fwrwNuu3B/aP9cebfP6mfXjqvkv1vw4T+iYNKOVUUp3B2BPm1wTaivmwS8v9E2BOgcQnNM96TVBxoOlXAM1WTt83y18Hdd2prWXsTYwJ3LNAb0qhFdCsUwDVXh/PiT3rOftz9l9Y1xzHia9flLSVuPrDee2GKYXvJxhc25xnmelhsSMyW68wH7k3EzMAMuAYCUjS5rRnA5djbPgz7Cd/3xOYgn2ZchQgy6KN4slizzV57hwT/g7TYqa5Iyd5fqJYc+/0F7oEKnpxpd3lz1VJnWNa4zMU7mYybkUUQAyLEwUckz7PhHWq18Gn+WZ83+y7i/IhCKyOPcSny4Fl8iPlrXNk0h5Drko7QwqgkgcpT5vfdS9MOm4dRMc7vU4pZ0evm03RfWFCACj+qbmLnFAur7C4mCqtAM3ilLKdrjXOV4mc6LhQgBWBIpisDSzbPYN6EvnryF5SNtGf/r5SJ8UUD4BiXDBN5khbz6WwMoyp6su55J9+8Vn5m6o+95VX8YFypJL8nA0EheAuYlOw6o3fnAOQ9Fz7CNKObPAAjrhe4PMI4Gw2nXvjd8iKg18jACDAg3viJkKv0G4YVEeXqxzY0AT2ADQNGNuP0IC3g1/MsgF8+1U5RGFzOQuq3XJU19QZVpNl1n0MIMGM3S4sfA5LiO+ozdDkvpS8PlTWhAA3OjMgz5YGjRu+4xwDGpcjqpKUQsXs6aQpnwX/aHNTKTALc1on7WCuznyGGcZtxXLDpsNuAOVawCblS4074wagdNslcs5a0BkQKI9r6V/cLuhHM7PtJuA+6nyeWc84+IFnAR4f6/jV29rA4UfJM96RhQjzfNYwMhzA3HKvWVPYwJtEmMtl4bFkRnUlef9vP9czm9EL2HW7fbyk2O+eK5RF32wWop5f6cfMpQKSPaZYVGw61lXM7WldayY0MgGTXJMSJrvY2RyV/B7nzsPy4uer3y/kJ45PKCewzcNLojeso3pdrMMbyIRwsJQlA0AIh2zaeXw2U9Qjm34n92/ig2tmBPyqX1f9Ob/PWp++yrOm9eoY8JtY4VxAtE046nwEf8zPo8si027rzn3pp/W7+bw/9u8VZ611md+/aT2uA0jntafuk6gfZ0JT0WNI/qqGXPV9Oml2/tqR8/0UqnnvsQZOYZ4Dcgm8Ntg9JgBr2VfV4VjHH2vH1kco/OHHePk5FciwsqdTsCfzuLXFiIqfnJAUP6A21fu7UiwsKgGQXtcAP7AAYXr67zJNX3alWPtkV9i3uhQ7mMXM5urBnOXeAOmcvkOdVmCciZ97YqZfF6j0x2ZihdWwGQ4gVnxjzjpO1H8A8spqsLgCRHy2MuCi+ynPyPhP0B6FyLUxY2ZRRQnzQmnndBT8Twsg4u8m5QKwIPgINgc3w/aXZCAcNOYSio2ziRS/jn6RE5BkTx5T2BUYGpnt3wVEku4H95E+CpLjO8PsUufJ3AI4UPYG+YDWVvwev2bhA2IMtpsJAmAZmNtPV2BosPWUjxkYcHVT4CAyaKCf/lWDSXZO8nCX5UCjMjkCBDhqEAaL9y5LDJpzXVJfZpTZIPnEAULVQ++rLMo3+4gFgT5pk/q2zsEON2BwcAkuBW3hdKBSpyCyPyeJ5lUyJzdlbPHNxE8Rf2kHBKGUYMQ7vY5lWj8BGJSdBO5mdzsoJ4ynAdvmblIm2bn5M/MLaNMf8bfMXPFckIybLSUYqesOk2d/WtWDc8AJVDIANLOsNpKWCTeE3sCZHeyNJ7LkE6pUJvfRDszxNper7nd0ytcXYjhdRz3PRzoKLAIASazuzbHaVD7aMonrHtjeJ30EJrLFc18ICFteAeTIHEfIIpd6Ln87xVEznJnz/K4Th77yON+TX+hXikavVGD9nWQEUPqlOh5G+okDkwrwIR8VzMVm9aU2ZiSNp+8I9tEGQn38XEFSbHgYE0Am7aCeuIAQWBRLTdjfWM7YKCAjgF2+Y3PGxvWOmFlbAeT3/eiRIvbV98g0J1k5R6nazLjUue99qEH7BpsJ78Awb4hZS9nkwZjClDqlmPLZ3rl78dkzBTtBaANml5fne0e9e6nuTahXlmbf13umrrOMQ9JH3hfiKS4Arz14fJA1d+qTiUGO6V6KWO+ZLO985p4+X0HwvP4YoJzlnwJbAanRZ6fa/ybf7WGsY3ht0wlXYJ7Zn7P/12ddBUjPwX9+1h/DhF71kGPfnwNqr+rINxmwP+ae1yZcT7JZZgRtnSznPrfm/mGBSG49G85aaZ0CwduC0Q8sbswch/9V2Ua7/mVWZbCyBzB42M2lNmYy9T97qDYIXRcIl77sAjeBXtweACBTsWay5v5tZ6nyKrl1KUR+wjTYoNwMpZNbL5NrDxx70e7AgJhlp49SGF3YYkN4l1k+uRkfPssPz5+74IzBBKPr9bmmwDjpWGAsDmXa/1QXvXyJWVEbBAFPZQY1s/lK0fOvVDelNm/TLMoTzq2CvswG6QZADn6MnN+Nj2WlLKnBs68bikqMK37BnBaD0vlK9Yhfa8YtfVMn2BTjaVmUsg8jHNkEuNjMDIsowEWgS4Jmote4FoxHzkRAEMwnrBQ+f7CKPKeCHwpUcT3g089tZpBQHacxgt1tsyP1t2zAJAq4s6lwXlxAjFnkansAhpUuPnWSLQcNDdbRUeDt7+cIeHz1BBQeCTA4SElFobB9rKHqvaVnaiYoDK4ZZF2XQCRA6TYfVEiZu8tMjxm2xpHp2YFGHTQWa0JAOm1claA3T4DTBtQGLQRN6vM6lIAAP/VpAyxvFMjN6fyVFYAFEOKoSfqccp4pOMZnpNO3agsbL0AkIPWFgB3Pe58jNgG6yDL9RDCSgo9Io5Q5QIBd5jV5KxOpHp9KwJjN/A0+GTczb44PINhOwWLjQIQN5MG0c2Qm7gCWq05l1Iwp/f8CVrET399WEJZPMoKlY/OEjDG++gegjiuD2VQlfweofir21G1mjuAfarZQ0fACujnq1Bse6qh+BITGFB/XHpZdy30zi14PNM60AzaatE30Pfd/xRzz3C05oN++aj93Ao0cPBZ2FLlmE6zraJP9nntTCYtbAB5/WwUrKoPEI7XrsWjQzUWmdU3WyZjfYzovrWGBLHDba/tRXTQtfENxOG9stsqjjKnjL+m9Xsez3u9ZtzxRdl7HQOYpwJT2r7own6e9PG51YbiOrl/rcBV+OtbGY5+fU96KY1LWObgi9+bac54363rs+j8KhJ7qpBWgrJXZFuPr9vTO9StgPQfkpphV+E8N8FV13uvk+dnsk1nWes3ec9ay9ybtaxNiWWQcWWkAVWDRG9zOB5c8fjYb6lWLm14sJpiFaiWtRamBH39ml28BHZ03BdZAUUpkXsBknmb0eX2AoBfrftZkHCmvFoyD/xErpfMv9uZggsC1PwFnBvb+orBc+gQfzGr2QYnqUVvqmrkwBrCFgT01bhm/AIqwebcBTGahS+GUyb6ALQrpFsqdbQSphxgT1eWmMhSkfgAMQAENoBzMnU8IpnL6pWI9MOdjjsVcdwM2BWCq62FCAV8opUo3VYssgL56qMaasp2f0CAB+SjzPX1m83ib4yMnBqEEvOg7n73dgG4DK62sUHY3OzWOxws/TmQN3z1d44Ty+AA264p/nser62al2Wevc2Qk5fteXWNAQQAJ0dwG38QX6XnOjVnKO+2JCbMuKx9EM+CAXP2j35kXsRgQ5JLoek40cq7dZnvNZDbYpN4GQA0q6Llyh4G5LFOn2VMCzLpOUXIx02eD480FgVHIgi37h+BA7jFLrDEBfPOecmHpAMD4xBLtD1VVZnlM3zBkhwwW1PWddu0wK6v64YdLf2aefnDvvqPEAU8+alTXw+rZNUf1cYYIJ1oXoFKKI4+HnmXZ0WbKbCHACTcMjnAVgGS7xYaJ9sH6Wa4A4bhKODDpQqzjh870gF8vmxSAMjIPODTo7WCcyj3fE5qeUt+/BHfr+feIpNfzHykgDRD5ElcAzb3M53INqDraAiBrxFu6/yb+xGw2YAmZizJrO1hIFUv2jlpHeuPQc8GBXLoe0MuL9j4jm0H7BhtIE9He6xVrrecrz+j1zWtcs/XI4R18vyWbWUsAvgbF3lzhclOp1BxUxLIt+SUbwTu3blz85KM/u/hC/fsbMdQc3ct6U9P7cmCSm9JuABtf4Q1TXZ/X1D/r55MNnQBuro/n6t0JeI89c5abNs16Zq6krSsreQwvXGqw3qxWr/X7Y++P6e7rANhznnUVKLxOn89rrb9jCV1k5lS9TuGa2ecnQWguTGHHOu0cEHVVJ06AtifwpwbsmBBdNSjrJNyr497ARRjPGdS9Hdg59XqTCbBXbibxap6Yn8c0HHP/nKRZYNdJnfendndzx7S3UKUOBgRtop8uB9vi0gtlfFgDgjfWkonB4tk76Mrf2CxpK/utb4I4ezLNdvh5w0eY8gKyfX8dfOPXKq8+FrGfO4+qywI4WfK4TkR+/F37d02ZMmORHK0N/ngOfn38RqH5DPE2yRu4EQUs5sR1bJaEcji1x6l/AHqqJwEgToODqVmKk5NgAANP8HmUcgPQOK0NZcBw4m+mxpuVbmbJ46vyeCYv/C4ZRwColWEzzk611OZO7pntx8RIXZ6ShkeKmWcDypwmpvuT1DcAKtcbYKeXgT/uEJjrBX7shgD7CbOqe2eU9ksYZI0fDFw2P5GPbdPSmHvbDNHPpDVSuc/FMFGuKVy9UPwOqLLir7ok1RTlxqWhzjQHDJBjtKAzrNZcV+Pz5oAgm8eLcU9Q1uanp7udhgomrJOxZxNEPkkAFv61+NVaJtLfKo2jHR88eFBsHGZwXYf5/FMFsIU9pE62DKicDxQwhPncOTm7zy3HiCPsGkCI8RaD7OhvgSkCIPn+hYDh+/fuud8c6ETqI40LR49Sd/ydCfrhWcjf+3Kn4F7aySaE+jhllPqDcf/tb38reb+tckgVJb9GgV7qYpO72Fj7iYq1zPx6qpONPhRoffr0sU9Mevjg8cUHipDnRCTqeQvQr+cTWf9IgToffHi/GG3JIT1PmwCUBC3dUXYM+ssJLVD6AAAgAElEQVQ+wJoDj/XsYmEr7RR1AezHxG63CcA9a4X/LoBYp0J1aje71JRsw4QnWj/+rkm1lGNDvQli7rcJPeyk3SM6SCy+5uBK+p2+8Xf442ouweLfxOdZz3uojACvyMQyGQOve4f108F6vSabOe9N39TBASaThKhFp9YduxOpH/L9jMifZnt/31aIbMSy2UvwW9b5Yyb2dQ3P3KacS24stBOgPhjbud56/R9ge+KeuV7s6fTUIb/zjBW85RkrsJtlnlP++rxj72dZcSnKtauuOYaxHOh2eQ9y9PGXMAgy22tmdKmJhmVDo8Kujo5/E9B0biet132bz7puWcfArBVPC+4EVscGba/te2Vfp34r6Dn2jLVOGxhDIR55zbqdC6z3BNlr0NhZn6rjfOYE9XPSBDAc8zNaQe46efP9qR1s6nuoA+zr6zUvE9WBadn6uYHSnKN7fTA/m22fUbTrUwGPTnGeSWsTdAe3dJSsTdWdcgWGCIX/pYKdEpxjSOPUPQKhHXiwuR9g1iOfICBKZX9JXkk9r5Jy13dWmH0+eJ1UVOa8mMgCeMKWGZB1uqX4g3rT0L6ICdyKknsbBrgVnlMtYVLGR7lN0w7c17+AqjkXYad4LoCQcmHW8DsEiNFPZpj5p3oDAqlHNjtTCdC/Nwl+ad9WK0ba2XMmJ/HMHLFWJgD4XlQN4LqNAXtmgAGhZrcLsPv8ee4da0rmjRW3yrF8ABj5pR8+j8sA3wHct9RXtLOVffLu5uQh9zUbABhINirDZcXMm+oCkwiwCTNvIAVDB/jqFGoBE8UQdkJ61dNA0D6k2nhg1qf+pA4TECOzBJ/xSt5M2gwIjeWAZ8Bm4p/MWD6W+R8w7ufBoDbnTTqlO2Iy2YjYs7nHEXm320WAK2wumxP5kjL++IzeVG5fxj3jzRh8qc8NfJknPS7uZ/UD/quf/OF3mj/v2D8UVxGbxgH5AqDUAfmMO1GCoTJHLY8cEardCSOd/K8AKu5JflS7GegzH/eqF32RH4PljvRn/uGr7TYzUtS350jkcQOjnX82a8pNtQmfZYTtGYBd97Eh+1q7aewr8xUQymfbKUbIH3KyA0DWNW6CO9acuEzFKjB9Qifg9Zpt8roW3T2dmnV9Xd+v0jWZV3t6aA9sHivv2wCFe2WfKvcSeLxCp+6175zPzum/Uzr8nGfkGp6Vk9J27rsahJ77sDdtVMr/NgZ71vW69TlnIgTURYivA0TXfrxu/TKpjk2gvUk8wWu+n4B6rcPavrXMtbxj358jM2dP+h32cgWgezIUeQqI3euLuVDV9YSHHUxVKbeSrtdimSCG7Zn1xaWFdD5rAq+93fxVIDnPcVCJlBysjQND8KMkbRFAEWXRIPWFg8favI/i0ueQDSj6sN4BApTpa6X0YTANOBuEYg534BEgF181CmkQGnOqTYIwsO1nRxCVcS/MXftjUn4UT9gOg0HgmPxXMRETWRz2xAFGMFLNAkehxay/9ZfqAoiiL5Jex0E+ArM+913/rPjFZMbPLeMy5cdgs5kmm7bbZGpQybi2Et6zJsxFdv7tNgNSdX+CRLIQTyZ4zmW7agBYmwEPu24/wHbGNsuEL2PAOgy1jdrW4Nu4J2uDMw0Yt7RPX4NinnWTAKR+XvrFgT2drsly0GXy22CTnJ5EiwsowXgCygyMe/wBhlTffrF6NoDqhg6HAKAit4wpQIyyAbS8OF6Sm/B1tr8o6akMrmVOl0xSJt7oBuPO9dv+qUqVxGtmqOD7rwVCCbbib5Kz871ZWjZonRkAlt9zQZ/bTYCNCBkidA3zgBOTMOF/9umn0NJmQs3c6jN8XJOKibGMuwjl3RPDzPePHj8y+E+wUDIh0I9J9YYrTdxz+DwbOZhtv/fGt07xiswARBN57rWrfUQ9BskUwmZH7fj4/gfuf7dT5TzF7UOiQyw+Ph3TN9SuJz3em09ob8Ytt70R3JP3udZbnimn11CzmM2GZSOwHcZgke3jaRnhYS2Z6+eevjtHv8y1/bU60nfd3nP08Fb3BsvXef5ca1a8EMyx6q8/ps3n1u06163YKO9NTPRrZl1Yy/6jQOgpYHbqu+s2cDXDXuf+U9deB9jutWd+lr9Xiv0qM8E5bdmbCOtne205ZwJlgYtg7ynTaaJYJwTvr+rHFRReBTDngkP5e8+fz90bm1knL2bDzDJN/OsiQFkTjMx7WTN5P4EoTBjm5TrX3avXYUhbSYddjNKebcrzZrR5nhmz6zEZcRt7wTSThw+d2TAFk+ib8vOsYJ4AnicdVcx7BwbpB9YHNhIWLWa71MF5MGkjLCisDwoZ38H4A9IfDQpQIPh5ouBhu5xrE3BKDkT8LVWfOzKPGhxjRuxFqoKNkpeyjwclmAMfQAEqZxrQs50WR/WEzQ2jE2AY0zXmuzp9Jv6sBcrM5uHW0OZEFkUADICWzwE0ZiwFZgLGt7kAUMeUT3/iD9rs5cp+rsoocukyYb50f0ys1MnZAPCxbZkhL+XMp7vKOEu6xwO3BOoSMylt6tQ5MIPkmqSOpCvCzzFgJnMg8u0AKkzE3bd2FUhgk2pMYNiXYskANk7V1WmOAFbIPZ87Z2nPUfs2ciKUvk+mCMzRmLvvCZQCTkkxRDtsutbzkF+yUOCXuuUR1WfU32OIjKuPHqoduAnYz1cpu3ANsfxrzAKwYh3Bl5o+YE5Qjy1fqMHlS5vicVsg4p5XTnLjNKLnYlyfy8eUe2Ac2aQgg2QycKYFgGWznbSV9/Qh7aRuHCLBmCLrnNAEqHbqKnw+DabLV96MOhucZsvx6aRNlTWgjkG1cm722yB0sO8+SACgBMM51pzIKZ/d0TqQ+RGf61qiWCMqeBE3m6fy0wXyk2ifQMccxZqNjsdd/em1j40o1okGpq5jW2T2wMgeyNpyjGIA6DZtZvUGqBs5wCaJhbfrPS1fWeNXsDZ1VP6edZug/k3086pP9nTxMZ011/KUk3meNq5gdK4Dp9q2pydmH+2Vm2eeU4dzy1/ijC/dxtyPquS6qzCKpkwxoVdduFe5ec+x+/fAw16n7A3C+sxZ1jnP3qvzVe3Ye+a6K5mDedX159RhVWx7k+pUOXsLQ+o4J8Gpeh8bk3Pqv9b32CTa2wXu7fiuArDXkalZt3Vh2ZuwAaHe32HB5X8NNGFg/DF+klpYDS77AbOsY6B37f91gX2tL5jMALfesXN/fLkwY3OUIUyHzdUGiuWD+Fy+cynL7SBKXV+ZkVNCcPtr4ufWrF98sPA1BbC5/1UOrBQgN0mxSTtk86eYHgNVvm8TvpW4/XorObtPIaL8TtGUJOmRs1K47VogpeTgFXxR26Sds8A3WRg77hqEMhWaINQ/TKdfyO+RhjrYishzMT8G0zBqsEmtzMOkTgY6IJl6JEgr51wnx6HHG2YTszQAw6xPBOCw2BajSTqdEQCny6JouZ97Y0YNK21XBsBGm/ntF6g+xNeVvvTBAm2izyaLPnDQYHyvmiFNyqewfWanBcpwsdhYew0y+SSd6kj1YVPxVOzifYHJ5FLNKWNsLHLqWvrK+SypYzOJ9IQVs+pqsAvAxCUAIAIrDZMaBrLvM+jp6znkARbUAFF+jDbjO1CtgiRzFKiZd5n17RqQfSHyKPnkPHb6CKD+rubHHzjFCX9Pfc9BDo/kK4psvGf/Y4HCPh6Tvn9P32Me91ntKoM0VtxHYJL7V31Lfz1WBHw2aoxwBbDpa4AnbiwC0Nk8Jp+wNx8C+46YZ6PiPJrVdz59S/0RP2aOE/apS6T4alnbrCkEyHXAHc8gYv65yk16MB90wTjj1qC594HcC5wGCyZUGzttRR2Qlg31PC3Nslc0dv3uOtHfOdI383FPZ11idfsY25jaLwGlHrN8Nv0G52Z+tRBt1x9RSis+4LIVgJ7COSk/a2fm63zcMZC3VinP2avzqody7yVMsw3BwaqV607hkQDA6KbERxwDvVmPj4H89ZlYuOZnY/m71AVreVMncuFSn2/HHL8O7qzEXgccAxJH5OtaH/+xgHo+bA/gHRPEN3luhOAqgLYnqPOzDOypfr2qz9+0/qfqds531xrcKy7ea8Oc9Ff1D0dzbtc0C3VgASrJdlLyROGuE3WdgPOZczIeW6iOzZ0YPshbeUOru83URKKTAxOgjN5AWR8sJK4aisa+/ygVIqibrbOewdwOcJFic2Q5jAfAB1Mpz8EkDjsKUOQ73YQ5GAbOR5Dqszj/mwklEThm/QZNAJVEjlsBd+S4ARcAhGfA4uqfA8/M2hbbRBl8PpXDTCFlMAXbCMjQtQZeTvVUyt6nNFGezZEgoQNbPlkMAyHXgdVxmOl039wArJsL6h+gOtmetOewQPfIgBXb5OhxafA1zatJ7xRf00t+nLg3tKmWe6eCC0CGpaaPzczCYAlxJOWUDxhoE7Aj99s/NZsqm+g7xQ9l85Ny6Jekc0q9YRIJfOHZAM4twp1TjNQ+ArpgGpEBB2kRrd4m8GTliI+ugU6b3pGXyiIgoO5jdAWoyGVLYn+C5Qi+ATyL3YPJ5aQlwC5poXjlQASyGAAmkdWHOrTAMqAyb0tG2BQRoATIdVthn2HTeS7mbMYHK0LPMUAYIN79C0Opf3aJob86yb7HtNl+57YVoPVcZjNGH7T7wzMf50obD0FqkR+f/97Hh5LFI6nhDMhGFozIYlk56iQm2pCUZWS4IBPBd8QIM/XJmPGIDSPzfIDQyVpdAkyqd/y4/Sxj8OGf3kBiXas8nu17zncGcn5IWWpcVm8go/vi7rICtqv01VV6Yw8on3PPMbxyLgBNu1a9MJ99CqT6/rG/varOV32/PWv0+1X3zO9PsZ4HSLpTIrLPeO+8lk+/HRA6OzwLotf0rsSeQL0J6JnlrDul1OE65V4pDG0GWXdJa7/+sRPmmFBct9yr2n7q+3XSHrv2GEi6jmDPiXqdSX8ViJwytzdGaeO6IOQ+QGhMtjGbHmSkAdE0+w/5ODWG6+41O3QnPMJc1z6J6Zdj8ub1XNfeUeCE/c30/rmUMQDObXDwy+XdKqlmwACJbI/iN5gQi+IocIEJmEIUbFgfFJyVJwpOz3R0PKZcFR//TL7jFRbEIFEsDkDQATGtlAFT0wye1EMABcrDbEvdAbK0XS3amMOYYGf/GoTRXv41o8S4UUf7ttrcednXMwcRpP0x9xtEwZyaxbvs1mEgbIaoGMr4uZqJ7ECiDVgab1QuUkaAsqa8UmOD3zaRRs5oV0Dxxr50xDAAgrRAYRTdLjPOlWYqYDG+nXGhMIMGQ457AgFJHHIASwd7LWbPOURhuQX27evJCUK6x76+MsvCgscHFJcLs52Yq8U0UoZNyTB4ADNOECMaG+azQbYBqU3btXlxBgOO1iRZe586lb6x3y5mb9UFdxH8LtngANZgEO1y8MWDzQWAZ5MfFDTztln3Mu2blVff4gLhQwIETr8B+LGpwh8SxW6WD3/Uzm0KmCSYiYT5fX69mWUYWH0Ho/pYbgK07fY7t+TeceviIQnqOYzAwVjVT/zNPMLsPfUfftU+blaA8C4gGva4wT1Iw36ryFEz7A4qYz7pethnuwMgfsbPnXZNv7f51/PAWQja9QCXAbOqGpt76qu7qusTEuurzBeMmzeUOeWsGN6sfxOwhJn1BqEtF6vOXXVBDqWgrpnjrjdMvIG4XDCcH7cAeHzDp65JmZPFTJ8eA4LHSJw5R2Zd1/V/XZ/XDede/Y7pmnntulF8bSO7KI2tjqwdZyrUPX2819bX+i56gk34iYcFhO7hgXPruDbl2iB03aGsA7j69732wFZE19lJ7PX/CkCuC9DOHNOzLrsKvJ5VyB950V77rwKheSRn0dcW9fLL90sZVD7I476gpwDqVeM8632qvnvjfVXZe7IXEw/fBYSeqn/KyLUbYBx+S3MBWhfLtd/WBW7W8arNzd611Ou9t8rEiEJ9x4mqK+cgSu5rrPLoFkCjNdoBoN4SKLH5sBkxygccvUfybZkZnSYHBW7iUCwrp/+QIxEQydGabZ5P0E2YjxYWK+diitBtB19I2jnZQgNEgpJUd58QhChiyuc6AQDSTE1lFGUy/eESVJUztR24AiBv5ca4z4h1B+cQk9G+cnU8aJ+qFNbb7OflNCLkZM0r6beKkYVNvAw0D/IFoD3Mn03hgkH0rO2YRWOAOuGGPgb4AG4THJU+4/n0J2A0ASzrBp9rDc1R+ONgATP3cqFIW0tuZLIGcAqcWFZ0vX04ZZ4GTAEuzQrqu/vvl3m+1oZ2Q4GZa0ac4CRSFgFaMGdzAAK+oTlVbPMRBrDKzM536ae0oYLPOrivQRHj9ZVz2QJ4kxu43EAQl+SQhdoDbFM35B8/SRhjynzyTH6mMknfu/3uxe/Fhr6lgCMfqOCgsQLxBpCkPVOZZu7V/0+UhsnHicIINtADqHvu9DxLflm2HIDRih0j8EhguDdvORZ4c/dottluDpK9+LoGlGVdoj3bxrJZRMt++zVzXUz1KdtsIxuP3pi9885bF3/9k7+8+OJ3f7h4S3P3Vw8+u3jqmKSEDV1e36m7rQZtMYFhzSZiC1xKDtGxMO3pwhltn3r7up5nqb/TxLXPrOd+LBfpd/q6N5WvKav+YJ0HuW4C4WP3rp/v6YX0yzHdY4vSPuFXGrbXtat08ymcNdlIz/FBNMw27DGofi6yCdvfG5oJUmdwUco6B5Ry7SkQOrtkve4kCF076qqO2/t+r4yptM8VCDdyh2lK+XvfXafsc6+9Th9cde25z/xjrzvWN1lU+wiZ7TFTKGuleLManNv++by93eExuTpXjrJjPybP163nnnM7ZeQn5tHUL+27SkZPLTx7I5DyUMP37+pYPyl9QAvMI4qQlCxfPHlYx0JqDDnuE+at1kJMiOUbiFlx5vjz8YflUuqfOgayolxh15yWCQCEkgs7iLnbAKECRzBvGrgQONTMSebwBNvb/WNx5rqYzm2SFPjIK8zfJru9Lsxy7GZAZL4amOu5P2mcAFkOaCJFDf0A6IHdbXN/FEX100H4vcFuH9v5fANcBx1dVuSHa4ADBXLSBx47oWAAeGCAI5HJP9urtE3j9GnL1lwDucTHaTZQSJ9OEsCfzVRMZoMLMNo8D8hV+c6UkMjqBi7lwqB26XsYaUe2wySO1FMOjmq2M+4V9rttlhVwBTg3u6jOSYAODKiZ0QZP6ZewZWZo+wjQmLkBvkTW21rgAyOAeZd1AvfD6HLkpQOM1P5bsmYk4I9TlzjgAYhLQI5i5zX+1d84e4QNpz+8JtA2Phdom8fyGiBBhqud+JbaNI2ZnU2ZwVWf5Aa4hY2H6WsxsgsLVgfmEawsABWmessXWqxhAfGSJ/tg6ncAUGTdctGs6CYHlO/y+pAJGHvmsNrxsY7rdKos9e8DJeB/ps3dOwqRn8Bj6tNtnkIGt3VAfxwCTRp2ZHN0SW+MBetSYGczodtaKemPH7TX6RF4lYCm9APy53YN0LW3Zs7PJlicbjfr2ry3vuaz9RmZ18fae6qsfHeuztkrK76Yq65cy0xat2OgeC37lKn9nDade80bg9C1w/d2Aud07DnXnNuYLELHdiXXKeeca6+q+woyrrr+nGf+Ka9JfdcTjObifjgq6XRNjgHFc+VkLn7r5H+T8Z31meBwjlE+T/nXec461tM0dawvZru+DdnNc/AAc+oaKRwHuLT5hkX8S4GmgNAb0rhE5dq1AP83gBEKhl0GLCDsCvkUOQe8j1o0g4kyRFG376GjaGFnWpHSdkzpDlaxub/YU+cY7HsAITmPerY9/ZigJY9Bs19p37Fo3Cjl+BpZWaguPCem7AClALJkFOA9mUMrcKlSCIWFcTAQYILPSdPVQLt88Q7AJ4qsxp4vDoA1Cm9TWINB3e5zpiuNg/rWUeSMiTQHCt8n8PBdm9tX5eUxGSb+SzIO8GhwuM3xBm1hj91nDDtuFkTe67dPSmpztFm5TpXl5PEmXKpu9uHVixRH+B/CZtoFoBluruOeAp8lDzFTI4v5GzCWe7gGoIk5v1IeHVJM+bQr8sbSXsCY5NhMr36cXL5zmCKPmMjZhKGoKYugPYA3oPfmbQ5D0DGb5BSVbH6qE4MAgLYEdUoy+3mSD9T+ixp7AV9+JzPCdNuoE7CqHryyGeF93HeoE2wogVJmzHU9aa2cOkx1pc3uTzZB3VcuDP/u9ud1WrSWxznOYcHdLwFmjD2p1nCn4fSont/vKnjr3ttKd6bnPqdOApPP9P3NVwLc+nu+Zj08H+nvBo9eDfDdps2Lu8oK8iLn1OGSKbxlyXNUZcU1x8/qtri9veakPgbaDbr3tNEeKJxre8Bk+jD1u46OXdf2vbV+L7c0z7ALSHf1qp/o32P3rfU7BkLX617rj94Emwkd3NLMP+17+rpNX13RQZcC2o5cOwHutUDonmDOSTC/z+eTeViR+nr9dZT+sQ6eZazAYE9AzhW464CqCPPeJOC7q+px6vur7t3rl3P71b5sNkcyOw4lpR1+doUc+7W368xdp4DXsfrslTf7cC4gpxaY9btVDmYdVxZz1vvUrnoqgb32TD++KNYp/6nDCla3id5MR+bRqbmz9jkKE+UJvWM/UBih9hHkRJSY429iLm7TLGXcloLFP87tbhEwm0kwQdICIR/ooY5wDbgL8xUw4Kj7YR72dR38wd+YdePzFqaHzzdTMyZUTERtBnSEssyinNZDYFJYI+qavrHvKUnqCbhpxtABNZjG9fL3BIs0C0fOUbNXfWoNIBSl6mApUiepnWFzM29jjo+50zRcvyhr+9xmscMJUFxCnctUDw/VR3Y2WLCM4g/QyiDHI4JlfR+uDw32JqDd1pPRt5HbjSVmXpPeamELM3apf1hTwBBMtxniwZ4CzGyGZmOh8cGk/ljnm1Mvn4AUxrvBUoAo32HSNjOphxHp/pki030Ou3w6kQP6nY0Lzw14M3htIEYapzCnYQWd3B8gzPGuzRZS3wBE38s6hZsJvsv6jvRlmOP57pncM5ABADdAFR9R61z9cGwt7Qp7ZFCg/nsmxjBMHaCWNlAun9kPlLqokJudrspZJPr0IvrVx5jCeLZL05bqqIFYTPBOWdXlMj5Jt5UcvMzHWCtyQIT7S+XYJ7T9hu2r7O0ljiO1qDuoSmP48d37siq8EEv85cWXMKz49uLaEAuArnX/9oYi48F84ofgMls/WiFs7C4ys7CTU9Yme+51Zvi9WwdZydRr1mXzm+41YXMxaLmea+ee3pifpV2zXut6f46u5ZpVh5zSi1vD6Ft+vgUQei5jeZURc/XvXMEhdT/ZR70xcpPYuLMmnfHae8647XRg0tzN7D3rmPJfr03D+B2hiHI5BuT2ypg7r3ME6Iz+OXrJOeW/CRD7Y+rEvWufz/fn1NmC1gp07Xsre0nyIflQ1facclfQdhWIy7Mzyc95zlqPU8/YW6QuLRA9oc4djwkWpzyfe3+u2xu/Wd4ekN17BtP/bWl8n4dOGiIpJpTmU/l2kmDb5jyuAYiGcRGgsgLQe59GxAWwHCiVsC9tLJ5HZyaNkxU1/5ATQK/+WXGhyKQ0Z2ogFm58MmGyDGph/qbyov8th7XIu+6PcS8Qo9MUQfpqAnnMq/inJmVQErybURPTkwhn+iz5TsM6kazb9WnWZTJK1M0g9q06tSfvN2XPvFkYgyl/e8pqlbe35af3kmjuTuvjzUszrQGDAYpTXgzIzcpejorf5kyD+dQvWQQis05w3/PYeVg7g0Cutwyp7bc7jylMpH0yyTHamw1vOLoOPoEKGepNrZkWgBDvYxqmbfpx0Jl+M645iYp6bQCrTdRh3cMqksYo927t6CCeuQG8qfud4B0QS3oib7KVYgwmcgOCGltyfFYntOm6NkrkE2VOcLwqLK5BKHl4e8NBfZw/tAFj6sJGp4LTioU2sAYsWd47eAjw1fMlJxG57sxLBl6vBPXxuf2W9c9gVqy0XTMSbd7WApho/K4TaGf/PX3n/iLin3nMJkKyclvMe/yiX+ihzyR/9A2+4sd0t2VNfWIrBoFfWDcaRUwzb3R59PjcOIXR3OaRqdEqxNdPAqTBuedCryfbPGO94F/Px4kdMj/mnJxr/tQV54LGY2v5MT1f+hIgffl16nl7Oiz9Muf8bNf00Wyni9fWoq0/0reXeabXmjaB4XQdOdYHW/n9h4f0BAadX10LhJ4COHuVmx16TOkfAzDnAJtTHXIVyDg2oNcRtKsG5FRZq2C9aVnH7puCPvtib3LOz3wt/3Vi9tlPZlJ2QOi85li71jqsCvtYOybAmNdcJTdTVicYoIwAgpR9TE7/VGO0t8DvgYs8P9evO+6jfaYZflPjB+sDwAR8ofjwC2VdtJIKK+LteJlcbjC2MINih3yPXmZNMCe2jxp1CbDNou+6E+AU4B4wGRDb5uv0c06xgXUNuCj/x6F4GyzAGlZ6GRgymQsxryqn4Ryb2Z/2USXJPc/utqFonRs00cVhehogOGoXhdo+odxqhdcKcMo3IHRjT5aFPAo3AGqOz97mIXN0A6gaFcy5rzrXqvtfXbKlnsKHt+XXoM4sFWnByhcwAMg5Q/XaQkz89hCAMOcDXdQZugy0Igs+BWfbUDTbIxAD2Ezf2P1C1wDwGVNYagN3eN7OeODxNSYt32DyVgKAKi1RbYZon3NoNnudiPBJSgT0uS9gs5vdn+tK5lA2RXyHOR7wiPme97DeuDZQF/wwA5RpNyDRYAl51T+exfUkt2cDxEYM2bsFCO3N1To3s6YAqpNmyYx0u6pkLFfCBMBq9tmbLjY8h+wGWxYJ5lcznFs928JhUMg8JnCPudsygA8soNMb0YHuGLfv3/vA0f2ErD0VuH7emxjSUWWdjNxO+SUFnDcWup5+nWzuKvPpnylzYU5TZthOj3H73+b6cv6p1/QlLYnez8W81n1vvZ31XK9fvzvn/VG8ArE2zYpLYUdN7mNtuQoLnQtCexnYbbEoHl0AABIuSURBVM7qJ3oKGF4DQB7tumuUcZoJPWdwzxnAb0MgppBPABbFfWogrxrkq9pwnfv/VH0267iCqvnMuZjsAUHfa4kcudu68NrZHab+Cu6s+BY26Kq+u+r76/btuvPd23XuAdu13lHo04S5d03qvwcyjvXHVJxzkZ+fZ2EMQMn7c/qYHegNmeLv6mzsL5XG5QZ+biyGWuRRqA+fPdl2qZMFe4Xfp5WxQFz7kdqHTPLwklidZisdlDCi2zew0uPPd1GSBnQAXBgp/Es5+73zWTp7YQNUn+7EEYgNBDYAKIUIYLC/nwCMtV8rWJ6xAbiwk82+GSDBsMFiNaPqzZVud35MwBTPRuHqXkcWt6sC72cbA5Q9Pkq0GrDJ+zBYkbMJLDNWc/7x93RRivxYAd/so0A7QtmyLw2zgVtYL4eV1MvsUPcX7w0c2zR5iXmCjemMAjatMqb6bT9F2Dj3g+42640fKvO8XDWcM7R9/l6KIb0t/0lnRmhAGiaU5yf4LG2cgWk8i2cAsgjeST7ayQBmzqV/YBjNRuq+gDfAKsdfOnF8AztM8QDX+LemD3hPGiObxmU65nM2UABTUkEl0wCgmA3aNwBcpylCTio7A6yfAarKIlsAvtEfCrwR9e/0U3p25Jn6k1WAceG504zNBsvBXKpD2heWc8qH+0VMvtM16UW7YJ6TG5WNFGVQfkz39pFV/wLiHX3PrgKfbsZVKbx8P4GByD1H6dJvKv4ObioO/KkcrZpdh41ky9fKLvKeQC13EnKA20KAo8XmoDcig3Mz4fWufay3tbU3UHMdSZ9Mc3wA21yHzfwxL7u+6zr82rO32XP440108pzn37bO8zDw00htTwfOOk8QOu/baerZH60g9Bipmev26niCCL1Uj2sxoSWjhwGfJZ0CC6cGbAVMEaZjvXXVc+YOE01rITTDcLxLrgN0zh7FIxe+icBf95l+Rrf9Eigbi0SL+Vb0CoCi+DLmbzLuGctLY6IPwz6sz1zl6VzmL/et4zgBStpBu6K85mfHAHnKnHVZFz0/p0HeBCi5twi5QzLn7fP+LPWcwGFuno7Nidl/r9VfZZMDkKCLzx/qtCArWbFPBLkQtt2Mik1jxmHFEhXTVknlzZ4CSPX9VyT77vdOU6N0PU7Jo+tp+/TrDGjzOI/o6Tm+W0BM902Ay9a3mJD7Bp7vPsO/lYTkxEAM/8YAsfJnRr5oVKck4m8pys3PrANcUISccMMJPE7Ar4fAFDmyOc/DNEjamc4buQFkwKeBD0n8D6b5jJl/oxRHoIY3Pu5dvii28BxZjKxMMLC3sfLyNmiVSzLW2gy/Sl6J2k4ful2qz9fK3m5wzkZTbgH2jVVbATf4UX74wYcXf/j8s07FVL60eeWgAcuI5A5ZS/u4JkdXvkNuTI72JJ9ob45eCtzdffe9DSiaSdYzfRSm/q46lDtH0lCFqfTzySGqsQAwGpR0v7P5INqd++O3+r42YT6xSeU/dbS+ouVxERgnEHldIHeuvqOvPrx336c1EXjFvJlWosw7+tDj3oD4kdNRyeQN46qykeXJ0PIMQK6PPlU9ALOIR3KKks3BQ9pMMeUk4X82YfF3zmbM8mYmVfKsfoDZhre+pXY8Uf2/UTCSN3eS/XeV1/SGrgWkMp9e3KygO3y5ud+niCFUMLL8Yx6AH9ksOR9wZcZw8F4z276+6/yaPvG8lK+6xtT+ze0yE9mb1+fvzKfIe9bHyK3Haayhefaqb+a6k3vmeh6geowQWPVIyls3npd07cBJac9qnvY6M2DJno7dA4Oe5l1+2px2OThsbfCJ9ysqugIQXqPk05furWFH7rjMhO4N+HVqtYKEvXuvuuaq71OmBadZg6tA6HXbMAd+G/wu5E+xK5qTbf17b4Lx2duK+tzMhn3RjCQsgT+kiTk2FnNROQbUji086+dT8P5U/XRsLFfz13z+VXXZWxwyDhtIHQzAa2PiNeMyCJ3v18VsslvXWfDS38VjS+npf7c0B57pvPivYQQxo7V5KBGQZh+klFBoMCYoUc7e9nGEMKoSE8AIJy0ZVPpDGLvKW+m+w5zd5SbPJAEZZr4EZhwJT+CGzISACF8Ly9YRwtR7gu4omTrus86cT6ARivb5ToqmgN1iYOuIUMqBpQFi+aQW2gGDa9MvkdF1nCms3jtS8o+fK+0PzFDnTvW4wwp2+yInfF7yVElXp9K8xEB23sRTyi1BLuumL2M55faUXBS+fT3tk/vVB9P0MZCtvGINSN2tDIW8DNjU5ltsVprlA4Qmw8BNHXeJP2KtLQXufFhBM9BR6Ctg8HqM36ceZB/NsWljHPhHuYmg31hNj1FF0FOGDw1g09O/+fsmwLDHLAE43tTouxeSPx9TqfcV4f/VtmHi6MuARK4tn8uSxbcs3+zdtI4KEBLAhCyw+botCwPA0ub6Pqkp40U5tAHWNFHexT7Dthc8oC5Tl7qtIyWTr6E/vQHEn7qZUEaY8Qtz2Cx4+sp9pDo6SIyjP9t3kyT/zHd8QrfTtmBONRbvqS1wrk+VNeMF9WMsepNEX7BmeKwBN41YWBPKraFAf74LI7cLMNrEv4K/ktpDfxxbv+fnKX9dQ9O3xwDOev0G3gd4Pvb8U7hjPi+ANeVcAtftV39OG+c1AYYBjHsBRts8bgvWuc+IrtgYzXNv/JauOwPP/V9v/cXf/K189S/j5UmzH1PQ59YxE3Iqokzoc8vIdXNhc+O0qJZyLNPGsZ3KKcGb930bbb0K8Fx3EuxNuFqAC4Re8vVoZVqdwc/r+545ad50HPYWjOuO5R/T12cI9gYc5mJhILBU9BLAWHafeY7HdFEsu4tIz6MsVHOTsLegXipjgNgstlPuZ3+F2byj532oZNwPBK6eYApX5C6UjM/vhunUyzHozVLwG8CBCZjgEoOzVoSY7cJsbnM2wUotRmYiN+VZtUsEfFiaCeTIt0iZWU/iO2Ww1VH7Bj/tP+jnQs60j9Wc7wlsqKcCuWoknWpITBkpqwAOX8qnz6f3oG9tApefLMyPAMWXgFu1iWcmpY79VHvc1+Cp8vWrJ2b8Au78maqwKszZ/il761xL26K01zV33bjM9ynXjBYBMW6DkWj1Tm+YUm8zZwSY9KYdUAdLBuBxsBGgA7YQVlI34ZcLYLQcu3/7KE36G5O3+pRxd35YPR+TOswgr6QR8qlM7U5RpxgVSwdLmrPSLRswiyr/lk4IgsF7JhBY61ut7byob7IH4NbBgRoAXawALzpwJ0wleUMPGRiKyeU5H8rE/+jxY7e3/F4PYJH3fp5kg0hyB+TAAqo+gL3SNUuATJj69gExQKT9A2xyH8+uPKjFzmZT4tRinbUhANzXAOQZrzbXx7/a879z8EYWXW8C9RgT1fMRpzu1Of42mzM2mPzWdY8UsPgSOaHlw76bOnpu01csdaTbkq8prhqAZ/vbMm8IqOt1atUjkbUtsT0y2PI4rz0GICPT5/yecyXPjdyv8yTzLNfl+5WFvW69VqyxrQ+LgrHFZGlUut+s9U6DTyWL555rM6Fe31is9p93Tp//Ca953Sd0Ctm5gOoUoJjKN8p5T4BXYVqBxhSS7e82SZOUeJ0ce3U/V9DOvS4Dc93rzx3QY2DLyhrrDjv69p+rFeTAxgWEboACMRwg6SrAfg5InH2esT2nbStIW8dqbffe+yw6e31k0qeBxWTgPE7DjWHtm73NzNaeARJXlsnm137e2g8r2NgWq1aGKX81Ma3zZspa2ndHq9F9HXMoGufiMwWNADKTvghzm81BMEqQGe0vhznwux/ev3jwSEntmwV02iNM1c3kUGeUUkBZTPHx9YoJnzpxXYKcAh6z8JpVNVtI9K4i2vEb7Ihl2melbFOw3Aj6Wuc9dSqdg69kWLCYO53AXMo0gTNvq+4OpsHkDDyFHVSZHAH5QmCqzqWXSbKPJc0xotSf/ko+0zzTeTQpwyRQM7uDmcv3YYo3IImnYT8LBnZ9zTYdG+9ja+Q6dyO7xYTSlyPAqeU/PosGZWwoWva/VpDKTbULM3fO+jYIa6BF/8JqJi0R3wEkGRsDODY5DaqoB6ygGXD8FB14Vcw4QNSnLcHCdwARY+gx7rUosoUv49avGjun+MLfmQ2LQJDBMKwsciy2FhM35X4pti4A1CcUkR9U19G/mMCTWixAMGNlYN0A0XIPKDSbX+xf5rgzBeg7GNb4LtN2rjPzq3/kAYWdTFom+oRrs0Y5zRMYcqRd4rsZDe5+APSprRtwRV4JOposd6/3lhNkXn11S/OXzRYJ+9n4GcSofnU8qxhbza7HGu4nesa7r7TZeKsCzrw2NQza1nLM7/g4MGdJzaX5Y2sBBxfwvCMgdGPGHSR4CPpbdf26ru3ppGMbubmW7umZdc2fmGIytHOOXVpnBgkx67039/hsT+97Xg6dvLKcK8BcTfh7AHTqYgPQFdV2Z+wB2jCh7ov+OUdH/xNe8zoIzUCfC0Az0McGZX5/3YZNgZ9CtAnXsB8cA1jXfeb/KNdPwUudZn/AAsf3bKvzJbMiZp09sWwGYDR0b6yPLRbrxJuTdd1drvU+tnDsLTp7n01z5QruZhsyR2cfuiesZMv85++a4TwsVn2M4wIqXfbY6EyZtgLrBWmvvesivIL/vE+/7o37Wq79wvTM91HKClB6obq9ADChOw6NL/AJuHDTC9TFfI2CJmkN15BzFICGCZ5XAKgXa7f9oHxQukTTY5b08ZAEIXTAj3fpzf7Y5Ckb/9aeGfULMIWxpN9gazoPpXNU6p8TnqMgG/jNqFlHD2Mi57kGX5g0K0iJejohPW0wTO3PGsToBHEDBUz16Y+wwXvjFBnzut+gKWZpgHW5ph7SH5kZtaJuP7vRbwcZq9GMLM/xjy9z2j1lYV43NwvbGA0Vw2dckyh0K0bGRsNVoIoAnTJ5ew7gJwh4sK9lnySkvqL/wo4bJHUfp+6UyybC/o5uFFQLO5+DvKUPAYHZ1PhABDpPlxMwdAD97TYC+9hg3qZole9TsRw5L6DGGOo+QGrOg7ect8xwLCrAjyNt3fYBnLZgIZuZYZIVaU6b2Yghd5zSJGDLPbcBzvob1xMzk11OGGT7S7Jhw+WjQXn6ne4Im7mN9dhc0SbkhHrHj9tzhjYwJG0d8BGjFuNyJ3Dgl9xcnHKKQCSYUGRd/UTUPH1jFwoByQ/uvHtxT+V/7/0PLn7++POL//ZS7LUdrjWvSXbRZnhSonkTSJ3VL/Q1rCfPMFtHfQDCLQ+X1tqxVs51cdUTe4Bt1QdT5+x9l3m4XhdQyffr5m4t59t+v4JM90EzjlP7ZlleTe0Ghv3lKTP81vYTbOZ/bxC66rYz+1og9N/9r//naxd7K3ykCDaNXkQZ8f7bC1Bff+zecMjHyrUAdbmWpp3nz2f67y6MGfWneu218brPuqI/Xdzsl2N91Z9XcSc68sSAVhd2QUsRTYQdqnPVI0a3U+Z+nUbjj7XxVHsv1UFvMOFF/iwzdXPAwK5Mpj/mc+aYbO040mAL5tKpU94X+V+lsXHK61IzLzzV13Pc6QLPDwUBqFIfEg0v9uc5oEMf58BLPxMCzOXCRtY3tzDZ62/6yz5iLXo3dOSlCSHGMWbeTp5efZpKVMc5JyJK2+Y98uZzvryYpAiRC6tgDo9RFgzXHaatfltp9/Nu6WxvCnsu9sZy2rela1xWPufJXQezPQIMrjfyQfv0D3+4YgHrWfiaRk659aUAPO2uZx0EIjJVA0Z/HAJ0qutR9LSr2ka7X3EupK92Z5XVk37v69N89/N2bZlSMwj+3N1aY7B1eY/RKoMRy+oGxrfGYj5/K9tjVQxhiUBdTzuUsr2AP58045nE+R6EflE/6s+LtkVO+CxAsvwoq98p22Om+7xUz7J6Hr+jylAX+jBlUP4tBda8sBy0/OgzyvP48nyXCxtJY6q/0q/0B+U+1Rnwd1QXlyfZgpV13S1v1ddmUfXZCwXwWCZUOnPEstFjQV1ct5aVAq/FWPJ3/TsMUn1+ub3usfRTz7X0a6QrPT1lhrpQR7PNLf/cVzLK3JGrQ487cy/zUJ13cUtt+JHcEO48VXomzY//8vJxrdK69WMdKPDwi4cOWnrZ+vMdfY5UIJN81EuIZZqnJcXVJhDLH9tcvyT/PTZj7I/dn883Ec78doPTvwcR38rZ1perSv6n+z7Q5NITD1Npm8rrdedAmd2yTzUt4nhKx/zTdc3lJ31z8Y//H63akqCgvGnIAAAAAElFTkSuQmCC"/>
          <p:cNvSpPr>
            <a:spLocks noChangeAspect="1" noChangeArrowheads="1"/>
          </p:cNvSpPr>
          <p:nvPr userDrawn="1"/>
        </p:nvSpPr>
        <p:spPr bwMode="auto">
          <a:xfrm>
            <a:off x="155575" y="-3290888"/>
            <a:ext cx="6410325" cy="686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1" name="AutoShape 4" descr="data:image/png;base64,iVBORw0KGgoAAAANSUhEUgAAAqEAAALRCAYAAABrgHqfAAAgAElEQVR4XtS996+t2Xnft07v5fZ+p3MKOeRQokTKkiyLkWXLjuO4JUKMBClw/oAECZI4COBfAuSH/JIfAhgREhipiGVLllskS7LGIkWRFOvMkNPLnXJ7Ob2fk+/nu9az99rvefc+5w6HAbKHl2eX913vKs96nu9T19Ajn/38QfoEXuMjIyntHaThNJT29nfSfjpIe8ND6WAo6buRdHDQ+xg+Dx0M9z55OF+jW9LBPv+fX1w7MjTkNg+GyjX6nIb2U9o/SNOj42lMn4d55sF+2tnZS8PDw2l8ZEz37icuVVfS5ORk2tjZThtbO76OJ02MjaaJEfV6b8/PGp+aTmubG2l9e7fz7CE1MKLxxRjox776xOeD4fw9n3PfNVq9nxwdSXOT42lvayPNTk+oTztpR/Owsb2XdvWs+elJPXMnnTmxmJaWltOB+npreSXt0FnNy8jQcNof2tOT1CdN4phnZS8tjE+l6f2RtKvZuLuzmdaZDw1ujz7onnqWuYMppf8xj54+vmNtWAP95nGU97EAmkmNSXM+lJ88pN7T+piecXJ4O/3spy6mMzMHaXZyOO1MnEnfev2DdGdlO32of2vMpcagVUu7I8xzpotqQfVp39/Rn/iFvu7v73vsw9EvxqC15Pu6r3wXY/K6VOOpSKeHhrh/SPTCX2bWU+F59pQc/1XW2mOq6Dr6F/M9qEFfU/qSx6F50mQwrnqv8D6+izlotl+vnZpMI7s76fkzZ9KJsZE0NjqcpkZG08joaLpx/146P7+Qrly9kJbu3k0Lp8+nf/SNP0nXtzKt0y507PWG5svKmAr3tC7aAx6j3o+NjaVtPWeXvan293d304j6zj4dLfdt7+2KzkSXWruxkXFWO+3s76U9PYDr9kQnMbY9fd7aVz+0F/dgGqY56Hc/TYhSJoZG0yhzNjKUVrY20776MD8znYa1r2Z0/aL24SnxgT1NwPWt9fRA7GhX3d6CJ6jf9GlT7bN3x0WbY2pTFC4yzWvI3tkTIZjW9jbT6ZmptKu27+k5ojwmRLSTec4+86S/wxX/irWPeeSvx615j3Eyt3Nzc2lzczNtb2936DnopKbvaMdrUmi/fh/3ZPoY0TWHaSf2R91W/Z1prlB+D02ZF6hN2hYV+KV5Yu/MTEylJ64+5vWbnJ5OX//2N9NuZjJpWM2xdJke8z7bFV0Ma001w25zVPM7JLqY1Lycmp9NQ9tbLGnaEs+dm5tPe7p+XDxuQmu7pXFf++ijtDcmHrO+m87Oz6dLpxbSktb/9et38nPoV+EV9TzW42yuSVxf85W2vdq2prE3e/hl2S9NGRd9MN8pPLhet/gu1rdJB3Wfou3oc80nmnyn2be6X/WYaCNos22++I093+G92gsei9Yzro+2+T7ai/HWv7XNTduct83ZoHtr2Rb3wpcLCzFvb+6D1rW2LIJKMy3Hq0CSnvUbtM7NuW8+q0mrbfTQb14642vIvuZ8t9FR3S/jlUocezUbOKFfH5AFMedNmu6h4wa9DxjTi0OfFAgFNFjA62kjBkbDmQGJ2eyI+R+IYdcbpw2EHoixe2AI9iZALaPIILQ7EfsHYlpiblOjEitiWvyXN6rAm4Ad4CwJ7HHPxMSEBM2+QaZ2UtrRb4DncQnqERg9zxBDB6hu7+wbtI5OjBtAMpYuWIPZZsHEcwxoAHKFGSG8hw720swY4FhCVJt2RJx2WyB9dXM3jakfI/p+TGPht3EJcf2U7q9spBVtfASiGbqoY0+7YFjzOqsP0+rrpO7dWd9MZ+ZPpBsP7qUlhKIYsWE/gKozTxmAxibqEEEFfJrE6g0ikCDJ47EgbBG0Jlp1aJQf1L9HF4bSr3z+8TS2uZzWNE9ff/d+euPuVpoaH0+LC/Pp+tJK2hDSGJKQQ1jTr3o9M6jVfAOYCmDpMFKEqb5HeG9DPwitwsRhil6iAkpr5mIto7zaQGhH8FRoEwAC4GHlgvk8DBgNkF9vsKOYUH1tDzB39/Pq1WCkTXjV1zTXkB0IAJjb3UufOnVaStBaevzK5bQ4OZ3urS2nB3fupSuPPSKa2rZC8623r6WX7t9P6xCg7y2Ai09ai1Gtw5bApkE/9MROKgoL/Qf0DlsB4G5djzIq2odOWPYJFEFtknGBF8Ajj4l9xJxPjGtPap15vyl62dU9KD/mI/puCmC5tSXQMiYQKp7CNWpvR/+Gtaemh6VEbgNE99OpsYl0buZEun+wna5LQVtb304ror91/ZvUvmZvA0R5jQM4eWOMhdDSHpKCuK/x7g/tpjl9e3JqJl1fX03bjFl7lPmANveYChTgPjyqIxjVx2ee+lR644030oXLl9KpU6fS6tpa+uCDD9KWxtRPINU00nzfDn7yGHr2gz40FZr697yH8lwEPcXvtMS6Dmm+RwT+eaG0A0hGtDbM25zWc3NjM506czZtay4+unXdN7EmrLcBJ7QjJdxAkZs054wZ+QAYHdffKbV5anFB92QeuilaGNU6LmneV9Y3rLDswwPU1enxsXThxHxanJpKr310Pa0IzPOcAByhsNVz1gbAAszXgC7GXgOnmJcm6KjXrXn9oLVrzvNRa1tfj4DnVSvf9do1AV8NTJvAudn/Jo+JdmM+49kWvVlD7el6fX9bP5ogu98cDdoPx/2tjf/ayFCMBSFvBq1TyI+m7GwC3rY2BvH/Ji0eRSuD2n8YOdPWTg8IfQihV98HP4zPNb1BJ1ZGqwcP6O+PBkI7HUAoWRiJWSBwAF0i1DEJoB0Jo42dLQsAQE0IIG+wBhMPEAqJ15bQnk1TgdBoCyvopK0dWEqTmR/WUGQ6fQSazUpr39ne9G/bu/tpc2dX1kTAYWZu2PsOpKEDRbf0FxBqLbBYPafE+LBgZIvovsHttsCpr8ECGSCUvmNB0Hy4XV07LiZ9/vzZ9P71m2llY1sCTaB5YlQWGQDmrsExRol9dfaB+iXxlC2Y/EPAC+ZOYM3S8z515bH03nvvGWwzp7uaa+Z4V+Pc1Q21NbQJktwvW+8KM2ndBeXHYlk8EKAIsIb1aFRCf3hnNZ2em5TMGU9LaxtJkF5zOZJO7i+ln33+6fTda9fTR+v0HxCaQUXNUM1MKxBaMy4DH40LrRQB5LWXBh7XwNCgsxCwAVB3BZ477239zrQGcDGgDsVFbUVfTL+iwX3mjfXzXB//FfMbG+yhBVKtfWItLo6BNsFZC4bmXNa/IR+kLqURob1Lsj4+evJk2pWy8MjZM2lTgHRThALAOH9mMY2JbhbOXEi/+bU/TncPpHwJGI2IZrNyJfqnQ5ovrJfMN4pBvRZARa9sYfCT8ioMY8mS5Wp+bjbdf7Asa/m8rH476YHAyP7UpECJFELWU3S7vbsti6pAn2h+bHxSYO9AyosUvkL/7OsRgA08RZbXHfER9htLCDDZ0T4FhE7pizOynE0JeD956oL2xFB66eaHaVNdu6eNtKLnTIoOJobH0rq8NFuihknR65Tu3ZYlblheC0DWrp63KbaBYjqmfsyOiw4Ffu9srgt4iuZ0D4Z9yNnKVYaxPS8DnLDQYTmcnEqf/exn0/r6enrpB6/YC1IrVQEqBlHdIIGTBSPrlS2hIfD7Wc1DkGYLWPepPYoPS8pP2iBjmjP2CfNDP6CBUfGicydPpatnLwhUr6cfvv1m2hKfAIDuorCYJLJljGfsi35sHEDlLPtyQlb6A107KyUERXxu8US6eee2lQsUjW2NB764YaApmoRPGoQupsvzc/ptNH3rjbfT0uZ2hxf0WO0KTWbyzLu6CZZqwdk2/23gqrkWDwMG2tpr28tt+z8A4SDeUI+hCUJrGdoGUPvRX/TZfwEdhbY/CWDZtndCpvcDxvU99dzXPPg49x6fy/fukZqejtNGva/q69sUxKPaM28p8u9h+xGgMObpkHHqqIeX3wPQ0xd7Lit9JNoOENpcq6D1hoz9ZEBouFHHBB5wrQAIsRxOyBJoQ6QYFIIR8GeXemFybSDUHfUM9zL4rpsnDy2UMTRo3o/ithNztBVGr2EJGIAd4GRcDI+OAEjGxyX0JLS2BOg20L6xxoixTkkQYdzA1bCyIQSlB+JmnJDgXN3YsIWHyd2DoTKoAlgQKrb0lTHVCA/hOT85IS1esFLPpK0NuT6xWiLgAWIA1XEJ4gMJUAwT2xJ6t9fX8uoapGTAhstNDnyHHWAhZB4Xx2cMKu8KXOwDRvU83Jp2MZaXic1gK6ioa0UOQsaSxcsMhvu5BVc8s6MGPPeaGxmMpVhk0MAdWzZ/jYgYCT8YTl+6PJW+9NTl9M+/81Z66a5GqTXctWud1vO6dJ6Juw4cHZbv0k1c8ZiXAaIWfKwlQBJLAKDU1jouqcZRAGTNGFESsvUuA9KwEHONgSkgFxiB29EElccP2RWR1elv8w3zEWEEzc3cFEpt2nNHCFghKE8z6M/u0TYmWgsfd7eh0HUtJIbbHs+cUPzzFy+k0d2NdHp2WvtSio/c8W+/8Wa6eOG8XPK30mc+/Zl07f6D9Ls/eD1ta2BYKq2KqT+MzRYqr7/c7NoDO3vbxSKWaQrFURBBITGaU+2bRQGHx+Xuf/Xda2lN4OHRE6fT8upqWlLDa9ATip5IAbC7r72KsrqzJde0+oZnYk8Tuw34VNsAUFzwGdRoz2iPHhDyo/XbMVDR3tb7E7LKEYIwIWv9pTHZMKWAbggIf7i2IquoQA1MSS/c+jt6v6ERyheRJryNsxLn9dc+XEexxP2v8Y9oQ55ZXJRlfymte12g9exdwEOR/T6HX6yoQxf0F5f+yYVFWWXXzYvs4i7W/bDsH6Kvsg/7gZbDQCgTcL4+b/gQVj3gstBM0A/XdgFatxe0ss++sRcERT1bG7N7PqUXPvPZdOv6jbQr5eLe8rLWYi/NTc/Ipa4wA1nY8yvzRMI2dsT/8GA5YAqXLnOLrNAzFmdmxPcUHqVrbRxQW/y+RyyFngk/0JVpdGo0bYgvjqoPn750Kc2JQEYWZtNXX37dSgkvdjRBJDw7c6/uPmlbpxqYxZy0KZT13ov3TXd4tN8GeDuWxMqCWK9L7N02YNe8LvoX69vkC9GP5tia3zd5TFsfPachE1h78+qshLW11w+gH9XHhwHy9Tr2XSss78e0JnzcZ8fcBN30m+82ujvqu6PaalMijhpH0zL5sUFoAIkWEJrdYXnuaxrJm7OAGe/TntePBkI7jesBAE67Y9QDGIfZIRZDMfhpWREzk5B8EAjA4iJ+Y5d9BjyHl6XezEdNMHFngI0JMcsZuYS35PbD4okFblOudRjevvoxru8AfUhB+rUh4AfLZFGn1ca0XO+bxMfBIA1G1D+931L8VoAe90uDYxwIxR0BwvzKTBerGhd4SLp2XNfOq08jeua0AOmuhPCIgOYqDFt9m9QzJxy/KuCu+dvU7+vbmiP9PZArDMaP+wr3PODJcXHq+6zcq3Nqd0ft3NV4t3UN1hpAaLY+Ar5yn1gL/8tdN7BgzB1ijzAId7ksBhbCAoiCgLPlS2urtt2y+jEqYYDV8vGz0+lLj5xIZ+em0zfevJlevr+Xbq5uegw5LjcrH/WLvgwLVJghgkjLWoCEGGvGaJmebLkBBeuFeLdQZA14X/psEElTAEtCM9AafU8V/1ri60KRYNNEz6yFew3L2ldz19b3GMugDd1kKEfSMlTXsUIfVhiawOQQUNkXzVqbYm730wnR+yMLcwrnQOGZyKBOShn0d+HUmbQoD8HI5Gj659/4jmIp5S4XpLQFWiBuSN4A1ltN2gIOPXst9RnFYl/7R7sjfeb0qXT5zEJaliXr0vlL6czJifT9d26mr793y+50wNe6LGrCmvosIKY91Yn5VZteR8eeZR4hm6mUthwHHvPlWMKYcEAggE5ry74GUBKOMyfr2NTmTjo1PZvuLj9Imxr7fcV2b3lv5PlAWdvSKAG5U+oT7QO6sfIT38oMmDXpd0DrnOYMGrmtONOdUYApyqOen3G+X23yrl53QmgYH9ZQQNkzzz6bXn/9dXlmtq2sey+WWOBaYA9a68ZW6uydDE7Yc7lXzfbaBFz3u1DVIPwsSezuLlZNlHfGPCWr9YEY+Kj4H8rihP49+dRT6avf/oYs3Fmx9F7ifhRB5p/4YO9N+oRLXpb14r2aVtjTwtxCuvbhB1IEpJwAJ7VuY2ofKzUTbL6FAi5r+KL4+GeuXEyXzi2mf/WDt9KtpY2y73eyB21oHHWjR0moBXfMyyAFMa75OBarWJt6roOOjwIYzXV9WP5R398Emv3AIN9HPGfkPnBvgGLHWLJP+yjIbbTYNgeDrjuKLzbv9TJDY8UDUM9TWzgW91velLHUz2sDdb6+KA395m3QeI7728OOu+5X2/5u7vcmjvo4zzvuWOrrOrG4Me/aw8YlXreeFn90EOpBeXFzDCbuWzTZWSX4bMiCSMLCjAQdDHhczBh0Bwgt3vIeENq2afoxip4BC6GRDIRLfawIq0kBvtXVNVlYcAHBwXi0BLS0biyj4xJaWECW5c4Rkkoz+jyF+62g+C1JTPj4jgVedkV1EkTUGC5NhOsw/nwz+yySekCoPmOhXZAFdEda/ILmgdC0dZ4JuNUk7Ms9CDjFenzyxAlZjdbTsmKh1iTgN8ESWA3Y/HqeYyWJIZWQQfju2s04JBf9E+n7776VtoR4YcKIUQBpcZa6X14jFt/rlfvaYYwViqpBqN8XK2kGZ3mtCS9YkEX5ucevpKWbH6k/cofOz6Rzl66k73znu+nqhTPpnTsr6bV7u7JsAGDoU9fV7RCJIli6j84CjvW2tUmfcMvZalmSYhyCoBcWd1yxcW1nY+perKfGYHpP7KCtDFnyeR0NbKtkhnpThrUnQOhRmy9AyMfVKltBBvunspjUfTiOAMNGjYXJ66sO2lIo+nlC8YinphQzeVIxk0qAI+Hj7IlT6clHrigGbyhdu3k//fYr3xdwm0qjAlpWsKBvW8QBcIRlABjxEBCWoRAX0cNnLl9MFxZG0qPnF9Od28vpg6XN9O6NmwK5csHLAjp78pJ6tCeX+E7a3JZSJlC3uS3PQknoq5WhPUxaKBwlrjBgHgqg9zUKRLEiGqgAgllz1ll/sdSOqJ/Kl0snR+TmxQonIHpvfystyWqHwjiqfY6iZ08GllQn9WicKJzQiHgDFlasgIT3SLUWrU+nVY3h/o76zWiw7sMnyhx7rquFqnmW10z9I758Xok1KFOXr1xJ3/72t9Pp06fTiiyJ4aKPJvoJvTZQE/Tbe09RPvvQUZOu20CoE4k8JwBR4rJzbLYZn14TmsdLJ86kF558Op06ezb9xr/45+nu6pIVFPbmmIwSrCf3zCjJa1W0YEtlAdv272j9pghZEqi8ePZcurf0QJbVFSfRYUTAisx7gDovQqK2JFNIVnvq4tn09JUL6Zsvv5xuKBlSpgbRlDgfigZeJvhLY/xt81qvVT+g2E9wDxLozb0az2laO48CBf32fD+A1ATbNZ8fRFdt14XMs10ZGdjRAg9zxkH97GdlbT6zH99r48MBZizai2w+bohA/dxou9/61M8+aq3qvXjcsRzVZtvz+4HmI+VVUQ6Puu6T+L0JQgsE+/GAUC9osS5hlULmT8hCR/wkAADrCwBgW8DT2hTgADerLGRdBy3iRt+VwPUmmm+blM41CBNxHJgOyUVku5PIQ7IP1yBIASG2ENj6J9cxYQISijDFHbkMccHh08F1TtwoGcWTkzMSWoQRoH3LXVQyefk7jgUSS2VhqJEpD2PNiVNd9y8AEphKZqcmwUlSuO9HJJQ2pe1v6DsZndK8AMK+BCUMd3J6Pt0UM96wOxqrQVd7AIAB5xxHJ4E5KYvE5554Nn3n/TflepSQBTRo/LsOF+jlGgFEQxvszGuxhNZaE9C3yXjs6jcalb1M45zR8xdnZeWWu20Ly/LGVnrh8un0p56+LFfodvqNb72jRCsAtGFMR1AHCOX5AUZZFwNk1ghLLc+hakGJEc19yQIQK1ZNI7xHaMV3u1o3g88SI8c91uyxeWpewpVVM8cA3GFNxQoe4QlHbUr6c1xmdZSgc8JWxSyayXwxlvhbrxndwIuJkGatWS9bzfX3nBShcyK0K2fOpbvKjEdJOau4PuLxLl48Y9D1O9//XnpdcZx7ezik1RNZ/rifkAuDEq0783xKoOKCKj88+8jl9OoPvpsmVP3hsauPpB+++X56b01JRGr7yVOL5gFPPP1seuV730vv7QDuyAiXW1WKF3RaM34sMLy25B0gMYW5xzI5JDAMsMCKyT17olWuJSyEMQLgsNTmPaiual+cBCDNLqRtKXQ7o/vpvhIRVzQGrJeAUJ67KosacZ3Eho5qgzk4RveTkU22t0MG8DxoLmdlMT119nR6++Z1x10DQseKlQ+LbB1LnOOMc/Z/rFHsQp47v7BgEPrySy+lk4rXffDggRMfHc+J1b+i2ZqmjqOAdK/vDWU6in7jdxsQWoFrBujDWjvGElUSTkzPyZI+kz68dcMx8p+6+pgU6NX07kcfKMZ3XImYRVG0Hii+r1AO78OyzzsWUSkLB5IPhCtBuSiP0E6MeUFxoLzf09ru6Dq4yYiSz74g6+uE1uqNm7fTB3eXMy+RcgRkHcJi3ZiGJs8YBBQC2PQDbs05bQMTzTXr4a9lj9cxfv3Wqe5nDbTagGgbncRYaL85nuP0u2M9tC5fwpyqth6ONntH+XHvdZZ2MWTUPPH4tN4e9jTo/qOUjlibQfN9nP4dF5g217+eyzYlKNb+qPYflvb7jalEFGY+WC76sVhCowPxEFvtygYD9MEHgE1YAShLYuuomPg27tIANe4kvriHZ562XlEuBfAiwAOgo4yQS8XYHY27DVlaSjAJOKHF78r1OCktnPizJYEnrCm48icBPgKno3Ij7kjwbcpaiTZONmtNXDlhqZvwYpDEOBxjiMjOpmfiJckvnUAATUjrF6cExKbh8XTr3n1bWnF8L0iQj2Oh0xh2yKIXw8UaumfXJZs/ly7KJYayy2sci48E9oGyepcPFOMqBuxsb+JDy9L3WGj0XQZ92TLYIeKiDvQQtdYigFt3jYu7unLnG2DSN7X7yMJk+sLVk2lRLvmvvvJGurY+pDHIIsIaqW95fnJ5JFs9KyYCcHLMEa8CQh2XyJXF+uK4Ml3j6gNcViyd0e9YY0C++14s2MT5dhI2APTlOYc2ZQGoCElo1HTc2GG1IImfalA8SLC1bdZDzKJYezt7qCg6bQKt9VlGYoQrQIOUCxOQEu0TuvHIzGh65spVZ6zflwVuWVnxp2R9P3/+TDoll/19Jc39g69+Nd0TkgUgEMc9hlVSC3gg5Y52FrXXpmXJfEoA9P76srKjz6V3rr+fltd25f2YFWjbSk+cnk2PXjyfvvonL6U1deepJ55O//KH79i6OqS2SABiz/IKN2DPvLI+mn8UG/MI+qGxYA1FqcTjwT6AruTSsFubvU4MKQomYTkopApadHIkbuN72r+rxItrXADRbdEbkYiA28mSwY9Xg7JT+8S+SrmjtBA4HCB+akIxj7r+5q6Ua/1HmachKavwDZRqb8qy5723KkucE7zgg2r33LlzSth6kJY1/wD6BYHSJcWcQrusZ9Btvbb9hEt/YXKYj9btxn31/bwHhLYlSoU7nmESQ8s4HN8KHxKvmlKy2y988WfSbZUAuybPiIKX0oosn7lqSG7TcbBiPrZqlrkibMBtSfmeIlSEcKrZGd+Lt8wJmxgwKAVGwhsKhNZ4h1Apxes+KevppYWpNDyr2NBvvZQTIFESWFeSmYpHoMO/ilxq24e1chi/twHQWIujBHnbM/iuTQltCv1YK64Pmoj7QnGuEzOPA34GAZTm/DT5SrYPVPLClojGd5W94+POTb85a35P+wFmOjKj0Z+2e2q+f5z99XEBcqxb9KFpoa3bbaOH48xDk15rWRb0VI+3bc8/zHOa632ce2sQmi0EOYzuE3fH93TGhIrlT/U3xUBwp8A8iP0hFmphds5W0xUB0Q0JDgBYpucSD/gxQKhBjQBOuJoBM5MSuAgXwCZMEOsQwsLEoKfNTU9lq476RTkmanNuKmuXZBwseyRP2AWsPhM7h5eQ8UScIWNBaBBvGuq2NwbgqbgZc0Z5CVXAmieGPCPQO03NO2UKYwnelKAj+5aNNCGX6JyesXLvXpqS2x5X/KpCAnBnO6cdoI1VFAGMEFcf55V5OyKgCmPGwnLvwZKsp3tpFQFvK2Je9ENANHulO9m0+K9rgG2C495wc5QWiMnqRHYCboS+DgSWpzXf06MH6bOX5tMzp2VxOyUHsITVtdv304uvfpTeXUFQ5/I6CPomc3dfivXOTLfqsEFz+Yw7njXL8aiZKdq6aQEa5YHQZTI4yJTVDaMwSGVeKhBaM8xoy+NHNTBSrrhry87zc7FNV0z6OBu0ZlT1fBBTXbfVZFj1fa3MDHqhjWKRwyLkWF5ZyR9RIsdnL19Jm6KxOWUYP1BC0qwSQ2aVyT4xdpAeOXc1feWHP0xfe+9dAS4S+7LCI79BOjG/mFZXltLJCQEFrfuaYiRnZhcFZqmNsJ3OL86lJy+eVpzprGJDb6XPPf9Meu/2dvrffvdrTgai4gO0vq8atwcqUzYs8BiWt1xVg7jB4hsxSHV+miP72GOu4cf+FfAbZxnxUBB2AhBSD1ymTftreWPNdE1i0bTAEUoaFUrlakjvL91PKyiV9pLofvENYqcnXL+SZEpiv9U2FTSsZOLqp86lqm+IiZxZPJmubSw599Egk5qmXOcwj1466ewd4l2LdTPABe3D+OApfAcQo3RTMPrjMPymIlXfgyJcv2r6CpppgtJ8fRWXfYiIM5Dch5kW3uGwFn28Krf8HKqBlOwtbdh7ise9K0AKgg/QhFEAforVV6vWMVQ42Uu/kdiEpXNOVQ6WVlfEG2U1pRKHfiMmH5f9pKzvPB/vFFbVGc3b05fPp7nZiXRbZeFefesDxyB7TpAAACAASURBVPCbVxKyVHhAcyht+6a+pg2wxRzWoHDQPm/bw4Oe2wZ4mmCw+bx6XYMHDqq20A9U1c9p0komiy5DbvLOAMODXPX95v+4PLOt3zUIbaPveGZN7/2ua7bfr1/H7W+Tlh4mTOA4wDd4S1OOttHjcZSP49LxoH3U1kYzBrSIpN5LDw5+9JjQQx2z244C1qWIe3FjE3c1NUGBdjFl6nWKCa8pNtL1NgvzQ/LUm71t07VtzMzUYLy4s3JM3Iw0a5g/Fk+HAABKCzCeldsdhud4Q9VcIVlhSXGYu0LFkwbLCryXsCILXeYKWXCpXSe3veJaGde0QCIWXVyFvqa8sjW0WOFswMubF0sZQhSr0gm53UcECIZlfVkicSeKWWt+JvT7orKYGSNzI+Sebj1YKdZQzK4lYcdgt9TYJDCbGDasXlh2BUp39GyL8wLSqCPa2ZQIEDWFVTU2FYcL5Mu71+F6M//pYeTFHY/FEKukBDShC/w7N6vEkIPN9NSF0+lTj59PVy+ddome/ZHF9Gv/9Bvp7buK9dLcufB5C7ADToZbO0An/QkQaouZpD8KwK7AebZyd0Gm+w4AQ9morPFmVuV5VljCqlqSf8rAjcqDkbtdLMr8re5v22gBQtt+a6PfbhZ708aan++EuI67slt2p+mWb+6D7lpiUcZixcEN9F/WJqhD8zKldi+J9h+Xq/yKMow//PCjdF/W0LMXLqQLKtmEJfFgdDL9xte/nh44M5qYaEIvUrqkIutzuvfOvbtpaGrcccsTApTn5kfTv/vLX0jvvn87/eaLX0t/+z/+d9Lrr72RVpSh8nvffCVtTp1Im6prSzLepsDBqGhlS4XHqUjBgpGw4rGJbvEQEDu5IrDrPac9TMY89GvA48RHXK1ZubMlVK8OLVjJ1JdSDk8ofnBMdHJ2Ylrx3trDotUbqh16k5JM+s4WNc3RttjGmID6nqxtJC2iNBtTCqhuo8Ayl0R2SGFcUMIT5dXurKzkuMOOm7ndghjrj+LE+uAJYnwXNN+44aFjvmPfzsqah4W03m9twqYppNqBTa8ltA1A1W1332cloE3YmjbFs6ImS4QnsXbzM3PpsctX0+0PFB8uBf/GrZuuHrDtrPiioGk/URN2R7wGIAq7Nqgt1Q4MxkVvrMGlR66m60pyW1JIEnyN+w4UxrSl9uAd9AN6QdlaEC0+ef6ELPonRW/fVyhFLhMGg6yBUdu81ftzkEA/SpAfBzgEf63XIvhNDWyb8q9WFuo9H983x9DkL7GWgwBoDWCb8+BnNkBoXFPTiY0dhW8F6DoKRB+HZ/bjuaEAGdg8pAGgeX0NrJugtQm64/cO+G55dn1Pv/30ccce90U/msB6EJ3Fb3WfHgbQPmyfA4Qi6SLs7rDUS588CEU1BmjiakKKQZBjJAERdymhQyYl7mLqdB6YE5l6MxZA8Mf7Aa6TQ8Ldrj3AH1iC+FC5DJ2tr+8lfBCAJAK5BA4Z3WJ+ZMpztUPR1IeVzS1ZZxWrpuuoc0q2On0BSAKYt3AZyfLIeHYcT5oFI8H3bEBiNYll8gkyBkzdbPBwOwO0TkvTp/TLtNpaVbHnZdXZGydDXv2ZFUDdlZUUrX9E/d9WX+8sram2YUkKAsiWWEXbtzzeki2uvz7bpXBeLAIu7A0kQ8hXk2aCKC51vnfmOgI8GvS1RkOV1dAXGnxyj4nX7tpsmZxWZvLKqoA586KSQDJ0OemDNrZGVWPVcQeHTycK87wjWOkXikRJEnGWuOZgpCgYsbld6aBYnFm7jlueflUM04xC3xG3x5rgyg1XPT/k86hynGiH7so8YSmjb46Dreau197VuThbZz0vGWPXSWFtm7dmhDVD6eoLuaFwN3WZjVcsP6u8qwWNa4QC1gB4rBfzI+vRuN5D84/J4vSc3O9Y4+flmbhzSyfPaG5I7DspcDqvLOXXbtxI33jvfQt0SiFRvP2UBP8pJRveEwBTup9d/SgFL5ydT7/wqXNpQYXxf+2f/IGSUFTSaGVTFnlqjurkG6xWW4SSiB5lLd/fU7Gj/VHXBTWQsZDLFjjWKfYkJXqwWEI2AGF+caZ0qRnrOg3QoNc479FxvZ8UoDwlULS5vqLflaSkvfzco4+mO+++l1Y0/hsCoStZs/D+2HR1BylSgE3CO6BAb6qsYFLeifatuOkHeNmDUvfYVSJKLGdT8MSaRu1KhwuBWgkZIKZc/PCMTrW6ovhQYnT5d//Bfa9FE/QMsqT0AIHOfs3KYhsIqEFN0GW3jWJtpq8NQqcPgD+nSfJePIvY6whFmRK45hCN+bEpHVixkMbmptLr77zpdhya5PVS+T6B1A1Zq81FtOGdSY9XQ/t5Sm3a08NeFY/ddu2lHD6xL8soh57Ajxdlld+UQUBM2vvuqdOLUjpGVc91K70qZYiQJu/ZhgLZBp58WUPWHAXY+q112z4fBGDb1uLwmvS22ssrWKTCuzIa01jyfqhfNbCqY1B7lBP2tMMXIpwuc5gOH6Nt6LdqusOTEOF+fFdeNOco+nMUoG/ji6380+MNTnh4Dd37HvlV8g2qtW4CzjZaiO+ivX7tNue7ef2PUmWhbfzNvtZ00Q9UDxrfICWspskseoI5FNxmqZ3ppfvKfNScnX3Ygj7LtT8GEOpnZubiozYRNBImAIpd4qwoSYLFjngv985Rf0HFfbXwflqVJ0/cLc8NG4myMVmrPkUcqmoXcokzb/VEykVhbSJTlvgmaotuSTBhVVklfIAYJ2neU4odJaubyVtTG5z8hItnjyQCSsOI/bnuqWVodv0TN0opGDMXAGyx1uXhASBxGwqwEfskhosQxn1IIW7iUQGGAGVAKBseNxQu+2UJZNlzO/G1Zs0AFJc3zOEPeZHLyT8+Jk+fdA3Ai5I4NQ2EVlITV1mFQi3duN4O06hKNjnWoygLjveiF5pfTk7x3AM8EDC5o3lORJH5GcwEBJpPTDr0UrtYtiL2leudLW+XbGWZxbJOtqzmPJKS6AN0F7UYgwm5DI7NViTudDcOz7YLnvGw1qbdLiB1bC/Z2igUBR0OyoSv5XZc16alD9LcDwu4MkkGXAV8xleFDvL+L+MqTDae0fNXYzun2M6rUnYW5II/qVO3JnXbPVke1yTAT+rkmgtnTqc7d++nf/Xm6+m2J4gakdo3Wn9AouPxEFjODpHLW1b9586elGV0OV1fk5VrWIlqhORQt1O/ndCxrmvbUvJ0z44mmlqlpPvJjeCEI0pGRaIKdEWsIbVwWRT2B/Pvnatn4dEwUAUQsp75+CWv25i0njHea79QaYImXL9Ulyxq356WkvSAREAV8H9P9UO30T51DUlS+DJQpkbgT1a0shcDesNSijWUIvWA0C2IWoDacXJlHxhIFUJuknQ9/y4bp4nj4IyrSuSCl7z7rkIfSLYBANMnm3q7R5p2BCVzEKC7rHVz7zTpKn8+7Jrvx0t72yvluCo0mjPlu7zE1UbYG1rHOVUQeObRJ9LzTz+TvvXS99JrH7yb42VZQ2LGXatVvMKnx6kyiJQgGywK/+QNfHBUdHFaCXPM1Ueq4ICiQFWVyJCn7yR0EUcLkIfjnZKV/vlLKjc2P5n+yVe/rZJctv3bK5a3RrsE7Ac2W7hSz1dt4OU493g7hbLfckMbcKstbocseIAw6BXaKWvRASMmo26YUE2HMSfxPN9bKhm4vFu8GiCu+z2ugS6f5Ps2EFQPsaa5fuvRrlDV3emC3KPmu/ns5vjj9zYFpG2N6vHV98bYm3Na091xgfVxxlQrDse5vjnOfspBv7aa6xpZ74OezW7rhakDe/rjAaFeGP0zuxIhO6HGFk8xEALxFXhO0g+1NkNj9wk5DWYxEHgWwvdis+EQVWXTDQsBkElr946Ebg76h/nlM8lxAU7JqrMvFw/xfOtyrfsEF12/LhcZVs05ZWqSQU+ZF8eICRBCAGOjE8qglVau/pMERNsAm1wIf9ynQ7EIWbAW9zN91D/E6aS+O6m40621VcUyqWQTwlR9WF5echtTJU4MwQSz5iSR9+8QywbDzYAPNIpoccmaAvoC4MEccgH9LBgp/k0Bmjo2tAmWvEkKQwvBEJuowwQjVAKwprYd30m4Qwm3IEEBoIB1kbPuM1jJxa1dMB4gaQyKkA+7IX8rplfoJlzwJDJ4XKUatQvZcweg33G5+ShVA1SuK/TjIwZLuEEwgFHRwabm1DWyysu/AdgL6Ki3SoyRebRxtWkaatlXbfPqvdAjyLtgsdlEzRC7jCtbqA2QOw8obwpYsXgvQqgWRs1jTqHrSSXWvHDpclrwQRJyMc/MpgcCoYuyym3LKn9aAp3nfKC40T+UNXTdFSs0tQJww+wlsJuWTEZNhzZMSJkaoraurFIogEIGcp/KqiWr1X/4S19Kjz56Ov3j3/nD9OqHOjJ0S4XiD2Qil9nRoSOKt8ZyHRUnOB6UcAuOvI0T0wxC9fysTAE8KcGD7ooLXYBV/eBIT7wvzgBUPzmX3Eow9Kc1n1L3njp1Mi2ocP67cvO+p/FukHWPpVUejr1xKXwa1DjRN7ARzPgsEyE5YiLb7DfNnUqc2q1/oOdBY/HqAQItdBEuUv4CnHzwBXQlbxC0/Pzzz6cnHns8/fa/+B1VzNAJQCTSVbywFjw14Gh5VA9tZ9rDstp1zzcBQFNZCXolfMrqRkW7mT4zSLeqGXtPczWvxK3PPfNc+pPvfNvW8ysXLvreN5W0xubHoxHx8oRFAUL9bO3x/JcYc80x4SPqL+EJ1FReVqwsvzPuGcUv8x5A2qFt84/h9LmnHk1jGw/S5Nxi+sPvv2EPQFhm+oGe5n4/6rp+gK/fOhwCjUU+Na8PHgZtEK6RvYZ5T/OKdg4luFTYOvoW9zXps+2Z5ivlXzf5M+cHuJ2y9vH8vP50KMfiN+cv+NfDxEDWbfQDoUeB06P2QfSrzRrZTxHp931zTWO/RB+afa3XL97HPUcB97ZxtT2/3/iPA/wHzV3bb8cFoXFvLRM7c9Tb8I8HhEYJHmQCdS2xhiI8mJRpuQMpS0SNTJ9OU5KRcsH5XmZZE8IgQd5hHhnx5CGS9Srrx3Bh+rbWAUwFlGw5w62ueFFqdMLQyNbnfOhtandq5rBYziiGdUtWUGIex+U+DG2cZCbKyBBSEFYcZ3yXjOrsrtcLkFB0guxYwhrKkYr7AqI6ZlDCek1xT1MCvJNisKt6f1rZyityecKIIk5sSCfC3FnRiSskVABEQXRi0DmgICdtuGwKVgm4RHFR43p2Fivg0G6a7iuIo2PZsws3WyjpclNjspvHOL+4qbFBREJGYa5OPiDiAeCrZxKbCzgFiWIJdRsOEQCeIogPg1BPG+MxfAU+Z43b7lAsRbYWo9h0x8L3KAlYUhikY0Kt/2SAylw6GQSwaSteZrSR5Wv3a2U1iJbNaN3nHArXy3YPb9EmCO3HRIIJNX9vo3dnFxdBwdxlJpQtUI6xJbxEY3OcXSVU+L3JsKYEPKdlyXvu7Pl0QUrYqiyChILgHr4h0Ilb9NNPPiVaz4mF//fvfyXdEDDbQlnDiqe+INxZCypQ5JOLROGETJA9T4KbDlqA1k+Mbaf/+q98MU0oaWR0UicGqYLDH/zLr6ZXbu+ma6sCfoSY4NbVmnFoAwpcCC9CLfBU8B1lfiAhjtLFEmp/QKmGgTl2wjGAasx0r/XWxdPat66hSza+nstpXqcV/nJCexjPw4HeX1tZTndFMxOyjO4KFC8r3lAtpSksfcRek0yp/bapsa+RnKS2oG3ocZO4Y9z0RVi3KctNWoEOTW9Y5aFszdmTAp6PPPJIev+9az6KlzFPovxqjvMBGYTSZKqKkJ4aNA5y8XUBlYk7t9Gg8frzYXo5bAkNes0FrezvymAZ6yafNdcnZF1/6txlJyd+4+XvG9w/WFvKoULlEAloifJyLsOERY1fseapfyj5F8+fT3fu3ElzUohu3LqV6YC1IpdA88ZfwBrvV5QEBeDisILHlCl/5eRievP2WnqPxKhiresHKNrmJOYhfmvuyTarY9s+b9vbQd+DgEysW73OtNUaSw7ProBqZ328T7rK7lGKi+m3U4GkWyKuIyOKgpv7z8oXo0alKDkspVh5jwKhTdnSb/6aSnl9XRMPBO/rp0iELKh/bypYdTx2PZe8rxWB5pwfNZ62Z9e013xfy4d+4+knW+p5OC4IHbQ/ms/5/xEIxZ2aC0kDQg0IxTQQNiQI5RJGmYkHs/ZC2b6XX4MYfFODCMZh4qAMiJgSFk7cehzzhtvIVjRc9YprsgvZwjSfnGTLGi4fbcQNActNgUjKyUzDLM24KXItQa8C3H6GSzYxFk7xUTFlW2d0ne4HCBFLBrDJRagl1Mxo8R6Wovpqc0pDpdD8vGKkHLKgdjY5HlTtuy/Eo5EkwUZX39eF45fE5H0MpmYPOIoQzm6nDET9L7RX5tDPzKVsiA+MpCC+D9EUIDQLucJ27EfvrkOHSANIepfkmMoc5JBBH4XR/Z2eOQaIYA2kCIxRWUBgZlNzRjIIEJ3YN2L6vM6VtSUDzBxeQKyq+5nxhQcUp7GQsexXsZKyPpEsYSbo+7Omz/esZz50IDN0Diow46yYdWQ613OI9YZLiK01UG3Z/cGgjgNC25hHG713GUhei5xhHYkj3VYCiNZuu/oZwQC5H+vlpObtER0j+YzK29xV3ct51WDEIrcpELusmL6Lqod58tRc2pAiNDw0k/6p6lmussbIKUBjoeMIgWDORinhhAt0SEBYV0zImnV+YiP9p//WF61Ybav007lzJ3wC0//0e6+ml28KIE7rOFxZuXxuO5Z7LYxPBENB1PuOQDP4l6VSvAM63mHfqg/U6aQesGlfn8dphxAbvc+W9HzQARUpdgVgOIzikhKS2HPjCuP44f276QPVBD4g2UZrS03ePWVzjyr0ZYqKAtAkIQDqy5Z+40Qy4rGt/6ldQk9qwdtcV5NrBVJpz5VCsPSWixd1JOiGDtSgRNF5Aa+zKt8ER/yWrIkcsmG+FjHPCP+qvaD1fvTU/T7v9KbwbRM8QSt57g8rMdEmCiWW4T0rmPZBeW8A4jm96pELl9IH77+v07MupOc+/Vz6x7//21LyxTuLBZj7FufmZYF/kENM8mbNXirN/wxJZbjmRQskgFKuKfYxcoR//GaXPCc3ie5kWk+P6UCGS6pbN6UqBl97/a20whFdZR2agKMGec25qNeteV1nDgqgr+e/H6hvA51xX/1b87q2++qYzlC0axDU4QNtJqjy0CYo4n52kdedig+FN8LsfFwye8rhTNnz5q+qWPzmfB1Nk/mKo8BPPxA1aD4HAUJ+Oyoc4jigr7nO9Vo2wyLa6K9tfo6ai+PMaYyv2YdPou14fhOE2nYIv64NV3VnWxT1hgz98VpCsb0BKIjDXKMECYy4uLGKo7bH3ROZl8eZ8CAWJhxwlxN1SjAslgu9xx1PXKezUzm5iWMznf0K6BT4cxkQPQ1h5nuJoTxIy6qDSHbsBC52b+Ycp2lro2abc+d50caaCmETG0qh5XVp9jzL4d2AUMCoN1t2ywf4I3EKwDajck3TEnxOsoERaCybao/+EO8IGF2Rtcou//0xJVTsu3YogBr4lLuWLZiA1yyuY6Nlaxkgi5qIBxKotsEAzGpmVCiiGZ9py3QwH1o2YHSxH3+f4yUz0A2BGwW6OWXmkuK29lVQelzPfvbsXLqrgta7E3M6UWc93VSJHk448Zgrt2a97jwlaodG3yKZyv0qg2COiccNly4WEzPMkngVVlIEYA68z/PMO4dpoCSV8cXzI1HJDI0EJfA+b91sdh22Mas2ENoUMvGMmsHW4473XStXFgK0nY8/pf8aC3TgMVl76Cp0LZvezElgfYpYY903qcnDPf2FZ55Jr73xmlzBTyoO9E66u6SC37Iazijj+KoAxMzwRPrt7383vX5PdSz1veEMJXKI/cUyCqhCwSMsBbVICUz4ys9q4/3NX3o2/cxPfzrdeP+9dPf9D9O1Gx+mTz39XPrvf+NbomOyzEXTgE/1Besf58eT8cz+4XAIQEi8xrRvOXsdmtsw2JFy4xhjDjvLrm2vRymOzqEPrhdaEpnwZCyo4Py84m2evXjZ5am+++G19MMVhbmoTRRlQmpWSMJSn2YpP0Zin7dUBkhYQyE6SkEhhIkTxeIfDNWCvfTD/akWNYRDnaQUAPb8mbPpGa0DiUmvvPKK6dJnpxfhH7TZRi+DhEsXPNH9biWMNlqrn3FY+Q/re5e6UWitGGYV2PyX+eJ0LeYKC/IvfuFLaUUlwL7zxqtSoLe037OCkPEmbvfhBAi/efemS2BZwWHflvrExOhShYQ5WxMQJTyJF59xy7vUk+7BcMCJbVviwfMk3Z2eT6fnp9P33xPN3V/SwzKYb85V/XkQqOk3X23r0gZOBq1Rv9+CXrzv4UF9XqFotwLqlpjNaKYGsnFveJwcmhQxpqUKRWd+XMqPPaGLggGXPh5l/Rw0j0eBpMM0ebi1NvBZt2v6KopdfP9x171tLG1ttdFc0E3dRn3dUXMxaB75rbZ612C07blHtdX2ew1Cm/kR8VsPyGzIo04sfbfxjwdCBxGFwUpx2Vlo6fOuLC3EgOX7cgyPJ6W5yVpsvW2aYnOhcDsHmKFs0p5caBnEZA2OPnDyCVnv4Yp1fJHdgRJ6YnLUGERDx9qyq3vIlh9Wv0lQmlL9OwPoAngoH8MLjZxSSkDNbV07xLnHsqK6tIzr4UW8U05IiJIy9A1L5jRWT23skxKKG4rHc+knxUqh5fPeJaEoAyVwOzU5l96+dVvxabhBJYaZPJRTtNYCwDEOdkovAUaZe8fS6b2tOjmeq341CSnbTRCixVJYXCx5wXqtKnwMayjvJ13Wh8Qu9c+JBzvpnArX/62/8LNKEptJL127LSvYSvrDl16Tdam44wHIpUMRxsHHNhBqC1fRZonvdW8Q+AIvvqcwbOYaoRjuFbtBHZNWHInE/xZlJJgp8xY9yaEVZaLKmB1jxTwW4G3NL+O/zqsNhNZzXQPXo0Bo977sas4WT+0jQhJ4aoQl8D1rzPJwXQMg8xz+Abg5vQx3NS7+M5Nj6aefeFIgDkt+rp25pljtda0b9TBHlZY+qqSiUQHEf/TH30r3VN5o2KVySDbJrnLc4MNSojj+8kCHLwyRKSf97Kz+72//rT8nmh1O7yrB6TmBz+EFHWIwPpv+o7/zd9OtjXx847j2z7qskXb1c8qV5jOS8uKs9ey6zeXRplXI/L72Ki/vaxKbfJhDATGeG9GkrKZTlPHR3znFFjJX1DqdVOzqLz73uXRCVQHevn493ZF//Zvvvu0TklCwlrV3h8UHODN+VyFDI1ISvdf0HCAwSUootmMqhE6MKgl39ala9fr3fF/AaQCtoGHGBRC7fVsZ3WWdGHc+XjQfV9kGbLwVC7Dq3c35Uy+d5XCS+D5Opqqvawrw3L9QL5nr3jYJMWIsxOLGKXfeO6Y/hTFoLy1MEtNJmbsdhxy8qXneUDwy16DI0w/itKEfeJ7H4051lcI58Wjmgb2KRTTcoBHWQB/sqif8SfdTzP78zET63KPnZWVdTa9cf5Dui6aPM+a2+Wib20HfxVqFghE8qR8IrtexBnFBH7EufUFKUbRb+1SBxJoeOqCzuM/j3lD0nTtQCIZwmyAeA5o44xA+jxGi0ODDgLomrX0SQHBQG825fNg1HXR9v+c2lYIf9ZltALutzTYAa+W4j9Hk4/TrYUFoUz5CZ43QtheHrj7/ggxS/bWtQUyu7b56YWy96TDFUvajWKN62u0R+F0G2wN2w2IXVo+qgW4hiaLxFvucR6XrOYmI+EmAH99hZcDKiHDaFWDFYsK2ghFQOoZM4TVApe7DejSDoNV/PmlFABRgyObclsXF7ni1s01bWB7dhsCohTXgIMfwORbRWmYBOBJinKAEEOUs9nkJyw3VXhwVgANIbKp8E7GllH2iyD9DWpGgvr22Qb4Ew8rHDXpeNLe0WyzCBiwFPPr8b8fzcUIM1pt8fYe5xDwWgMdzaNtGwKz2+goYUi3M8m059oh/Dm/wCY922KYrU8PpC599Jr34zW+n5558TBnBk+lPXn7dySnbAiy4OlEC8nnuGSjZClTAnZ+JRs5veYROxOq4m3xfdlPnqgIIS32BZZw4SbvRuT8LNdpBuAO2dgnDKALT82Qa5aJs4c2xZDExeW49b/SxgFAbfXpUvl5A2ppFb62rItw+b3uZSabZWnhYqSpVHQBztvB6wbpAPEANj4AmnaHseC68ESq5pOt/+rHHHD95+/Y9AUJZCklS0vndVIy4cvpi2p84UILeVPr6a2+m795QySadIoYccoF3xyDntr06sjQe7Km8mMDfiKzRP/XE6fSLP/l4evrpR9L163fS733lW+nPfvmX03/3P/99WRXVZ1lZGZPDIiJunEQngQr2TWSSu7QWnofCI7a5h3U1MtLXugdrLO9Nh7bSoXBqx6tvAGTAHqE3HHH79KkL6flHnzLgfllF+W+LaD9UzOKoY1K1x6iZq6mcwCKH4uZT2EYFQvfSFocz4HmAzpl3TUDP0a5hcavWq6lE51Cg7O4HZAaA5jv2LWeucwIU96FAdqiw8L0260oNMri+10jQzZCOPRvXNPl3r8DOuy4fKNBL6PaIdGit1ONkb0Bj6Ey6k/33ucefTmdnFtL3ZQ29v6FTkOQZ4Rr8OGVTipdSjkn7sgB663oZ9Sq0aTzHebOndY3jZPEG6D+MCBwFvSNFY1h0iSdoRx4sPEzPP3kxPXbmpNb3o/TWR1LciwenbBHzhdiITYPKw1ii+l3b+n3L3s+VOCIGs6xORxbnOQ8O3GQbXjsUhSJkO8Anm3by/0pbbSA084dKuSjx/pkf5wd3Qp8CxAywhAafOQpLtIHQo0DSUUD1qDWsFbnoZzOUpl6zgQpe2ZA1T449elQ/6n0X4LD5XS0Soh8PQ5NHAb/qOQAAIABJREFUSZdmH4+6vvl7DUJzDkpFZ0U29vCgqoGSPnwYhD762c935e3D9uiI6wdpBL3aertk7pkwjd6ud8dZDr6+h6hJVtAIOc8aKGjQUrRArBq438hSJwEpx2IKGOH+FmRd0akcRHDNcUa7MmjXdbwnMYK4j6jziXY+pgQlQKtzIyL2UzsYIYjwxBXuM7yLVunJ9u5XrUv9nVfM5IQ+UkA/rFswXFtdZSnin487lVt+VDFt9xSXuorlr8S4ZntgFsa4Ke3yQmDpLzFzDguQxHB5GY1/D4BamIzvK2vYiQ01YyyxmO53lioWlsVC2A3gho0W67J+NVDV3I4J5Lxw5UxakFvsT17/QOENxT05lMEfggSwEiEKNSHXJEXfIlM+u/5KCAJ9LCCbsQZQjX7h5vf3RiZUNMiWaFvBtUaEhIRYhSpMZ2V8fJ9TazLQqF/w/HzUbEHqLfQf82kRrsvawOqgbdO0KlhYVBgA0OPi7F6jnCDjqhI2YVQLqrf0M4+UvRMWS2pt7qWrqlf753/yJ9OD23fSLZVkIvxiRtb3E/MLjq9cV6wiTAZr/5BOqvln3/52uivth1AAQJ5JQ/9B54CDHNaQw0KwluJMn9tdS3/xy59PZ89fTL/2v/+Wjv4ULQOCZZckQRAaB3h1EnbUKHvPdTRLKEvMleN4KY9GjWG78XEE61mcGKax8Y9nOqymJEFaMaIBfaZgPTxgTiWnvvjs8+kzz3xaStFL6eVrb6e3lFXNgRVD8rEvK0xgk+oZpNpANxyjS9F61NASuhFrHMvSdV/m+sjMe7jTa14V/MxhPUGj0B1uZY33lGqt4tJ+oAMELuowges3bwikZytf89UEt9Ee3/fju5m2uqA07ol90wtCu4pPfnY3TjxzjQ7nyD/ruVlRzRUnAKN/5ie+mF7+7ktkp6YLly+m1957O63Log6hen8GL/ZRxZwrn602tgpqyKPE7+s6jjaFLtbW12T1VFKoaG5GCtOW+K73uq5fPLGQ7t974FJbEyM76QuPXTKdfvftD9NtBdTby+LxmyD0rzcMp22djgJUsS51PHYbsPecVEsY14T1s23P5ykl5CnvX884tILShjLJWGIJaq9Iv/Cmwre6gCaXx/K6MeddfaeVPbnPlgVlDktMaHO8x5Hrg/hf/DYIeNXhBEe1NQh0DQSbRaGs27dCUOY8+HvbvjwKVPe02fKc5tg/KRD6SbTzsIlJpuOaWxRRFXOgjy8OAUKrL45a02P/HsywXpCPu9GzIK6sB5V52W0WBNU59g8WU6wNmQEQN5QTGbAe8kIQIECxlGTBqWQkWyIEBvXaFbXdl0uHJJp51VWcAEwSA6dsYlv/ONfdbkzKtYiJ2hKa64/SDs+3G1GudCw3Pi5SvxPLz+6nX2P6wudxCxBMydoKKHbcCpZaCX9ALgIecHBamv31m3dU4F4JJLLGum4ozN47I4PQfKa62nTSgAQpNQIlgLc441rP2sLyiIWw0lgYaw32Di0w8X9FuES2aWzsWpsLy6tLcenZExq/Xd5AY2Uf79nNJqEuM9IIoFi1fhAeuEKjNFcb04++GYTqPp+aU4By3deAi+5bAY+AUOaCdm114vviUrfLk5hKW7z1lwfBzP1fV6HgU715fXgB81yeUYcQxFy2bZJB9UU7+68wpH4acAa/kA9JRgC+XLrIcVwVuOi0V62zwTXJNJp3XNMXlBD3q1/+13RM7N301ocfpDVli1++fNlrva73Fy6cVxgIliYd0iD6vLe+nX5PoG1N1nmPU+Mf9aRpPQRadzj5SPOMOxYQ6Jf6OzeiWD6t/bqeu0diA14BhWKQse4QFdE/LtWYYzKmURrYI6xXuKRpLg7AQLHz+fNYxpmSwsFcjcGLl4/E9L2AGfVxlrJAKp92fmY+LaTJ9Ff/jb8sELOd3rt2Lf3uS3+S7uxvKmZ8Nn2oONFNynVSB4o5Y697fgtwol9WRrqBReZPoh2+M50VkNlGB6yhXdGlooHHCr9hr2jerly6kp575lkD0Jd/8AO7mn1kMOXIOqpTt+WmYKH9sCJn/pRDFLrgtHtsbuy3pqCOfV3v87ZEJQAtYC5CB7wvC1CHLy3osILPKxRjUmEcr8kd/+7ND30IACfcOV7eAEigUdb4bYVl8H0YGrA4j8nCOUlGvDxOM6pry4xHbLCjUcW/x6XEw7t9UIgOReBghgnV0npSoPSzT8gKr6OMv/66wK9pJJ9yhRJKSECA8Jgf03XQVZExbaDyYeMfs1Jvra2MudRXLTQVCUYRblDTDWFATbkZSZgdPlHo331voZFor17v/B5PQfEuNdBFE6B5XcrJegaiRYkaBOSaz2tTpuqxDgKMzeuOUhB+VMDVNq56iryPO4pY205vKnEPf02/+aj79jDjjGvrex7mfvPDUHzah5N5TZ/fArh3lKd8bReEmklVNx+1yAP60PnpKK1oEAFHI502CtNoxtt4YspZxPU99QYAd2INpQYnoAMwY+bs4uZ52uyq1MYi/pMkKtw9a0qgWaK8jxqYF8MbErMbV9IGLIWM1hCQI5Rr0mfbporgdCwb2Z24jMJdamGQs9QR4nYv67d5ue8XBQoIC6BsFEIUkET7c2K+1NRj8cdHVO5GJUzuLK+lBxx/Z3DdFfoIR05eQiDqZsX9Tel8+dl0Q4XEl3FlYQUUIyaWDVDaYU6w5/hYwgU6DA7rseMRs9u0c1mxRIZW6nO2lSDgMjYS4JSDPDunOVTCCZbiWcWHzqqo47Dmaun+qtzz82lTc3BP7jS2cz9asKDSvCLUWLcO6GDhHLdWXjCFonhE5rsjl/Q9QhBrMjwDQR9JSmb6pQ3iKi0q+I5EFc0ffyNGyglfBQbkjdg9/akNYMZerRnJcYBova9qBpHrlZYkEayAHKqgmDrad/kiWzuzFTLnh3RDB/IeyZUMxrU2VIyYEU0/LavnZ554It1dW7ad+e7d2+ncWUV0ipZPLM6n+0qWCTBHTPJXX/tBuiUgt1WOWvSaeCpyjB99CVDJ+12t7bQ8CPu435l7AT2slyoAZctsWOBqD0eApVBevU9pi/XQy2En2qMbWEO9n7qKCWCThKSOYAW0Ew+qeeJEKPARltMTqmn5pec+n37isz+RfvO3fjMt7W2mN5dup3UUS+3vFSy7JAcVpa4ZBxVr67hgFFvxDizGKI2NeKdDbDLoPJRkxsZ3AHHqng4LsHOOOus1rnjcOyqdBW1mHanXPd9MMOnsZwOMCJXItNB9ZXAd3wXo6uz3oiBzTXyXabh4B/g9U1t5BriyxPvblZ4VbMaHZ+YXv/in0rU330p3NlbSpz796fTDV1/1kaX5DKysUO3LjTSt2snw3REp42FFRqEZxyggIE65OvbwuhI3mSs8Gijqa0qmw7BgZUx9osQTtSzmtS4vXL2YFk/OpT9+9Q0pF6qEoGnIwUIKGSGprIDAOpmjHndtqYw5a8q0en83QVaA3NrS3FrVAMU6LMDVWtUGHO+LsozNtaoTlMJQ0AYA47tuf7SuZa2whPaT+Z22ipzN4yQhoXiFCnE1lZqa+Af9Fte1gauHBUlNOdKmpD0stvF4i5ez2dfj8vQ2+fawY2ubp0MMpvFFzW+CtzbvOQ4Oi3uOA0L79anmJ12a+oQtoc3BPMzgjprM4/7e75mAPdex1D+EBhmz+Yx7Yom2nNFpxgkuEcAiq35LJWWWqBuq93MSbqNk3ft3hEYu9YS184FKhUzpXOl1gS3qGjpRSv8QoFgy7Xa2Vcq6gNl5RCUZHAs4zioJgiQjju4k6xjhz0JRxB4hOiSXlrzc5TSikfSRrLTycuekpAqLjcn6OUISitqc19WcZHKXeCw9nQxfyssAQsn89eYqTM82DUt1S5+ukLLZp3xG+63AQ4+gko/f52xT1xIgrhGen9CZ8gtzqoV6P/38k4+mi1ND6dTlk2lMMa73NofSr/3u19P7S4Du3lNdOpsNIZ+NfznJrIBQNNCwTHkMhYl7UwOO9XxEJCWNTOzld1uoS6wuCWyOw0Oh4CQglyXBStMtO+VnAETNdPMrvN5UGvCmLkl4g+gzIEArWC2M/Ki9YgtHWSt6Q7LMlOmPWppSSDC2o8SUeqH0pwZEOZFK1qVyApKwYfqc3OQvPPZ4uq2ajNDomsoyLSzM2zswJesUihQKGPGTJH1cF51/47130hpWWEoy8XzPcw51CA+Ahbe+p7yZgyIsPQlLUfye3o/pVCWFWbpOZIAx/rrWKwCjgE4Lcd0Z7mtckQecUgbtaqNSVorDB1hDLN5YxGz5JFyhJGbwG30ntpH6vGTCD0sfmRe4+TO/8GWVqFI9y29/U27bN9I9xSxuIltzIEfaIVSguDfbAvIZlulS/yKbnxrIprlYq0I7tRAOwGGLaLGaOhFRyYlY6L74hZ9Kb7/9drrz4J4zw6nBShyj4yELvTRdfgEm69+bFrtMY4ezxQMsNUFUL01nBYhXDrMGwIT/AQWeGr5s1GLtw+IpUD0rKPrcE4+nKdHVex/d8ClIWOQxHISDn906Ib7nk6PE5GK32e2MxZN9r3eclMQcYXWn3N+oT52Dp+sQAbnzCTNxhQ4tyKyo4lkdT7uycjcNzc6nN67fs3cLCM0RJSOOb8xjanOfxvcxh/V1g4BNW3s16Gm64IM/eV77KAD+vhgugk9gzbXnq/C3mj8124rPwa87ynucjmSrZk7kjPCuuo0OeIjEpA4R9ILQtnk8LtBqm+963vq1U/PN5vt63E3+fFS/OrQea9IAodFeP54ev3eMNMVo0yYn2sB3fV30tR+tdta+ktv1d4PmIa6r57ofHwh5V/et37XHBfra6y8OPfaZF1QvfnCcW9vE/Ti+qxf+k27fQAA3MfXnYG1YQ20RVfbllkq6kAEPKJUmvilGd0LgiRjt+0oQWpX7e4JC3xLyc7KUrCpeDvA6CmLVy7HcItZNXcd5xwYmHPFpYJNPFQKgZX9MtqjZJQSiFeHk+o2ypujZuOU5995H0um3ScWKIkBXVcPxhLLoH9y9l8Y4w1t9XiObX+0R76kk3sxQ1ReJ+HSKE0eUUTyp+nlkFj+qTOgffKTzs+1OzUXGXQi70rx9AorFftfFGaWazLiKYK81mlinESGDPYHJPcXUHQzplBqdFz8kUPHZU5Ppb/zCZ9Pnn/mUgP+IwOdK+mdf+Wb6o9dvp1dvK8mqWFGOJFr65qQGKlEyk70MsBMywG9YAc1Qszhj7Wz1ZK4dT9i1tiDksFRzJS49bzSYsq2++T3fWXgUV6NBF88IIXAMYs3qR3de2zZykxE05yTb/rJrGObH8ZTMRe5/N7s/AFOlm/g+DGnQfA4NOUjnZCG+qnqNzwgkrHM0rX7aEjBc0HG3QHFA4rzeY4mflXWOU8b+wYt/kG7Kuq1pdNkvnMm2gtqrkMMe8mEQqgUpN/4mMZtsPVlX90WcO0LLKEqjonNo3K7mAmIBciGkDaah1OJZCIXB9TPZcFrDdVllh1zn05PideeUJOICrUsBjLG7av33pICR8MOJZbMqrUY1i0899Uz6a//mX1Fdzu+kP/ijr6T3N5bTusJFhrVZicXj3HifjV4Wqynk6pJMzB3WOqx5rkcbPLXcWwu9AH12qxaFkz165vRpn7/+Z37+T6d3VLweVyyehBs3bhh0gbDDihX0UwuoaLcGTk0aygpBf1dhG1jm+rx9svWQV92u11Gu9xIXYjqwGxkeKbo8qbPe6f/mqkItBKgXTi6k9z/6UPSQ18zr5j1XasYCUMtzhlGqtQLE4E8pNhlLN8lzq+LLNm2TCGcFSwYCKQCnxCOxGJ+eXkgXz5xS6bEbaWRqJr17615aWsMrlWsnM54ATTGHTWEf81Tv1Tag2Nz+dXt1G8GX6jnmfYQXxe/12nb65ElvPql8Lt4cX9vvmmrN2KvIL+YpaDtAaDfhLLfdQz8FtJoGzGN7gXP0NcIK2uREPYKm4t1v3vqMuvP1UYCy+cxD4+rzgLr/XpvG3B4FQKPZQeEbbTy/Ddg15+qoORn0+4/SVk9IwgCSjOfXc2Se3JhDg9DHn88xoXEMY1NwPexgH2aAD3Ptw/aj7XosKROAPVzrQEEsJ7Za4vJTQgSncCjwfVeMn/IgE2J691Rse1WCk1jKSW2+WWK4bA0k9jPPKO4oW08lUJeWVw1QqE+H6x/BxAlL/DOEQqiBRWkDzYX7re9zpKfOuZ5WuWd2t36LgPx1HfHJSVPEZW3pxBcE+/DotDLlN3X2dQYkjgsU86aO4YTA6QkxXmDUpjLun7vymJn3N959I60L8eJ6wQnOPSQp1XGNdndXk2eoVQHV5gax2LcGRtq0yknZMqiwBVlJJgTsTw5tpP/sP/iV9OxzT6Zvvvpu+l9//bfTGx+up+2xGVss2uitjS7oE2CcRDFbSEowfqdvDZeWmbtuwtJE6ETEf84ohozxUuSaF6deTSoDnPhVQKgFE/NSyh6Fpa6OzTIotRUURt7LqJt9r+c2QGjMb63ZNhlpbHavbaXhev5L4ocTtYjVwiqi7HTAj08wqiym9T6wHgFcLWEIU/r8pIrWn1HYxElZ4m7rdJp5gdIFCXIIldqVV69eTW+/8066cvGCTqdZSncEJL6l887Xmd9iFXespp6NNyELuAwmILR9xWf4AAbRyRZrJEUEt/kuptsi5CKGEUtojsumCkW2igLSIvaTBR0SiNmXAgZoITaUQmgjih0McDbCMwpNMw/sdGfQsx9ROlFACMwmzll9/at/8S/bqvz+9Y/S137wvfRArvkc79Y9cjfmkLnvxIGpiU4lBS7Qb8SYY5HdVEgNiU79+FtYjR26UOqh2vOhNn/lz/5yuvnR9fTWW2+pzJB4j/Y7VnvmJB9+kZO36j0Z4KXpvm0C0DyOsF4e5pBhtanBWBdY1CDUu7HrLQH8sJwoxGXyrTzAaLBUs/5SUn/mJ35a/HEpvfX+Ozq5atUxwnnqiN0usaXQsE6v6nhoWENCMrRP50Sj8Gb49Lqspjj0J/QTasiikkufuXJZISQ3lYBJHHBO+LwnwDouZejUmXPp6y+/pthQ+qXTsaSc14dbBHBiDrzOJZY2+tcEqjVNtM9zd36DDuo93gNEyx7nmbWS4XUtHDJ4Rb1qwYvDcJAV6HxFk58EbfgeewCpMSzXWlj6Cl20xdt32sNfUizH5n9+D//vfWZznKG8NGn2RwVbzf3VnOd++6+e+8O7oPebnv3WsIY2QWi9Rs09dFQccT/6Oqp/R/3eD+gfdV+/3zsGjqKIDNB5MrepBHwrCD04eHHoSYFQuyBpFKEKAWcyNqN52FctWB/23h7i/VhP79343c2T3TC2rIjJjOOW1XinJrFE5EL0PtPZFkxZIuWKpNYgR1jubu3p/OyUVn1fjg3FooerN7vmse4IdKm0E2PHEkp8KBp6ZigkQ4nxabM7ls4rIQumY86yO53P4NlpLC+K9VzgVBC5mtZVjon7p8p5wlhFeeaOGDKmzxUdkXhLVtsIdqLvFCNHEM+oP0g1avZdntFpNQhaWXoeiMED4oiww4KGa94zY2tCJpoeEFp8/QZQhS5wY/FyqZZidRzycZ8I7mwFm5AJidCCdZW/OXuK8j9T6d0PlzSXAhElISwbV7MrnrZ7yt3wXWGQwaxYHxvy+N6xvXS6yvZlPg1Qi9sSwMV86xos4FjCCMPI8Z65DiNgBIa8DWgqHbFhoRzLGICB8ltBT+6rLsque30qFuJOf2NAnqNe63J3HguBV5Mdu80kwt6zZS+P2XOuzwCzXbLEbYUtWdh0wXVRBe7yna2vAMS40rEScp73otp75Mzp9IiOWTyv7GwA+wcffKgTjabcFsB8XfN0XjU6z8mCtSIQ+scq2XRN1RossHFvM8bc3ZyUYyBownJ296h+5LQh5tpz5r1DrdsMZEYBnbhiI5QCEGiAWzKBRfR5zkWvPIcwC+Zf17lofNndPH+U/2OuCmCk/RG544mfRrEgOIbrCQvASjcnq+iv/oW/JPByL33v9R+mt25fVymhnE2dhSfLm5ORcJlzqhkDzUBZx4+i+oUU1h4jnpO5XZcy62S90vegYdYmzuR234qll/YApFiWf1ZxlO+8pWQaWaKXV1dcY3lce+kj1TZlfulUc6+EsGm6/w4L4rxn3R/m2R4FCK5bEcL0U0BGlyd3QWcmrl4qi3myd4C1LRUKONTg3KlzisMVgJQn6iMB7EcvXkwf3r6R7mwu25rOtXAAh0oZbEu14Pk8hS0O7xU9TMkaSkzvSWXLbyg2dEPz88ipBfNLwiZmVGZsRnT6jhSKfYHNPZ0wN60s+tXVZdUqvZpeeff99NGSkk1L6E0TBDWBW56Gw+76GuzEfLcBquAX8VuXVxY3emm/TkxqthMx6R3eU/G7zIch1JDWZROW3d8DbCKkiotj6Qpvz+RLn7zsps/Yi12+nK3hAZIz+RRaqiRGzE09jrZ5jbltA/D9wGPN1Oq5rL9vxtb2W5c+LPLQ183nxHpECFyz/23gf1BFn+YD6/trumnSUn1f87q4Nua4nut+a9Fsr59iVcclBxkFP6vn2nyusIkO6M+k2vPS5xeHnvncTxxgBUXg7GMd4OZClB8HhB53cVuvK4wn5LIJoIUJHPcZZiBs2uoGJgb3NcHsE9QB9AlEOa4Ii4w1eLl1OOXJqQmSeiOK93xfwfSAlnkxySnOpNb1O8roHKNotz6QVEBmPUd+bon56XAWgxNgyqSYMnFQ6whOxZgScE9MoVNhiKuyMJYbXZ2YUSY5mcM+j5vYVWoc6kdOkTEAUR/Ilr+vMi4HaveuspY39SysPMS7IcQOOEaR+ogSWKRRLSqh6S/92T+ffvePv5Y+XLqn+EFiQwEsxRIKiCrUZaDeoJQ8j7nMSG1t6cQpwpE0DrNENRDakuEl1jDoih/o24DFOxbzAVyorwglkox89nQBMzTOXAFEXMkAgUa2skFNF8iEADdDNSPNHQ/GCvDyC0WhrE3HuV+IswMqoNk+8UL1UNvm1Y8oDDxbVnNYneeR57pbJdyiNMZzoV2+x6qIxTAYCxbRfLZ6hWyrThiEIowcEuLFUQWF4XRJheTPT6qMzpkzVl7oyzsffJAW5B5+T6DhusJPnr+qk4bU9Em555elAPzhKz9QOAjHaErtIB7Va5zdxU49KrSK1SUXoyfBj9jBHAqwpc8+1UjXEXMK+PDY4iQmfaYEDwXN3aYtN5QykvVQFvbO6Upqn6oPJGfZqghNiA5c9F4j3BEYdNKclEJiCQ0uATasu64jse/S3EL69/76r2I2T//HP/z76S25cKl24XbGcyY7HoV5WYjJzg6hgvV529a+AuroP8BWXpRleS+iKkauWpGVLD+b7VJo1uuI8o+XhjPRFSLBGvzUC5/3nG4LEL/7/jWHHpDJHyCga4nqxiy3CeZ6Tx16jxUrb4EM2kuBfJ9kZkSClycnbDLmGHeubZnnsH5lhUvzjgLiE6ZyPPC8vDK7Ki1HvPxjikP+0y/8lMo1vZW+84GO1lRSHLx3z6BVNZNJ6JSCuMkxrYBt3OZUMNGzUP6pn3xCyZpDagvr6aLCoxYFPGeVxMU58qdEwzdUdmxVCvyIkpTuLd3HGOsDCpj860traRV+jDW56nyAzTaLVY9xJABanz3WEbgZ2XXmqAYKh8BvYYoBoOo5DUto3W533rPnhrlDCTV/DV5YGvF46IdBZnfEQSvxrBhjbUmN36JNZEAn1KMw+VCWewBv6cMgYF633UNEFZ/rC4Sq9jtAuMx3czxN+ow2m/0ddF9b/476rt7fbSCxHz00ae1HBdFH9bP5+8M8v/bWNdtp+62ZtFnm6MWhZz//BcX6CzRZIOcs1uNmfD3sAI8CGXmz5FfGwd0M2n4EOagPbSAUZkviAnFGaNhYKZ2lrg1G3BugZY9YMzU8I+sdVsVNgcoV3bcu4Quwm1U8G39t1yH4Xi73uw/uq1bdCcVfcuSnkpVWdEypLDAOINc/n+yiz2tq21n08HjteBMZ5aewqYmxzkiOzsgKOibBtg3D1TnfxIvxDAL3cdG/r3OZZyXoxiW07uma+2sKIRAzwhWWQXZ28QNEKfh8VvUZ/5v/5D9P/9dv/aP0L7/zjTRCmSkrHnLLw1i4qSQZ1Iw56MAbnbHawgWBlDjJjNps3QpBy7pFBYBYx36B/+2MdTBV0VXiXgFidexbWHBtgStqau2C8lcV87L1qgw2Ssywoi7sD+MWXSA0O+4wHNmAiIrZRf8dWdVHKHWYW6Ht0KA9N5XAcPey3O/uwfK7Y369HUrmsT4BqDjaNY4ppZRPLqDef/46e5sxEBNGvKaUIlzx5xV6cu6kLOai/7Nnz8h6tK69gKIynL527S0L+XOyxP/U00+lSxcu6DjGt9Pvfft7jpv0nBdhh5chCz7cqvIyAAw9bxlkQenETc4qvtTzqWsDZEZmPfTbLeGTSznxQgm7ryQ32pmjTqT2mkMr9BtKncdOWACWTzwbWCs58EFCep9SXYy5zI+VghLTNq57/ta//Td1stMz6X/5e38vfefDtz2/49ogozpkgax3FD+SjlwtAMXKwFj7WRY5wBvZ2fAVwM0U8eO6/q5cz+FiDVphJOEQZ/wdFzj7lpJDCi0gZvWRy1dsHb6pEIl7q0sC7UrqwurMGhflKbPI3tjo5urHHqktRDVYDfBFr6B3fiPrfF3rPynLo4EnABXPABZLEbATesqz43mxL+CsvBhjVuBAmEmxmouOtX3qvEpQPflE+j9/5x+npz73XPr+S99LB8qS2+NUPdE5fJX9uKYYZSzAzpQv+076uXk0sdBUKllUGAm88q6OnF1UpYc7SrC7euWKsu+VhCQ6fkyAdEjW0TsrS+mU6GVS9vgPdZTnD27JZa/yHQ3cUgBd/zrUx5nvuKa5v/kcdByu/87clZJmQSP1WtXu+Gi7yzdzXzsg0aX5uuFTsc42xJQlN+2RAAAgAElEQVS40VjvQ0A46KiKZW4qNezp8AzBrGJ9awDfxuv7caSj8EB931HXdkB0A4T3e3aNJ5pzMehZzf3W79rm9/3mvdm/phITv9fPPWou2sbcI2tQFq0g9pqE2tpto5NDPGaAzKmxZA1CKxD+4tCnKFavRrD+OJaxRz/st4Q/+vdtA8ZKY6ZdXIpRe3IQMG5qGc3PVvKr7lr4+AtqxeHmUbyVmPssQkbWixybpWxpWWHmT8ylVWnS8zr1Y1nlmu7jolf/ZCty3UHBFcenRQF0Niiu81GBvnUdEbhK3BIPpFg218uqc1fPoIyTA8DZyIzV8WnERalUia7hbO8R4nXESGG6ZsqULykMGsGOBYlz5rEC3V5eV6wT4BA7jAhMgsNAm5Od9PWCOvGUTsAhM/4HN66lLTJD9R8hAfkUJT51Y8WCpiIe0da6Er91SBkAQ/Of+oGF1y8DU40NuipZnG0UQ1seP0Ku0F2bUO2JWfXS8dCc9GV6AUzZYlgWuyQdOC6xYkoxf2E97DBpu7RI8sp9x207rJOrdsqhAJGgFIIlhEHQ8CDrboeJlDde9/K+CRjrjP9wcThemPm0tSMDkLrAe/Q35t0Jb30AsYvYlOc7W17tseeGNc5zUmoWJNCfvHIxnZMF9PU33pQLWIlwK+vpXdXOXBb9nZeV7kvPPimBPpXuquTNH8ktf1fAjPnxGqkThH+4RJjoBdmak2+oV5mtpRGHl+2UGWw6I559qf5gIc2u/a6rmveOzdX3LscjgImnAquYQym0dty3jbJUwiuy1TOHvPCdj12tLUEdPmDdO/3Kl34+/eu//OccH/w//N3/Mb30zpsCMRfT7ZUHfgbzury87KNDSdb6UK5xTGwmuSK4g4aZU0DRkuqtdrwFrKGZUbawdujCfWZ9VTrq5CnFfOu4UP1+8fyF9Nhjj6U33njDoPf6rRv6m+eK8ddny7cJqLbvakAaNUSzHBJIsWcBFjKifpyQAqz6xKKJ27dveV1RIvIBEf3DPTqD0kDxLnVirEUI4wLsP/nsC2nrzlK68tjV9Nvf+Ff27lA3eBfasNKcE8nYVzx7XeAfxYGxsv4+8U79XdAaDWsuzpxQwtP6ksvaTctbBV8kzn9ClUQW52fTAclw8LliBCDOd2hyJr0nS+nbtxUKUJ7VBeJZMawtkm386BA4aygCTeU6ZFKbAuv2C3BsPsv8McIkWqyYrEXzWXmNc+UPK3k2cuQT1qKOdhsAi+uZrxrY1pZhDDXB88yCyz6taTl+D/rqZ1kOXjoIPPab+yYwimdwfaxN8Og2udPs76BrHua3JtCr+9APhDZx0CAQ2jaXD9O/Q3KrqYU1Gjsu2G0zfFiUlvYCiDYtoeXnF4eeljse/EKcjO0NcOT/r15lEoJ46Gy4rOqYpwAhx52Uo7pvqE3cIrGdJAdQjw6LDkIaYKPNNidLzfqO4i05r5usYrl27gpYLskiMS0mpwMM5TaTlUeMjmLeWJaW5VbcE2OdVXLH6rpOUTIjzuVbNmXNXJAAWxaQRWDyNIMLTb7jDQnq13PFcp2YtCA307RAAed9b+hemPKqTgyBCfu9njWjuL1hue4/uP1ARcSxamINxZUvK5Dj7+jWUJpV2194/Jn01GOPp1//vd9RiR0B5wIAdzBUEBtaQjE6G7QioAChFrgF1FmeinkCe7GUOGmkuPXtvqSOKlZWF2fsD9PCPVkzpbD6seniztjE/s1AqsSw8RmQYlDfu/K+rjDvYMg2lNZCAwAMcGKtCtPnWkIIePXZOIdI7Di02dmU3qAZgPfElFV9jThE740yLoeKlMMQOgAYQVMaZs8MsoTWnQ6ra8zbOVmKsBwR+/nsU0+m77zyspKQ1tJ1nUKDNRR6feTEyfS5px9LW2sPBBhG0ps376aXP3xPrnBtEO0Jh6ToOtyrgBZgKcrStpJJPB6CyphTAYgxLJN+n62llDKL+QZEeJwI0pJwlvEb3oucNIZ7PrfGyUYq16R21oolz8BDE+FIF9YawJ23WAa7mZDdB9dV1RcL2t///t/41fRzP/dz6Xd+65+k3//GH6clkgB13bIShLBCOiGRW0NQlwmN+NFgtg5HIEmpWPRcb7bQUtBvrEXQtcdqus77aV7uY+YGwEuJpnv3Kde0lsOF8NYU63CboO7s4QY4OkS0PE0hBX6p3QmBu3PnzjnUB8Xuvp7pBJ0CPu3ziL3cR9GhqVD0qdzhz1wrGjk1dypdPn1O/OqGvDdLDqXegUdwiEJRBK180C89F0XCzyvjyO0qvIm1Fw1wuteeqm3Mig/uYcAop3ldvnAuLcsaSrLk1YtX0pIK1s9R91aK1G3R8/j4THr5g1tWUpr7dpCgHwSY2vZ/DeY64K0A6h5A2sIeO+tahRs1wZcNKY11yNfknRG/QVsosfV3HX7YuL/Lcbv3d0Be4bm5oa77n4/9xl//drj/vRRZz1e9PwbRePPZbUDe/LzMe3PfRZ9qINvcJ8fh7Yf31sf75qixHrfVZjsxzia9HDXWfqC4vu+4ILSPx/DFoafK2fHwCxhbxIUed7APe10I4mC+YW2LdkLo/zgX3m3rgRO23JFEg3snn1+MtucSMwKLLAAMjqzMDcUYLUmY3ldWL65sajQuykV+QF1AbU5cWWSvklm8r0HgilzV9cyn55VYTrkz1zgXmjieoqUCO22VLMwdJotLakyCGosoGj3AFuvH3JwsswKfJI+clrWKJAky+IdlZX37o5s6lUbAlpI1utfCzuxIiU2ykD5x6mz6cz/7C+kr3/pmeuX9d+WO4ghNm6ps5TEgagGiAVKGyWRHSSiwkLY5tQdB7jUEwBdXLFYV3JM+yhS6ikU/glgCaET9O7TpsNjVmyo3V07LAdw0rAlhTQlGC8jMsVM5+YjvLVxh8A7YzzFpgFD/HqCugJaHpfFB14eAzslQpQB7DT4LUGNObeV17FrW8H0qEdZLKA4QUrnOPCNqvJmwcpy+H5DBrPU6rZjmZ8+dTz/zwuc8Hz988820IYVp8fRiunPzVjp/4pQUt5Tu3rvpgvYnz15KX5db/n25jEekiGHNtyJn5SqfEY4AzBnpAo4GPdTlVea7aNbCEYBDrLR5TwalKFFRumlOFi7OB7f1T+OHTqcUY+jYa3kaJienDX63KcEk4GcbP3sLwFj2VLOWq2OEMeWQNa97SFojEfHC7GL62//lf5VuvHtNbuKX0z/8o99PE/JErMh7gbfA1qJjTaiuVdunlegFoGN/mY5bgFtHOJgupWBqvPAKF2eXN2ZB1j6AKMdVkll+S3Md/QireLh52wQK7cdRoqYRA8pM4Lj+RxV/6lj3xcW0pDqwhBGsCHT7iFT2jBIlXXfVG6O4qit6bZ0O9hc0SxwuYRGiYyyjrAd7EYBL4tumznoP63DMq8+jxkBQSndBZ4QLWVkxv5a3SGB5R1ZwjnedkKKOZ8P7RPfiiSLhDj58sL2WLl646Fha8ysZDZZXN3RghuJHRd/r4s9N6xnjqXlNrezV69dPONdyq981cVpWWB8PKc9lfrm/6Y6v5xtLaLxq8BnfxfMdzFPkTX195/dqPWtLaDNswDXeyvxgPOkHyt3vis7qORkk15sgtAZORwHYfu229bFe0xjPUdv6uCCu2V7MQxtdeEsVo079/KPG2q+v/Wi1XvM61OOoMR/39yYIrXlkiH7kWV8Qanc8E1HcHoi8jyPI+k1ocyCdTlm0Ft4WgCyEKkSsH39csanRV9xeLg0i0UJsEYlGE3LDTikTFe1/W8BzUsJ1V+4eSgONSyDdk1v+tpj0DAlJEtzTup57bO2h8D3uRQnzYTH4FcWsbaOhO+Bf1seivd++p7O6SbgISwWJIlgEiuWO7N9pMe5HVRZnbfme4k5zkg1Cl7WiRAkxccRAYRWFud5WKal7ig3dx7Jh16PWFLc+bly1+4QsEF/+ws8o43Y9/T9f+0q6u5nd+ztYgjh/XHNg6EqfYDTlX2Rn53ODsyuuZq6UhIIXRhIQtLMLs4KxGfjlMI8Adh0G2eWUHUupgYFexM+G5gpQDitSDwN2OEUGBu6rgXABw2UcAWp9yo7HlQWcg/iL5ZZEl8yjsdp2jzTsbNzj7sQ+DKXtduiO/gQwjmp9fBcC34ycvumFC9YnPgGscFnayp3H3gHWmJX0Ot7ezUqY3bCChgZIanFRVvdHBTQvKrb58595Xq7pyfTqqz+UlVIlh3x04pRjBRdVQ3dJWdtY677/zvvpNR37uWVrMgcqMJ9aG5/6UNaS8BAAov6OYTElDMZjKgDHQEklnLRHHM+pvRRu52zFoXg+p15JGVNR8gntSR8MwV7T3uLvGL8LBLOPTEXFgpZH2cvsycbGasYeYg/cl6WMnPnHz11MX/65n09/7a//tXTjgxvpv/hv/066qxI/zugfoJAEH6vnHkA0oQoW7E3iRutY1DosIHiRjzwlJpTkRmV9My7W1ye3yYK3sIh7f6kTlpONub2u4+6WynTivaF22ZvQScTZxv7N8dM6QOLUKcdfEmvO5BnsaVD0x3zL9Jr3Zg0UmmDD9ActkYwGDDUPkBsYpdiKgehCmulJnVjFqVf3xYOGKdXFXsinl3aOWo2E0gxmM1/1Ecm2AOc94FOtsIzjWcrsRh6tnLzJdRNKKlvX0azDtkpTtYHEPZ6Vk9Sawj7mc9D3beNvm/cO/2iAjNrz0QG1ncz1DLZ7wgEapb56+1YSKDvcusttaoAZ580HrcXfGEuATStvhZhrwN1VlPLzsgxAMelakpsgrQk8uz073Mc2UNj8ru3+5ndt69cEoXFNJNm1KYbNdmul5Dj9qK9pu7f5XbMP9Ro/zLOPAqH1/n3YcQy6/jggtLMfDjek7PgAoVjsYLaAiNzbT7Kfbisc/ZERHNFF2WDBBsgAyB9hZgVSW4h84r0Rk3VWbz6Dm4x0SgDhEregJDYN/kgygJ49Ji5JqZcNfXdTpxXBLGYV9E402zClftjAagOGR7+JdxoSEN3RdbtapRxmoKLLAokQ1pIY8AFJMDYvkkNP/GSOiyM4a8bF8XGtKzZVVgOfEIL1Ti+SjYiHY1I4d3lUIHhdzPyGgu53SHby0uUkJeVQuT+KdE3ndVTmZx7/lKym76drD+6oXE2uioArC+FNIWfHt3nC8/1xVruL1sMsSyb4oc1c1gfm1ElcsKVL9ITlqWjjrL3dmdCD/s8wCyHkoyALU7Nbv7jJNf+AE/qUw0UyvvDpSZpXx6sVFEpiQ7Z+dWnX1RVsCS1xldSLjMQKXenrjb2z4tNOZ70U2PmUCdeUzXYx84g23P8IGugSr7vqIWclzAC7tJMtnoXuC1A1OA4XXrHyNSs+ZOuFZyKD0zL+EFFd+12pFFEQOzHJXi/6g+XSNC1LElYnKjUIAAGIdJqFj+CkuDjlnYgdHNIJX3tSijhZ6Z7CRHYBxtBHXs5OXLdpCMAfmzrmTLRtV3iZC6zqAIc9IXTKJ7HIDidhjdUIdEodzgNOSeJkKIR7AZrQrDP+g494PgoNcJ1nJrvnvadZDvYEmfkC2GS5G7wK/J4U2PvFX/olj+s3fv0fKua6FL0qCrJriHJ7KGTdpe28CxBM3OuoeAZW2qgJXAuVHlordMsfABPWMoA7fCTXURVM5p/ApIv1N/hzLYB5H6dMRaco6+U5qeiOcUT1EYM7fsZ+bQ9Bzqqmj52SPeWZ0e9WAVlu8nozFoFbSsp5ryvOfUJtXDlxVvQifqVjYqfEIymPRhIZYIkXY5yRwh9KtxUYaIN4Z8rdaSycFIbF2FU3aJtQDGiGsbsyQqZ1PDI5HiNXTKAvdiLAWwu/iTnqEeJlL7IeAQpc/5byYOzryr0b93k+9X2sRb3r69OuvPfrZ5c47jDLdLlN3gNZWcj9cB8Yt78vdF0B3cyCsmS1LKn4h/vDePivKPDuu70vJX60rDmXml7KHstj8WQUGsr7KyteWbL3A45HAqncZPdR1dzUoL8N2NbfDXqO1yToF16HwcEKTR57d9aKLCiW3Kai1w+01s9u60e9P/v186h5aoLTLn0Nfteco1irDt0ft6HGdYXDdsKcCoX0XBXX9Dyroin9nkFoMGUowa7ZYmlpF8gP12MLpSybe17mUd5EhbxD+B6z+eOg/qOaQnChgGNXmhBTmhL4nJQAAIDmwtDDLt69IiE7LKsGInODs9CFFvcUbwTAo24ov5Bl73Iium5LltMJa9swEblRNUjmFDA1LSG+qCPsbipmiSg4gzoXP2Tu+UwcHKfK5HABSjaNiXlTIw+34aYEP+4oSsUQv0t/tmRdGJEVa0XueaJN2VoQNJC1Y03Wwi/K9fblz38x3frgoyTbVnpJxev3BGC5HnejoJ6FsWcEYFjWDbAOnwFcdlxIhREHiGCuO0RZgEZY2XDHs/8BOSx63IOL3xnpjN9mYDUicGP3Iq5SqgZgBSGTH2FCnJ9xeIax1Bgd1uTyHUXRx/U7lvxOVm5FAB1BUfpdM7e4rHt+SGHAAwioZ2O7ukFWMoKu6X8k2BwCG8EMy4S1MZ+mF6AHvBShc0iIMjOFpwLk4rx5+mbmWSwu4QJ1GhtrVSyswWCbe6ttr9XMuR9jdhhG6avBTuFSrgGq9/k0ImiuS2vQIfTGRO5xIhNrrqtJonNsotc9J73Zosx6q+ER0VBtba+BgsEuSrZuoJyUaTVrWn7GsBrb04RDnxbQWJ9Mf4ct+AY8BQwYiAaoLnuuyLMMUrmuKGUg6WZcGv2wu87xoGWN4ImVZcxTFvupAhsxvjgYIGghrGg1EPJvocgU8GxKLXRY8+eChTsAJJ4da+y2qj7VWyT60LmnzEl8BuuwZlPUWgYUllhgu9KdVJRDT7C+ArwjoYyyVfAerKHwJioeRDF57jEUK4k3gOk4Ppb+ULqLsbragQAv9AgAofIDL9MSIBhvFSEjFbjn/s5verbBI3y+nsuyJp53eQFqvhBr59/KHmz73Qef4JFzebKccBnPAETzG9UDSBpzTDDl+jQW7x1o2LIqM5OQH4HqasCbFe6cNFbTlIE74LaMv5/Llrn1oR8lkaqjzBerqJ/fAXqZ/pu8ocljiubYc1/Qdj3XQWdNUNhk0W28NH9XyoqZC3UVBRTnrvk345FaVvg9d5Q92CY36j608cWjQOdR4LM5xkGfB7XVXI+YZ4d1VY22rVu/Z3ZkfuOCaK8VhFbXGoQ+9fznDshcDAJEQG2pbIuD6asWPg4gjdvb3OpNq9PHdb//KAtIDCQudcohjWljTctFhNtvV67POIubDE2ucy1VMr1dhD4H04OHxvTdaVlPOI5uC2uR3D/Ec1FXEAZBXOSWGAjgkBNecOsTUL+qoxB97CCAD+uG2gpLqIlDbdE+NUlnBJDPKL7snuLLaHtV4QBmcAKpS2SQOsY0KxAGlEWLH6k2Dm1iKZwWUn7y4mWV4TmXXvzW19O+2maDgQPj9KSuckAhcgR9ccO0MZUOtVl8lw3cPQvecX4l3pZcYk4qwd06MzXrZDDHRapvCIncfyMTxZvmk6wYG0wYxhHWkOzyB5DIYgR+lWRz5jBHh5rhd1/96KMfg2yCivhcuxzM2EvoQDyp87vBVqb8oOlmzFeHoTZ3aJ+dXve1+T6Ugrh1WHNQu9QyRXQzXjMARTnJ82wG1EcBDGHUdBGG+67DxNRMU9g4FlhtRxJQT5hACG6ez16i/E8ZQIBEPpLY1pkrdzWHjZQADNOzXwax2VIWr1rYea+wJlEYvSTLMVdWkMpa1efEA9rGqSfZoelunJvBCf2A9qxgdYW6n1XtO1+DUlXqbdb0lbveCwhiPB26AvBgtWGGSuxsHePZowwVBatDCxFzWz0j1i4fGwzizVfjWQCgdQRwdi/0jKXTp/+XvfeA1yyrqsRPdb16qXLsnOiGpgNIN0loaUGlcQQBUYmjjhJU/OOYHWeU0fmNjhkQAdFRgoiAJEEEVEKTaXKU0DnQqaorh/fqVdV/rXX2ut/+zrvfe6+qGmwYvqZ4X7j33BP22XvteHr4QDfx8aZrR3Mfz+BeVjw99i2aZ/zmAYQHHQbzMRCnss2Tu9YhRpVWVMap1uORUUOUtWcjrIAxoyxRtg+hClOIY6XVlLVFdYQsHkhLKb9zrdGa6FarGdQQnpr8xn4yvImxq3w5vtbgLcfb8pn7YWDIe47XOeyBQJFylO2xbYdBsF3TpkNoMqhnrKUqMLCmMSVCAFL2TfTHBNAwYgich8ehS06DjLDS01VP4H5g0i2MIX4WwXsX58mQCVauCOuz+hX7JxsatI4iDdA7E3kbkOz9wbCIfOJTC0bbfdl9DuIwvWQArJPgIs8g75OW17R7znMxuK7yBbURFs6hPRvlCWVtjuvcP41bEjDxoqD/tk9+7rz5a/hD3vctn3KbBrOtPMpjbfdc3x70s/quXQrY7Es6ynOT18IzNA/smif0d/iKZecAhFJbrzuQzKAyXrodrCm7IxmILlF+zrOCCnzaepC0zsUmdKHfl9qX3IY0HgoQxmxSK8cc1JN4qGXDPgri56kcjiFyrBktnXRdspYABR+LKKuwOF2V4Qaao9bK5KI4VYUueVYfkGs/LGSMw+xiQNkXGv/4N2L7GBdatU4G3MNNunK1SjIpDkpZwNSWawmkSmh02QCAhNuwFjuvgkUglRsJN0zQesgQAZawIXPnfWQgHDvXg4KIf2JDOjFJ64Z/VigGwqrOalZY8jxXwEYZjONSIVRkaQcjo0upUhpdrXDTgVnatUP7KPu0X3GomAdcRAsKQ9XkQWE/w2XP4yCZPMFF5Pn1+3DdnMHPIkTVx9gW2/Qtc9AmxELWOaNLO5g2WJesbOJseecMd8p9aIFMH4MbdW1mNCrMrmzjsCjKgk1wUa2G6gnWwuBQ/aYVEIzYTLQK8mFLxijAmQFXnju2y6Wim121QNmP2O9UUehmn+Fz4xpaQOUcI9Di2mIMHXDFtdzjBJ3hWeWVle7IthiDym+aae5oVKCxWj8pTjogzjbko4+xirS4T6rVy/PaAsc8331Kilc498fAtQWdBjvqK8cT+9Vuco0x0Y/XIY+t60NyEef7WqFofu41l5JpQamtV0NdZCHt4dG5lFiei77t1o6XIJQhHwjwhUcHu5cJeggtIrgkyGNSJmNgdWQrAYCsgABPUb+XfSNfdbuMxV+moyPVWQE58uF6zfKyBzxTLnnyBJ7oRt5JvgqN3+DRYMxJJLZ+upwY23YNW4LV9njNHH/LNusJevUo2QxivXa2Ovq5CnXCawLAmfdmACx5wLGF0qv1AOJjuAhjbRlKRQuxcBR5LWmdFk3ucYJ+UhX5E9tI8aX20vC5LpNGEC9+gGvNA8i/2GYFYnWfMWZfpgl2hUqBsMIgjt+0Zxrt46kdraRxZRDH39tM/b592O5F8+dBYtRAMdU+CBCa90f1GdZXVjr5mWNVCEwPyDgeEJr3Sl87Hlc75qUAx1HX5O9Ni1mhatdL1ywArrrrzbeODc9dgbPjv0M7QAwwRc9njcCATQsXs7cU4MdrWivQ0QSx5oW6K9574r3JBbpjAqtDlfFDxGWD2ELHu/j5mgveFQMjEPVc1N8I/DyjnIAK7rQ5DAobzUjPtiIwNNC6Dflb9wxpYVXAc2fov4gpGiJsMeW6WnaL1w+4Xy5AjqHWP1S2cPwm4UPiI8gW0K3ZtBL2VV5HM9W65vXN7r12rWg9PgKgyEM9WX6KLjTWQ2Vx9IMoO3Pipi1lJ5Ks6GLimfY7cFTqTiShwEYiULIaYG7TetRqpVVEsWMoXaPi/QfKslky4jnUb1xNG0K5BfG628GUVYuVzLMRpKMARd8G7GOiWtnYbG7LzG2CNV4Bppn4tAsWasYTdrSWJqVjBlH7s079wFrpS1srZ98eyDSt/mBdD2Ku18E6tHw/TiWCwKdFcg7zREHPkAueBsQFZeyfEr8SCG3B8BBNBd2OAsOel5xUtgqlj+ZQ+/IEeBn2UVlAGwSmfP4s4z+5anQXSPniaViIm4Y1jIlYEv6sC0qXpBQTLmatg2hexRhuhtTwWAGVGQvgkrNzOQbtFz4Gf5YjlKYqgCoGhHuYkleBqisOtILB7XlNlOwhy1oV8AJL3GnZtc6kvACGZuh9AqL7Lqwuqp2bJl6AIMUa5rhDgy/TZQZOfWvZ9Z/9okIaionWjrTAf4m5Z5BserdsMO352e3eynyR12h+CKAwnvVILqP1dQYxx0yEYmIZy9ixzU2ol0oLqKpB4NrVOBeeNVqXKVSqxkh7z0ix5r2oUsKDPPbtq7VjGcvM5FACpP0AV7Ticf0NbAwAlZyZgJ8z14eAYCgBtqBqLMkFzj64BjGfmy3VXgNe4xPvstKg0AHmgRE8wnjBU79c91h1ltF/hVJI5lTRQusmgSjXivubiW8KnNYOqtZcVqSgBZXAlrSa++QanpQFBuI0VLDvPAaX93fXh9GkgtIqC1SCj+uGtik/6jMHfLFrP2jY4NIhFGxDVt/g0ZnH+FrRVIQ++PfM67z+C/JXzkfK6Ne1MT+2uOa2tQfwz4pGZQfVeBPBRLmrve8X4p++oY8HtDJl1J7K/fUctPOX9+xi1y86oLSG7qPvyViu0f+7ZpcAmq9YdhZiQjXZTSute3zgoq3tL5S5vphrfRS6zm16o/ZN6FInrm9hh7QBA6rEdAfuNdlOapIE36VrB5aE/p7UeLNBo7UJx1vWe1xGqK+FPPaFxirLUqfoBaPqqI5Ao/ahsx4ReIRGq4zV0HB1mhN+ozWUHJFWh30z+6rrBoysnoENUR+u2yxs7KrJLuDB5iAzxNGjQhx7y0YIk9NRWmocggSssWxCbOz2ON1EVjo87qSz7lne/clPldtpsVgxVVawkDoY7RqUopqG4Lpz2zYwlmXlrLNPL9tQdPowwArxC2utTiHx6qo7tpVt1FxdOH8BWu1jGKaZ/JtopodWus2IN2MQFmdsOVnrfOv2bTvUoQMAACAASURBVBB8BMIV0I98RWxVBgaZ3vO9C4GXTOeMY5w5jHJDiGW+6LQzZU265tavyeJ3+hmnllu2bivXo9A6hY3cvLJ4Mqasvu/cdSM63UebfQCa301A+bjw3HvpVKYb0Ic79+8JWmQfaQmndaom4tB1uhGKxFknnSqL5QZk6O8B8Pj3G65FbV0oG+gfY4MJ+3j6Ed32pOXNKFt21uYtZTfcuv9+262de3F+96sEZ9b55pWTZcvmjeXzX70a8dkbyhrGRQPA3rD1dtStRJ8qQq1eibBCaa+EoM+Wsm67pXUW8Azg6LXtAFzE37oMWVZk7MKVtyDFHbqUlfhQUmBzjKnd2YvxRglfAmgMkQCfiihdvewHn086V59p9QpA0tJwppMMDDpA3KNQVaCCfR/8gDGhPHiAPIdekAMss0RAyRO28CK4Yn1WHovME+wEtmghRUkuPsduZ2XC0+3Mck2o5rBz5+5uz03De7QL8fwEvzpRDHRFFz7vcXa81zW3KQtiuMdtJXTJqhVQqqggGcTy2QTBKicXikIXrxr7iffqpK1w/3uNPI80fpAHC8jGWvC3WswfJEgwGSWrCErpuWTS4G4cJV1r0NY4V3rwXAVB5Egvn3g7y5pNad5YfovvTcM+uIPfqZwWnsN8A8ewOrbdx/Ky7wTKsg7ivcA4EwXB0zPvNNBsZbDBn3mG6Tn/tfyQ560npKTli5nmzT+r0jjw5lhRkMuRsibWJv/t+Dl+0/3k6wxZ0LqGLA2FJI9rQR6/2IZsfh/CJwGAR7Xfyq/FPh9lV+Zd3ra/FCtpW62lVUzxEFpCKwhtX0tAsEsa0/G2o04nxrvYQ7NA7Fu8BfvjmcBDu9izKo+6ly4h7+6ZNQEyXhsWSoG/FKfGW5lEwVcGoW5TVokgcj9QutuQaYLtB7CUjEzuBnXMVoJqOFKNRHaZzAtUQ6ZPDZPPUSA9gRJ+JxOn8KW1jIyN4RjTyMpnZiqtEsz6n6OrNDrWWXxrAqZeAyZUv6ghAQAUsHidj5N4wLrKfpS84ckwO/CXTILF+Hkfi5UfgTDajiL/1+N85ztplEY/psEANuDv2klWJ4C2zlJBOPWEtVCXI4lpGcDeDI74W8k42wOHy20Ar9tw2gsuDoA1SBBqaWeUkjJkzeJ0JxBaLXbVWuD7abFYBcFwNkAowza+estNZT8FBwSWNXExu0zHtCiEq0dWNMy73XSaO8YtxstxW36e+9dq85U0AdNW4LAD/H38ZQ8vN956S3nfZz4lJvrIS+5f5mCt/cCnPoWastVlx34pRDKSlPqAeTtvHW0mi3A7l5oz0MvpG7aUy77zoeUt73x72QVwrKLveDE8hFbxsLGXjVjTyx704HIHjmD8wKc/pXjM73/4I8q/fPj9SARkvB5DTRhTiFAOzDWtqXRjToEgLz777LId9XM/f8cdart1l/K7mlGOxEMkH95rw4Zy4fnnlX+84r1odXm59MILyvotJ5XX/9u/IESAJdsYpkI3/2DtsyrRWqg7nqPxcA8OwgYqyB9YSBUuY8tW7JkhK2tdRJWd4n3M6BZLiZCPrKTkdcnPMC2pX8kyy88M8WGJKjEHPIP7j+yFdY0PoD5rBTVMCNRTOwt9plGynHbPK7OdvCVCG1qaIUcgDY7hRq7BER76Aes4jyadBvBZuQoJoFhDZ8iTH/G4YvZtHZQTHp26PJWaMogS/WJMrDvKEl4HULqLgJXf7cdpdjxqletIMMbyX0zq4RqMs2YzQC3HpcNEwoJJoMj1sMs/A30Brig9Zbc/18P7U0sXe8LW2hzTKDpswE+lzWoVlNcCY3B7Wn/sV4UjKC64hl8p7hRWSK+JSpQh1InHrHKeSCv0hvB3VpSwx49Ak8oeXwL8rPbC69knPEd7HyM8yGok4Q3kvNFZTTnAer2Kcw3atBJbraFxXG+M3/Pj+WsV7XYuLPfy/PGQhhz+4N+cwFWrRlRvQ5b7krshG00ffJ7KCNIqrpCJWjXBoRCZp+YENc+x66KarlsQ3dK7x7dUgJr777bMi1vDQJ6rFu+0+GFUPxcC8n1jWcp3NcwpAJMOAQngHvuCnzqMNJjIK5adDRCqH+P+ZMCr5n8DjFG9CK1XOyTiERfucHUnV4Uks/bBXRUWDbukuoWJN73IOTb5khe+G3e4ltMcBozS04afJXZahU3Pa+jaOgwJ2nq9A5zr53maSzysMoP6QYlLmiz2MVwu/ExXhtqujK3OZdylz7VzsSxaSMZVroLQoXWTDOQAC3wDbLp8jDR4JWiBQSNxim3wBBzGtFIYKt6QGjruk6CN59FtvwwqOwFYV8opYvaY+HXa9Fg5a8tGuN73w9U6oaMRd8LKNQMBIZcgwCWP+GMpq+1wId+6bxauW7SHDk+BmZ6JYt2rWRKI0EWnoiyDRr9LpbQ2rV0v69YBlLzah/uv3rEPBwqgf4yJ0szH3JtOPV8iv9gkzW/tBpXg530C4ZhEAvfQHJhKsBzAfxU+n3/GmbCAHixfuOkGxNviVC18p6NMcf0KjIcgdNehA6pPuQmJWbtxItFeMMXNOM1l945dcgefc+aZqsF57a2w6gEIjGOpefrO+CTWC+EHs7iIp1xNcnz4S+GwF4JLNCNgXMsXnYE2H/2Qh5YPfeKT5UsAomtXTZUnPfx7UNfzuvLhL35O903RqqNkCCbOIYEOdMWYYRZwp0Cf5KENGOjeWQb1AgzAGj0Lt76ml9bTCSgFAC9MBluOEIpxjHkFFQqAmUN0pQGdn7VhE6yh55b34wSiQ7R4cRVJPyRRzA0zoU+FhfuB9zwPhdk3lNdfcUXZzyxggJR1AKY7IDRZd3ZSShAsoVj7ORZQZ31QzMVJq8bL9z74QeWf/+2KshPrMIaY7TkKbPSb1j5VmmA4gqzOsLLNzZQffsiDkCRYyjs+/gmN/TlPfGL5PArUv+OjH8VYKOyZxMd1Y7IGrFGYl5NxVOmJW7aUW2+9DcoOapVSycFY9ilsANbV9Sgyj2fs3jvD8x9Uv1LJMHQhg2pYr1cJ2egUAQRP5SUt7cHYuLdYr5YgW9neBE2Rrcx1dd3czjql7c6QoaoImZcQPFTXfXAv0jfpIoAvNUjaGVdjbS664IJyBuqirkdsIQHLnfBI7AYQ+8xXrkLN4T3loGq7kVEzXh40p2NyecJUta4NAevYPwJecp5US6v5WCeMGP6Ea6blcgZYxN+VsF7OQolkYiUPMCCIJFBW++RH6MB4WCW1HpgfWkf5LAJHcVX0k2WZyBZpKSQ/oxua9MLTvMZQA1pVRQDS5KYHv6IltMo31IjmgQQAwAR8/E3R9ALwtaxbZaQ15n8WxO+EI1vXskvf4JNtEkCRvnk94zYZjzpFsIw4VoUQYD8vB70eRBm+lQifEV/Gsxmvz75zvErqVJ+qAcDzzgoSDKfhGgk00UpPmtA18o0LvDI8aAUtlQw5oNKLdmnJ1JG9WKNZ8GCW/KvJqTUOmzxM+QtSKpgzAL4QNWM5acpV4HwA+HIs/MvC/5y7GqbACaOsslwdJPVlxdnz14bOGDiSvllnWuP0i+xXvKUCz7pPGLZRK1qo2gwVv3i23enqEfcXeYhKftVyXicwN4Pzl7CIqwhwzbX/Yt1Na6ZNxbqzD1wn/JUnI4BxoOA6f5Y5oqlqtRnghBqv7xjcHL5jBVZ7XaXBHG7EMQ6mhO/qNQNl17/2gc32OwPXrFwbvA4/pX7qM1T4uyxTbTurGKTyqRyTGxNzxUh3fN/DezuUJ2NJIDRiDEOI5zb7UP1SAWXbt6Ox6Cw04Uudh+O6jsSZQG3vgpJwuWkIPkVwIYAoZIIi/Xv9jSwAf41Cq2pYxkHIdNmKeVEjRPHvKWSsE66RYRJI8iSSIwAXq8FIKSjuBODbDVBKZjgxAUYO4CRmz81HIARXL3GFgvOWwaWHL8dXTIPxoY4k4u9OmUJZKgGYWbRNwDhT1sPdSqFGkL0DRbh5JjdwDA4DOFyu3YYC/Yx7QtsrIcLPgpVzWuo4yrOA4RAk7YcwodRhNu0MKhFs2bih3AHX25fu2F32BVjP4R3WaPPctlp6x+caUKp76QrGvDH5SNZlWqbQ3zkwP1rlztmyqTzgoovKRz/7+XLtbbcB7I+XM1EEfBusLQT0D7nwYjHrf/rQe1V66ymPfLTm8b0f/3A575RTykmwxH3uK18t55yyBQckrC5vA0CahXC6aMvpZSPm6ovXfqlc/rDLyhevv6HccP2NcEFvVmjCg7/r0vKP778CYKiek00BRAB19rpV5WGXfEf55OeuKrshVO5/wbnl1q/dUj561TVlBvN4Fio6PObSh5fbETqw78AegNFl5SNf+JT6uRxC6Ytf+mL5ge9+ONo9UF7/7veUDRvXlR+67KEo3r6n/PO7P1i+65L74d47ypVfvVaxfWehz+dfeF5ZRWsTBMN70f/diFV71P0fCFoYwzGgXyjf/bBHlC/dcE35GEAwKX4O4G0K83f5fc4vD7zw/PL5q64vr//QR3DyEamCZ8jX8mGbIaDPRNzwHXA/0rV47j3OKFffdHO5aev2cun555RL73Of8pevf2s55973wtxcX27GnI+hIOi6EybKmaeegTCOifJlPHc7EmA2gc5+/kcfX177jneVz954C2pWTpeffuKPlr9969vLl5GVrY1DEIxDKVSLFMoPd9IlmzeUs2HNX7lyTbnys/9efuDhDy+f/fynyjqcMPXRj322PO3x31/e8vZ3QHGaLk983A+Uj3zoyhrPuH5T+fQXP18edNEF5QtfuRZC6FB5ONZxFif33Iw46Ld/6qMC9suIXPls7F3HJVpwZsHUCmyDHgId07hdw9WCQphN9YaVOcbKuaCz8885u3z56q8AeOI4Ulqb8NsaKKdn4Lz6C+573/JJhMN8/pqry27ucYDOcfIKHt7K/XoIAATzsTy8KZnvycIEQJtLPvF3WZRDENfEpClU/wBAwrMZ00sFg0ces4g8X5NQVMkrFB6gxEkecrBCQHMP1pZKrGrPol9yIeN7WviI22hBVUUNtMlEzhnG5fL5BKohxHUwC8CkAYaOV0W7fAZPjNoJEK6STRG36BAGWlLl1qdAxT8fIMI+223vtWJyKsGJk5TIL6WPEvwJiPAeANTlEyixx9Of4BGiax/PoBeOyj5L+gl4q1B/tYSqfT4b68oE05UMacJJWgKdUGTkQSFwIjjD3KyDgkePBIHqLLQgWhdJZky6XQllmIe1MDGM7c5BM2Ic7YE4/raGSeCAFNy7BmtCRcF94FqwX7Icx/yatwocovauoCCBYczXkMU/5FkGWhkEtTKOc5zlXLYwMzHVnwX4XRMX9+QkLWGJAGpVCalVLmic8dHNBuK6tgO5g5OihkBWyGPvU1t/+dn9bxWVbhwhtx324Rjc1srJz5637OHpw0o6hAV81Z4QW4gN/G1Rbe+tQ9UO1f0yAOqzDWV1l+ex18+h8KR7uF8rHWTOUO/1WmRshuccGwjNoC1nUBLbtObg4a4QEdcBUgjVAQ+/RMDBLLRg8y+Zd89d/cXxgNI+zWPR/jUg1NdX4qFlpK5oJp66YTmDUesxfh9sZOnzdT1CY2awuuopBr3JNR8aYD29CQBGTK7GZNFFTqvGlk2bUVYJJaXAkMjsFT9I6wgFHBOb1AcKm3ov4w9l2cDuXgeeeMEpm8squN5YjoVDUakTlr7Cs26/486yBklHBKE79x4o19+xs4ClympEcbd5erKcBGvJHBKYTjvjjLL1zjvhfj8gSwaz7bkxV4BxsrYrbLfly9v3lf2xAXz6UF7PDN5zAL0FeN5sZiBkLnRTVlDL4z0Z00rhWE/SmTg8Vp70nx5ZTj31lPIXr/p7gMuD5QcffhlqyE6WV//bO2RR/OFH/afy0c98BmdW34BasaX8zJOfJFDyEYCQH/uhJ2DOVpRXvf615dd+4efKDdfeXF7+5jeXS+57XnncIx5Z3vj2fym3b7ut/M+f/8Xyije/Eca8/eXxaG/Hju3lPR/6UPnIV74CyyPAH/cW2OoUOvX4734oQNOp5aV//waUCDtcHv+IhwD4bykve9Nbyn50/fL73bc8FpbRd7z//eXaG28uO7bvKI+49EHlfhddXP7qNa8pO+68o/z2r/xKeeu73lXe9YlPlA0ADv/1aU8q77ryyvKhz3y+PPFRj4LAHCsve/t7ytkbp9HP7ylve8+7ytnnnFO+6yGXlhe9/OVlx56d5def8azy1RtvKm9821vLrzzjGeW2bdvLi9/0pnKQ1SRgBVqFefyd5/wskkpWln99/5XlTe9+X5mF4kJC4bqtBp3/yjOfWdbglJ3/9aI/L0953GPK+WefW/7sb14GWthefuPZTy+rpqbLL/yfPy7feZ/7lksf+ODyqre+GUkuO8t/+aEnlk9/4cvlC9d9ofz8M55Z/uQlf1lOO3lTeeoPPab83797E5SFbeXyB9ynPOQBDyh/9DevKDsABsnHN21YU/7Tdz6s/OuHPlhu3r5bh1jca81kufTBD5DL803v/JfymO+7vNxwzVXl3IvvV17z2jeXn33SD5c3vuOdSIzbX37sMd9fdt+5tZx1xlnlTe96f7keluhn4ve3APjOQnn6noc+pGy//dZy9nnnl5f+01tQZg0eAUI76Ya1XiRBmBVOUh3fGxS1STEGNjzWlwk8BmUScNz+WG8ey3pPKDtnnnZ2eR/W8N7nnAXF6cTyzx/8gPbLCiguq6CMnnjihnLq6ScCIE6Ut33wg1IoxlkjmRoXrhPvRh8dWmILjoXuIVpMQ2B5rxmEkjXQMzIFwEUQymOMeSgCRecuACmWZaKl0kCOgJLP4zHF5Ef7AJzGUet4D9z0E7hXiihezkSfQLwo+ZPnSscHQ5muWdw8QYnxpQB04Bu8zoCFCjGPV+UzyJcYtmHhLxc54x/RDwJFlmjidzUxB3suSjE5ZtTuYfGlKLKvtijxQPOKXwW4Y58VDkDLPaztq6DwE4IzB4HWcwLQGYxbvIaVQ2h1C/sZ52MF+rgSij0tvfRmEezRYt55qbhO+G0t2j2s0kywFGM+9sMA4AQ6Wlxp4aRCrTJY4HFzmK/98GSQp/L7Wawn9zkCHDR2xehGSIBBPAEugStfnYucUV2yZA8AiPlwdn2zjapsVEGfAZNBC7/3NUrkCnBvRWE5rPZWxjJQMk36eQJ6YUHlXtPhGJhTVsZxaSwldqoeba3o4v7YwKMf0sv9J01k0Me+00Kby3TxWtNm3Td1jkg7DglhO7yGoSj8zb/zO483z5P3Cr/TfNFKTW0s5l14KrwqbMPvPbdDWC7WwN9VPjOoHOA2/UyGmuW2+fsA/1ULcJa3/n0eCB0VE9pOtj9npK7JCCBZmdOouwbf08tDYFOzwYdvcNsMR/L503QBh31/8cZjElrr6SjLYv7+eIDnUjqW22+BujTFRnMYEBFdK8M/5kXM7zPhSSHgfFDzCwvLBOacx4FOTYF5QcjRrT0D7Xk/1oMuVR7BCQ+rBLHKTGF9eMY8tWW55dEerWSTEAR7YXWUSwTfMaNdrnhJKf5/BcYTYK5bcHTehWeepuNNbW3gb9x42iBjk2Xr9q31JBS4rG/fcwDZ7aQPCMWJ5QByy8qpOD97ObTdFbDCbr1zGwDxwbJ+43qVc9lPUIznEYRuhQC5eRYbWK5XeT57gPtAs2wZVrM5GmZTNXomsDC7nIX0qUFTSJy9bkN5zk88WW7K//m8F5VVqyfLTz7pCWXr7dvLy9/y1vKg+1xYfuTyy8vvPP8FZRv6/l33vU95GoDQi1/52rJr263lJ5/8lPKeD34C1rqry3//+Z8p7373h5Cc9fHyY4++vFxy8XeUl/7tazBPTKjYXz5zzZfL+qkV5b888SnlogsvLJ8DyHrx3/192Se3OEgFPup7n7ilPPOJPwQr7J7yvFe+RhaRX3n608rGNSvL3775nUj2ub489QceWS4DYPul3/9jVCI4AktYKc999jNgMVlWfuuFLyyXXHiv8pNP+OHyv1/44nLjnXvK99zvfuUx3/0wPOvV5c49O8p/f/azy1v/EdbDO24rv/T0p8LauBZjf0nZvnd32QTBtx1Zyg++zz3L4x75qPI3r3tD2QuX6+//xi+Xf3zrO8rrP/gxzC2rGsBKvnpV+b1f/SUWxC0ve+0bEa/6Rbkj+RvYcXn0g7+zPPVpP1w+/unPlRf89cvLc5/zM2DGU+V5f/3XZTUsYr/9G79U3vrmfyqve9cV5bn/37PKhXDr//4L/qw8/od+oKwGbb3mH/6xXP6oR8o7+OJX/G35iR95QtkCevpfL/kr0e5vPuMny5HxE8rv4fMMlAmeIXavM04rT4di8Kq3vLl85vqvSRhfdv7Z5bx7nF1Wr54GCP3X8vjvvxwVHbaVT331q+X6G28rv/frv1I+jNCH12B8P/LoR5azTlyvUJFXve09OlHqlzFH+2bmyh/8yZ+WX/35nytz+/aUj3/ys+Vtn/2ingu4iL0Kph5nuWeGXgVWDcnJvMMCxszeAMC8RuEAVBFVdu9A+aknPL589otfLp/90lWK0f4JWIT/DSB0Ayz2t9++DfO5pkwioe21b31LedaTn1pe9g+vKXtoQQRAVfKLVJxwH4ZLPls41A95Xyq/8n7KIJSx6VNQmBRKgn/jEwBhBIQhIAnuKIid/CMgLqshMsdZJxT38xAQVsngKXIDYFPjBzurG/qgo4hxrU4CxBpSWbHAZ6wo54uvWkqvtsXnzUAZkRIegNbgQs8HAFR9UgJhKNOuL2qgKZkYlk4fECALGYAvXScGNbyO904h5OQgY6XBxSaxzlScCY4ELDlu9Z0JeeA9EVbBOE/G809BsZ9B2Aqtl0xicoknxebxWoCI1bQ66+hVyBiA2708aY8JTIwZxdqOYx35jytX1xZANQ4LkAygVwC/cs3YrJKr7B4Pax7HPmPgFsCT1Ss6+mRYQ3juTL/CC/HPioxpJlv7DahsBTQI5drYeui4zrxnWplvg4LBJi28tJjLk0eLX4hYHxMto0TQHGtz74AXJvdTcchRX9aKh5UT94NhBOyHE9OszPD3djx8HmlwEP9fAaNp2rTZzhmvscJqK3XGP7Z+OtbaczxkLEt71YDd886/TsJrgbj3nmg/1tf3d8atBhC32AWPHk5MagGNpXAW1v7OHeiyKUPb8wK0QFD30QqGhRFzYOd6yhK5bifdCQfk+qhWt1F906QGAbWgMvffi5f7lcfVgtAMqNuxtCAyz4mKPsei5u/r+AfJJu08OqGovTdvrLaPowCowFKY1kU4ZHEQYisw5+tgQdiwZjWsCbvFmPeCebFsD098WkXhAIa0i0eEoq90xc9IYQDDBDCYgVmFOqKOUGSheAAfWiR2InuZWZwqHg4Qw/f0z6+Ba/48ACKe+HQAgOi0007TsK+77rpy+plnIOFpF4DbONy2eyIbtSgWdDvWnRtrOfp29slbykHcu271SsUvsqj+JOLYbsJ55ZtQ4okuvDH0ex+u2YPfrt2D5ARwFpU9CVdQuw6cEwvsTCNZg/SaZ41R9fZoAMVNK0GXF5x9Vrnm2qvKqbAoPfunfqzcfNvW8kcv/RuUnFpffvbHn1K+DEvn26/4QHnOT/5E2QBr7gtgHdwDq+T3PPCB5X73Obf87gtfWr7n/vcr3wu395+98lXlXLhJH/e9Dyt/9w9vLZ+//qby0wCyJ2L8//t5fw4rHWIkcWb7KlionvXUJ5fXvPKV5XsfdXnZsOmk8gcv+Qu43OE+pnURa3Mp3NJPf+IPw+L1sfKat78L1pDp8hs//ZNleu10ef5f/m25+sYbAJqfUjavWV9+689fivsmysaVY+WF/+PXysc+8Znyktf9Q3nGk38UQOWM8pevez0qDuwov4zr168FeHv+S8oPft+l5eJ73aO84nX/DMvLofKcZzy57AXw/19/9GK5/c5DDOiXrgagftZ/QZznxvI7f/S88oTHPbY86uEPLH/1N68qH/73G2FV3wu6o9X2cHnZH/8BkMDy8jwAwY8jJpEKxAXn3pPZObDoXlYufsBF5S/+6uXlY5/5Ynnh7z+3XH/zHeWPXvLS8tjvfUT5vkc9orzoRX9ZvnDNdeVPf+uXkSG9qvzhnzyv/O5v/2bZijjbV/zdG8ppp5xePvjJK8udu3aXP/rNXy8Hduwpv/HnL0KM4Fj5P7/wX8sn/v0LcMcjKYmF/pXsdgCJUpNIcENsJDoziVjSi88+pVz2gEsAZKbKRz72yfKdD75/uRZ0vAEu7H9481vKc//7r5cX/vHzy5YzzinrYU2k4jUF2nz1O9+rQyZ+7RlPKy9/+SsRXztbfurHn1q+8qUvlAdc8pDyS3/yQlgiEbfHQvqYS1ouDYoyL+Wc0LJiQWjrpwFSvnaIPzF2UNaRA+Vxl11arrnu2rIBIQQPv+Ri7CNYWkCXOxD+sgMW6i8itOKaO7aXW2/ZVh77iEeUd37g3WUnvTSHqguX2IMnxTGOmzHFFph5jyzHOOQ5iJdAqiBsxIUxLhKKrLwwBN20OCiGFLGZyPjmeDj+PXTPExACbKxft15F6Zn9Tr7Ag+YFEMGzGM+4H5Zk9mENYscptKXgEjTTokweACDFECBaYBUTSi8S44Qb4GQrFYGI6pRGrKW/F28GjfA3WkwNVPm9kn7AN8V7FXcItSJitfU8zV+NG7RVi2OYGEd4E9zxVJgZ+8oYTvImntI3hv7S/V8TcSr447GjtNwRrKrqFNqdpRueYVa4l8YFLlQFRjj+FECZSoEOI2EGPwEXQSwjlWnpwr7lM7kODHU6Aby0HlVbXfoEt2Tn05hnZ9IzdtchH9V6ymSuylP5El3wFDkqMGiD4QaeTwPTzkKWEpps7TRQN1Cz5S2D047A6qJ0CgQ/+jrvI/N69QfzpIoKjKcOOrA7nveuiPhh7SH8IwCtoR61zJVp3lZeA0t+ZvsGfTS4UjncAwAAIABJREFUsGQYn+WqCGzTZbr4LFsmTYd8Dp/H/itGnHsv6EnDxHt7SfqwjhWwThFTOwOekUMYjIeGrMShFNhDKHAZ37mvBtW2RrchAuyfwbP7zHtaL46fC0IbgNCjAaBDzDEZ6eyOb4GemSLjHqfoVoJGeIAmeMYYhQmY2E3VuPCGOhcDtXdCaBxhAsAiFlaHBHhi8+BHAUZfMxJQNs/sxhAu7Axq89w53CAz4U5jCO2Qvw0vHhOFIqA6CC8T2dCGw4d5gDksD0PXsR3qrixCzj8AgqvAPJZDwK5agWLR+FIaMxjZQWjTp524qWyGS/zAgUM6g34bBCfL+CwLVxCTf3bBXX6EMUUsaQOL3goIA55UdDCM2gS7eh5WcgoxeacgmWMLrIJrEXu0D0JlO+IPNyOWka6mOYAxMjXqIsxy53rPHEBtUGy+g0w0gqWB9SNPOnEjLLSIYcKm5klem086qWxDLOQMYhXXQ+jsRl1QjmUKha93gUFfvxfJIRG31VdGLLs0OtpLYQneLJnG9R2sDTV8gaAeQOvkE8tPP/VJ5atf/iK+myr3vPe55S9f/RpYzm7EXB+CFfCicuN1N5apVQg1gDX4Ife/P9zVsIoBGD328kdic8+Wt8D1/ODzLiwP+c4HlD/5v39THgRg8J+f8Njykpe9CvGRV5d7nXVK+S5YK2+66XaUVrqj3PK1r8GSsb/8wrOeWT78gfdDaCAEAajlc1dfQ4KSVfZ8uOAffMF55aH3v7i84z3vLVd97Ta45c8oFwOYvuujHykfvvIzZS1A8rP+84+W7Shx9VdveBP6wqNTD5VXv+D55V/f+1656B/98EeUi8+/d3nb+z5Q3vexj5ff+aVnIyRge3nBX7y8/MyPP6mcfdqm8oo3/Eu56tqbyrN+7Anl3vc6p3zkI1ciAWp1ufZrt5Z3vvcD5QW//T/K17BWz3/RX5T/9qu/XM4+66Ty1rf/W3nn+z5ebtqxTRUXliFB5Wlw7X8vnvfKv311+fRXv1LugVJSP/dTTy+vfP3rpBz9zNN/ojzvT58PADRWnvvrv1iu/MSnyz+88W1wq/9gOQ3xoX/wh38qy/h/e87PlbchsenvEYLwdy/983LtTTeVX/ud34Nlel05F6D2luuvK7/7m79Y3v+vHyjv/uwXyoX3PhuhEI8pf/3y15RtkN2f+NKXYdUnF4LlilYS7R+4IxG39x3nnVnudeZZZTviOK/8xGfLE5/4uPJPb/jH8qQnPaW84lWvKr/4a78IIp0t7/vAx8qtO7eVM086sdwTSWYvgZV6PcJNnvuLP1uu/MgnysmnIO7yXkjU+sD7yhmnn1Ne/IY3Yo52SrE5BJq21ydbFLLFgbRIwMO9478UWrTKEbhR8OaY0mWwwB3GPpqC8L3gzFPLQx/wHWVy7VS54B73wFh2YT9Pld/9w98v//u3fgfhCi8uV229tUyDHp75pP9cXvyqV5RlLInEE3OZXEULn6yLFShaAPO94yMPgSZlvQwLkAAFhRl5DT0fuH812pxlbUtcuw57mAD8NiTibUDVAgLRm7BuG2GdtTXUpWAI/HjimoVkFW517Bwz+8Br+JcVPQh+eWTyFPiahDrmie5YhdaEq5WCn2CB1xNU8sXnEowIrIQr3vz/BFiFc7klA1UBKMaHox8aOwCoj+Ks4A9yDXxAlq2QmQQkjJ3cs3+3rJgEjPvB9+h+J488yPJ4itGvFUTk2eL/s/QSCxyAbzMuvx7tWd3/ylTnXGOsMwDenF+CSYIignQmYLGcnWQQUSx4JmM/ybNsCZ3DMrMIPkEq3e+MXd0Mqz6tgXY7e/52QfkXTw3g7XXnuPgSaANI5F+uiwF6J8MCrDo0wqEm2QiQQz7YZra68fMc8hqyF4DrY8BsWvHzOfd8tkIKJHyqR8sH9hic6hlomyEi3FeMgXafakgaQDvphLHKyQVuoKq5Rjks/mbgaMzAdWebEzCmWM5oHAEYvX/8jBz+we9ohefel4IXipKtlNlybKs/r+G+OP3008udCGdj+/zs5/DZXle+dwUF9pMJfQa1sg6jLctQ7wPHwkqpwtz7L9vK5claC7faLctqsXoh+EDcw47fwcS3YC1bQg1+RoHFAcGVsh5gg645WtgIQv1id7jhxqgJoy/jYJ48ZYiZenQftO5qT7raHu70kFbUPUA8sLkwyhnla7qx4E0LBAdjHpwu42uq9sYx1RZMsANtpma6twCyXqytNe95bieXYTLR1vYrUs7j6hQAjZVuhgpClwEsTgCVnYRNtQ+bg0LvMGOayGTByKktz8EtRNZxIjKaac3csRcMEdfwL3n3JMAiy6qsgCDYiWQgWt/q0Yzh3qGIodyGEF8PwXLKNKyu61FehXXnuMGUeVxE2LSgrkLC0V6AyGlkbh+E+3Yarkg+axUsnNsRU0f+NQU6WMHSTKCZcbjjd+F3xo+ytAstM9wAG2DRm0G86SyY4Zdu31324hnSSKMOZ17HrOVlZWl4XgdA35ov3VJSlATokbQFJv1ouKd3ITnnvHtfCBfnl8oH6VrlmtAtjvlkVioFRi22ziMiq2bL8kP74Vo/AgvbmLLmYQEjMzyM6xHCoJg0Sd4o7k6GDveZGAyslhQ+05hbHvvKEkOHuH+VuQ+LEi6ZRiY9Yw+pQNCyVktlsd+0kNes7nE8c5bxcliHE2gmoTuQAns1KhcQzOD5J8FidvMdt6qNVTyrGkk1+5Epv4L7FFLw8BEwKWVcz5WHPegBABHrylZkj7/3Y5/Clh0vZ516Yrl9651lHyxVnIr7XnQ+rMW3l6/dzsQzxnygX0xCAt2dfvJJ5f4X3q9sQ2WA62BFnURK9lcAuo9AE3oEkq9uQw3PGxFb+phHfl/ZDsvduz96JRIqdpXHP/qx5Zqrryv3vudZ5StIpvncV67BrI2V80/bXC5H8tDtWwHwQAvv/Lf34vvZ8qs/+2Nl/55D5f+++k3l9NO2lGf/+NOQWf+e8r6PfrLcxqQXKFmCXIyf1mlcjHmGRW0OwhZ8iIIe+hfoHhYpXDmB9WAyDv+TV4gFniSUQJdI1rptzy5ZuMYxXyuW0YJENyjwKtZww/iqspOVBNAOw0oINlprPOmlCm66m6tVw0LAv9HtR5q0BSmDVq49S50xtHwF3v/EEx5dTtm4qrz3Ax+CFf9meCEQ581rYLxktYn169eUsxg7irjbV73lLVhH0AcjVrFcrOd6hKgO9G0XYHZRViFbkzi40ZVQg/k0COXvzLSfhjX/EKyG0wB6ykXn6W3o/xjolRn+9HSwcoaEO0N+HDdHmQBwx7YJrAhYd4J/cH4sHJX1LXd4rbPJPUCPmso7MRmJoE0JQRUs8mX3Ot/bwtNZLwNQ21pFS6ivz0BcdTy5swIUMEuaINCgiu54giU/Q2FStMQp1BaKDnjCGiQR8SSkO6DojEGpZjk6hTkJbDPrv1r8SCcMnVqBdWUh/lkDZU5MgFXl0+MZ02iPYNLWKe509o3rIpAPnnyYbnfOGdkP7tlDTxi9YuAJVHQ5S+uhXHZu33C9cn4ZFkELMFfdipOkLPhHR59oNwM1W+/rOtUDURxbaF6dr2/pOvPqquTU/md3t4FTBmdqE/NYF6GCegJvuuNdgYLzp+Qk7vuwbCrZLWSNY4AzoOR3BluyHsoKbWs6Qisi5tPfC4wTCFPAxcsgXFMXLmyHHpj2PL9ZQR247yuG0+ZIL1te/Wy373q59ft0QlaEBfA+z7Nd8pUOB7G/3iueC/dLNE/atrITMakDfpVibQ8fqiBUk01mJ/NrHsJ8E6SJRBmSRFx4oAOnqQ1JW1MsRCVoERrdmPiera3ExuGmYXyhTxISwWj/8C80JvzGtpm5SfdVjR8lwdaA29rFak4nsxmA3Oiv1J2eUFJuUANRdWgw2OBHXVuKcIzNZutENxu+TYMM7ZTPC2HQgdX8PD6O42B/NRcuH+TxDLLfB8DVtSi7B7org3mIeTPBZGCldvgf1xaM/iQkLpwI5nZwdl85gHneB2vkfqSkH4F2P4bYrIPYzIcw3ysBIJaFK2gKgokxegzWpnt8E7LQZwBabkNR6APcsKw9ivsVB0ZXHC1HQEL3hGVqHYK+9qJ0Eo/JY/zmPgBXKh7cACTsfQCW3ABr0S8KJcYuroLLdydAMuv5jcE6sBoxg7uQgMM6gFOINdyDskaMVWLNupMBXHYioWbl1EoJP2aBf3XbXtSjrIy7Hk1J5lgBO2c+x9mY8WUGaO3STNDMjQ0xVEFHGKBtWiIo1BnTxmcfoAVXsWo8oYT7iBojT3gByOD1EeBdS4RAENIdFMTM7ikekBmlVVVX7CnL+uChYpQMb6CTbOyESRYJkGBREggBK9qh5U5pSdzA0YbGzn0kBYkWEoLHWnyZ7k9eSgvvEZerkRJVMxt1T1hwuPdqtcAa+C43J8trEWgw65onYhHwi7zRhwBwcwBaKivC/SyLA9QTNs7v6Fqm0iKcXuOeeTwrKzHKnYixySUIVzXnhgGEFCAso8MyPzMkN0zEYZSG4Ylch1BJoJbp4f0UoIiVk8WjhpKsYEwtAP40UBATteD8xGPYd7IwwgDQC92MijFmnyKWWooj1hpxo+xGZbj4C6zKmDsqcKp9ipu4HpwrJo2IjzIzG4ob+6ExQAngtbRYU3ifgPhdehLEI4MnKFkiQINomJ6jzqVWLUu2gJpTc24NwpwgIw5JWqPgCO1JNALX6GUPvF+57NLvVozk1ttuqSXTsOc2okTW2tVryz+9/e3lw5/5HI7NrWVfVJIHbVS6YZ+qB8vu004miLZrySDRkfh+uBTJi2h0AGBfC08M9zuVNFpBye9ZGstWTBfnZ/gBAcEkLKcuP+VnKhOc/dNq1Ux1lhWrc2d6rzHsrEIhqzufQ7AeQK3yx/ryXGutsSdUK5M0QNCq8kaV16v4O76je7/yiArwzCeqhbDG8CqmEp/FX7hTuL8o48gPwn07i3JfAsSYOypAB8F/xxlrqJJeiLUEcM08nfyc9MTEMfKdKRh1aKghaK9F1avgUxw/vVh0p5NPBzhWshfGq1hWKgW0guI+JlPKMsrnYqi2BFLGknymaLXFvO6FEWCKmfKY/3GERyj8AWPlYQN2UZP/sQ+1pCBBWU1qs+VNpcXIjzn/YbUxQDH/tdXUa+O1MM1nRas+o54CyP/kQiatal/A+BKWUYFJ9E2VXUSZ9eXyQcIAxkG8n2OP38eoTAVYNki01XNAO4PYSIZ9MFGQ82VZ4r9SIslbA2x6jB4b/2aLo59beUT9jbxOjIif0Q73aG2nXmWa3IewDo6Dp1vJggo5yn0pmuQ8RAkyg2eHVBgn+a/d7DX0ouIwtuFQA9N11+9koXUb2RjE+/V9dcdXECquyT+KAFn8JaBJkImB0C2rjD64S6UNognVaIzODoqwI+6HWi2+Z/kT1sXzAhgPjrHsDjRkEhMXkjUR5xhUTWIIdF032qBYuDcpLT21VlhdnFaDagFaHqXwpDZFZUuan2BCeRL5WzYre2I9jnbC8zM6AJzGku/Li2TtQv3hhk4NdRswOtouri/VdZznuH8VGjkFSUmnASDSOrAP83XLdhyHByY4RsaIuZ/Fvzvhdj/MuC9KaLjvWdaGgGg5z3aG9eFLN96IOpgMtA9GwtVWQD2AF56xDv7z02DdXD+JLFDcQ8saTzDagw25Fm4dutNJaROwDowD7BIozSLjmwCJfV4D99idAJdTcOdvg1WA2auynkZW/YnI1p+DRW4HEmQIXOge5Hnp4xCq1+2eKVvh1pcwCC7jNSU+Ic36lenBtCUNOECbfzdjbNfaa2cQkV1JrVtJ1xJLkgFjD3hveCNbMFlYZIsY54TX0RLhjOGsqJi5+5ktzfn+PDbvD1sPzFDdVmtZyG1wcxCM6nkYkxME3L77piD/2FN5jszQnKGcmTH7RVekLX7eax4bj3jMBazZfhtikefDa8R5V81W7m0JrUFNPe4tu7AriIh6lCr3ggQpZmaDgfNl8FD7NSg/w/7Z+pEZut2CTqwxk/a48tizJcFCxCDI/Wt5hC0dbtc8xu568mNZrCJWi1ZHljRbCeC5BbV7z0T4xj3vcU65+pprylaEW9yE8mJ74JXgNvFOsavdIENJLgGQOSemodq3mkBlUEAlqrKpiAvFvl/NdSBN47f1a6Bk7rwT7cFSGEJ+M1zxdGVOcN6hqNIKaHe310Z1GanIQOGwAGQCll34WjNkczNGUvSA8YtuWPxdLuIqn9xeDTWoIJOJSXah8nfHM1o5MCjI/FxjTLUrnWlvSzEVIAN305jvH0e4B5OMxAPRL7nhySvIV4E17O7kcwlYCRR1ihKz48EXyd+VyIQ+8Fq69qnIkf8x4ctj0f20wlFBIIhnn7HQqtEsRRBgHryYQIXAnXRDQqC7vs5TBXSyJuJmzTUtzHgyvZadhZ7KZdr3BioGOKaZ1orudZTCnGSx6ce/58/dmGTRC95NDII+qkxVlG9iH1h+6wj2s8pl0UAQz7HFc4g/BnCXxR33qUZzuN9dFcFVGWzp9L7P+5hVGQxIu1O3MGeKTQ5FxNbMPJZRMsc05FjVjr+JH1VjYgvYNa6QHz4Zy/hCsi4Ao59pPmc+6/nmevnkLift+R62YxkipTniZ72WmXd6HkImXLHs7IvuC29NLVEgS+gQ3BmIsyyA/S3voeWSllAF4JL/kMAzYuLFIfipTE7TTaHSE9gAsfE1kdxBuIAghjorLV0CNkxkIuaUclWZXwahHSCTVuCCtQOgMRjB/HcDwElhEsi8u6w+ywuQ724FwXA77eD7e5AZWAZDJqpM0KPG0LdRfW1ts4YqyOKMzbAODOR01I88zHgUlD66HZmS28DkmYm+BoznZFhByHiuYaF0WANo/WAi2Tq4dBCVpDqLu1g3jhaj0MIE9HAdSzzxpBmecHQy4kBPhlt39fQ4rJh7YXUFuKWQxrW0auzcuV0bew7uZFpe2FdqbBSMbI417GjdYnA+3UkK+o9kJRVaRkMrYAlYDivkHsQNHwJjmYB7mjUBb0JiEkGoCnQTLAXdyEbPOVHx4xpm4n/ZpZHnOishmc68/nn+h+mw0qrXOIeLGOA6ecDgzAzQgi4zWgNAM46WFltwnJUkXivBFJm8mdby+6xtu30+z6C4pUtnMJtxeqwZPFvzz4DZ73OQf95jHqMFmkG3GaIZvK2DjuHNAorv7TrMmj2/zwLODN3XZMbP7yy8DbJtBSA9Uoh4TjxmAw+X9XH7PqnGa2yA7SSZ3Fe+l7AkLw4l3uPhfWT+LuNigOs5yevJ63QKGsED2wqFQDGLFMKcCzDWFQwBoGeKlj9uZYTayM4BwOGTfLw+bK/2lZbQAVi3glD3VaUZz3W2FhH80KK/jlZgYD66QA+Cn6wCL9qzG0E0AJEU8KbnCnLGoKzWkm60aPM3gUKMgQBzgvHtePkoSs7pOL7T+rCucCQCkf/wlCQJTyA7HhnqzOMTTzxRpa0436InljuL2FvG7g3JHTzLtGkPCu/LsZKmo04Zk2W4KpIu7eQ5UnIT+CqTpuSRUCIoT6ziYQywOoUqIB5FayL5LJOQCP6wZgoNwFjlVo4sf8WaUrGn0opnkofuAahnv+ldZGmr6Tg9iWDhIF39WDe+J69SP1mOD/dPgm9QzvO7WoWygk99pkFJST6uQFAzqVWiL2jAc2B3M2mkC21IPNK8Iu9jrqv3QJ7zzN8y3+nkMI0NIlpCj1omidfpr8ZaeWKYDaWMaF+EvJdSFc/mb5wDWllVzSBiMbmODAfhd6RN7lne5z3Jx1far/LGe8hGBwJgGxas2FoO5bkwz8gYI/NVtuv72VcDZY+385CEN8XKsmlXewc02HkYIrTD/ff8Gji6H5n2+Z3Xp1OG0YATw8wLrHR4TYMWBpZQn8ogINnzyoJOzJfEqkWrBdF1zFf1OA2DUGo0AWzFeKQR021bgQtfXZknZrmRIHh9WPCUp0eEn7SrnEluoGDC7AR/aDKZQeeF1Bji+XW4g/In9fvaNxNBnhILSvUrrGYahyy1ETLQaHL1/gFAbQFM2588jr71yL+3YFSj0fMHz+Qa8ZSdaTIb/OMJKIcVm1jdnrPQ9KhMbEHxYwb774KbaAbXUS1h4DYlE8tl0aJJty7dvnVrUYOuQJe1CE+H9fIkWEFPgNuvelrocgVYBKNldisJk0HyTDhhTBgTi9YgW9+ZpA7aZgwXrVWyIDF7E5orz5Jei/I6e1FMmkHdB+CCpTthA6yr23ftQJmgVUis2FVuBwiVCzws5+38eb5M015DbyTTTF4TW1UNErMSkelk1Los9H3bH/fL9Jk/57U2QBwCwHQNxysLQY7JR8X20Usf/fm53gPtmPP+yfvQ8+nfbc2zJc2/G8BmgcV+0Kpja1EWOLbI5QSHXJbHVm72JYPcdrz+nW2bIXoN2eec9Uy+5n63ygppIvfP43Q8VRa2GQBnS5jnLc9ffm+rS6ZhC2rHp3kOTL85VrGqouHVAQDpeBe/QzgABdAsXL76PrazjmhkhnTwMP7lmFyOSMp+eIm0w+WWDlewLDJVBnjMtjbyOwaPbEbsI5XOLu6M3rQ4ovEg+sQjKAmUGCNK3kTAlI/VdC1EzWMoHAQEBJgCkQyHoKIK0LmHseRxfz0KFyAIgpZx5hXYETTXEBnxTXkEa7gBx8hxmZay5S7TuOnC1iAL9KxgEgyxTYMQ82hZ08CDWYuT4WZ0XbPvDF2gx9AgVGuOrhEEke74DIJQWbgEVmu9VIEFmk/B3wUO6oO68+YJLg3Mq8ua91froE7/ITOPeEnRdtCOwuPwPctDcV6yZV+n7nFmQxYSB2QeSoBGT4LnNM9jltvzMEbIZz4vAxi33fIjP1+0FxiiGt0HRikZ2wJT6Ihq9jtAlJUH/Q0FkHPEk7YYNpP5YMvjMo+25bru/wH/yOCLfZIbna55JrXFWL1nbBTIvMA8IBsqvLdEo6Fweb74nZOoOsCd5qKTSbF2bp99yHy1Tz6JT4eHxfzU7ZmXeO+YXrIXqVurwyhWr8QkNEgzPydFCSvJVZWZH993gpvLrI1RXXK1FtwgFke/aQPUFupk8ghCak+MZ+NmH7jjdU0kCim+UBa8xEATCG3PJx4GkwOi6/t+GIgO3O8GiJ7IFoh0CxbMKQu2zKxJS+1mGixinZ+2X+0c+3O7yTKR5A2RwZSFDBlGJfqBRZenJU1RW3aME37mMXyK72UxeVo5yINoia7Bj5URMwaR4+KS1W3bxd1Ig5Rbdq5shDXyRADL1dj4q1F8nBUQZhCzR0HC+nRMKBLzRKwU45kYLTiDLI9Vq6ZrsD0sm9QqZ1BPkc9mF2gh4HO5mWgJmYIAo8WVx+eNr4RlBvfTosOjIFnO65Z9B8stSIQ5nOoYar5j87VKRR8I4AhbbbNvjbyRxLiDxlvAqHlLyk7eqL7Pv5s2chuZFrrrUptmSBmQ5nssCN2/vIfzewMbg4ksQPNvHrN/z+ENeY68dzPNZno2o8wgMPfRfcv3m0Hn57Rz13eftPPgNXnf6nn8L5RJg47chtu3YPE1/D7PbRam/J7z4mcZbJv2sqXQjNljN3A1/zEjzxaRTLN+rsGNraxm/PYgCSh1PKHuYVotuQ9VWY3OX/SboVVgHPyfrJ2ec9OZ90VLO/zscUrA4nmdVSTAnOga+/QUZA4ThM4wZhLygJU3eLoaM9L5XQW5cSIc3XxhdXVtSNUviPAHKpqK0wSI5O90z6tCANolACW4qpbFGptJfiGe6JCtFM+pMZBWIgM/g52OziIJps/oQfA3tL/D3arvQrZlOeI5o4uI5fA013SNMlwH9+xnLWeCY8blRjiF11nJRhwJxk5Xuk4AUphEyBiWa1MN0Ej8wZhrvdTqdvd4CMBZwsqhMwY/+j34ZrdHox/K8aAc431h8VSsrQ0yrLYh9/2grFHLF7t5wPj83tY1zzvlkPka73d7ee75nb0lnE+BcMa2htWY62xlreIVOsMqaO7kdlgl/Vl7JXg255mWeLJ4A+8cXuDx59863kh6x3OsPHtcHovnyJZa730rnl6jzOO87/xc82bjLX5vJd1YwErUAIpXDmo+Im5A2nN4QhhvzKN9rXmeASr3oJUDz12rILQYJmOV6MUVy8657/0Uaa/THRhMPcISOgBS6chILjQW2QlIspRRo05oO4M+yoGapkDXv6az9iNeHQhN3+kcV7x4xm7tQw1292LEQIbaGgiamkSQ+5DvM6OrbQz64olyN8yI24n24uQx9N3rZ3pDDQ06fWjvbZ+v8AcSS2hyfYzQ93RgVyUwuCdpyiQDqkxJZ+1SMeCJHSpBVBkf62BqyslIOO8x/0wc4IlIFRrWgHOpHVjIKYC/9QCxW1bBdY6sa9aU2wMhs4uuMVg/6Q7avGVzuQGlV/gMCgsGbdM14pNDTjnlpLIbdUNlhQIjYZLBKlhlb8IxlTxrncuzBlnzLBMyAYa9C9euQMzpGBNraCGAS2/f3v3lerj/t6GLh5KCo3WLiSE9mR7adbDWn8FFZhj5+qwEZDpoma0SXBx2UolxQLtKPBphHR+iyKDQuNcMyM91gp6e3dBTvtbxQr4kA7LMkOYDtX6KrfSTwg4asO2+tHQt5haMrl2LVki3c8v5a5ml91fmJt6zw/u9ZcPzx5X3OH81/8nr2u27EF4ZbJn/6WzwqEmZaSjzIs+5QwtyX/mMDFpzyID7YoBKZkorCF85y9YhBcpyjmLs5h1qD7Sn6hgEIpHMQwKaABicReJNBwYifCX3yX33Wrh/w1YgMpDKbzqag/XuTFTf4Ck3OxBKwwxwtUX3LvvEOY/rBYjwbCqm5Bdsm7HhfFbH3wRsK2BlOR261fme19BCR5DlE35YYUCJfNyHAUK93n5mBSrBI4NGs6LgDHd+Z8sj17/SdC1B5HV0H9km73O/+LvXXGMM97oS7iLcgtZJA34DHMWER7EmAAAgAElEQVRDa0w1TplKrE5dghW5JgVX+aAwB5Q+Y9tMKOJ9dh+rjiheXj/GcpJ/iE84oSuUhgwwSAsKQ4ExgXve68y55UuueRo3JGwq4JekVuhUDW9gfxxfa3pQfGaA1xbA1ETEOqfsrxPynBvgveb9YNCkmqyYC35mTKg9A7yOlQFkbEs4hSFefobpwe5yJopNI9eAMaF22RuM5XbZd4ZuKBQiPAOea4cv8JoMRH0PyznxueyD59XzaVqyN0ZGHAJj8Bf+Y18cGkRBaJ7Aa0yL2pvBN0XfcY89EU5cyyETDhGiFVtxx6TvUNgcqkLPZM5R8N5t5Uemt8zrKiEiMYkglMy7Jk1UqwAlfm5oCEjGYMhcyPycn1gbFEyqyRdJ2HagVK7gammlBkcG4UnWGzCGCgT4fxSolUAlOqLkg8DUEkBobbe21YLQwTOrUKpjHWhkWTD6vQVCCz488SYSby63286jNc3MmNt78mdNSzBDhy1kF42f4zENmCDGpUxhxvlIB9Z8UMlgIlCFshXOaxMrdoVCoNIA7ZS85oQui5saRE100hrhCrrf12IjnIRSNGPY7DqvG1ZNCsQxFKGfRZtjKIhN4Ms4YAqQDZs3lauuukpuQJYjoWuI8TbTOgqPLhtsVDIw/FWsDWNwQC8k9h0o38NNwQ2i4+aQecxC1StRi/MgXPP7kfi0A4W1bwIYZdi9MjsNkkgIpPEA8JnusrDw3GcG5zXr6DgtUL63D2AYABvgCk1LKRioPUObNoG6lg4GtDqsvI363oKmZdaZvtsx9f3WAsWF+pH7nAH/PHAZykAfw+obt7/zfNuKYKba3tPuu761y3vHc+X97H03qi9uP7ebwaaSPc0rOdZwHbf9yHTQzSv3ewArZ76a7+T+qQwKFcqqZcp6mAGa+CuVHPNiXktlMrK0uz0QXg8Bd/MEKphBi6OEivcW1yKDEmXRW8mgAhYCnzyfcY9rIBSnoTTuwj5VaBatlQJxtcSbxsiko1puQXuYRenlwYk+aq5CDojnEVfa8gh+wZwClkUayJ7YdMzu5zN1pCJc4QRBSmBhn2s1AD4zu4w95xLC4d7lM7OCp04HwPW8GKyIZjmzqd2hPUk+ycoO5MEYH/tDy2YGZQSSonkaimgtxXu6xtkHJpnSzRj2AnWF0+6T8uRvxLBkaURfaHHmaxC/OKAfnSLE/upvdelTXtiSzlANgWKV92NprVrQnME+3X6ShT0SZUSjAzzR0j/HkxUYA1bJUypXAcazhc97swOMYY3t9iRpyJ4IyqygYwHasHLa3a59FcDMYFjGIj6f84jfdBIVY6QxTseH872MNwEs3U/eQ1lVC9zXeXRJr7xP8rPMw2yx5fWUfdloJboPniCEFoqD58WueFuT857tFATSTAqrMc9zOALBLL/LwN9z7bH6Hu25JKsyzWd5aXCfwfeQLHCxevFLrduAJbaMp9q9On5W91wQN+GiBE78J6DIhdVVhox8Uy1B6jCBKP9GO/qJn4Khqv3gG/W+aEsMvfsQ/RgAyPpFhz7FqCpomv+y3ah2K5hl1SfVNy18MME6kLDypgICQ/NUcc4AgAcADqirjVm7N7wp6zzUORFGCaFRBUsIAz5eG6aW4qmCJUal59b37rvLT0WT+r2WPqGbJsrGgHmNO1s0bNRkpKxnSblEAgLOU2VJ1rlkLOkkayWyMgKA7ZZNm5BtOItzvRFUj7bWrVsNsAl3OuJJp1DTc6+ybCFgFPzOoxhZJojgsG4olVmhNQa/cZwr4a7fp5qkzJyfKHuVMc9iwCfo3Ged2gT3PjMDT4DCw8/bYRllSRMzxv0QMjftPoByRpVG2nVfCPTk30a9NxUtBp7m/R50pH2WSHEkbfaA0byfOnDdkPUo8NU9x3tQ5Jz2YNBcH1jzve3fdi7mKXsu06Pn+GrSesSecX+FQM1gLFsf211rZty1Fg1nkNbes9ha5etz+3mf9rCPbh01tDQ5ORHNIMr3L2aJ755jHhFf9PFjPTKtYXdvrHFuy9fyO+UHZcQirlFf3X4xPzd2C9lQZcVgsB0vivaGQHkA0cHcsTHwFPWhJpx2hNHd77msfD7Ppflo510Ivjev7+hfFfJOkCKoDIssXdbBl6syWL1ltdYqhXu1rFrgVBkQoQGan4GhxLNA964qL/TQYrduEtoxd8HjGc8uOWPFlHOOPig8ytbnqDbAsCn2UeNKc8U5keIQ91lu8YS8CiCrLHS4XR1vTULi3tMShHh1G507OXizAKeOUh7IfM1d0J5qXqqNcPPHs00L1frsXAkqCzan1PJC7nPLe0wewgraY5V3DKrtxNp01FvXb0i+UmZGCTO5vRVzW70MbL/W1qweBNKLjiJRrGhdXeYu1EL11YpJa2/FOgNDgj/L6BH9pJGFcc182TCUeZQBLX93MpHbt/Li+Wh5unGUge/A+kmpx/F3UEuGPs0vxsD2Z2TRZWWbQAyxr3WQQ8yHgCqNQ9643KvBp+VxwedaeaC2bXDcGnP8mc20oRQG4XgGLKH3uUTKpwbcSapgSGZwXW8G7CS/GyUQ+68ebnue4FropvitBQjZfZoHvoSmhi/xwojegzGnSe7AYRDWgNhFedHWwArcIX73O+bZhG+tgn9HC6cqBTK47RtX1i4MXMldch+oaVN7llaNZhmcT8s0tbv9IE5uQCYIMXN9HzLUWSqLyUNrkTmvIHiW4WLcKDrDzbgbp2XQZc7anaxbx1qY0phYTw6a3DjupbVhLwunM7OX9/Is4hAQImyEAyieWNZxuBaYKYrnsaboGNtkTU3FkLK8CDX4iDeLDcDIAAuJKqTqGfcuI9OCUM9dHzBZDHgeNT01NywGhkxPC13XbNFFu5S3bic0PHdxt62Kmj0LRQOZACzeY2zDVq/MVPUcCnPul0qtir2yK1NJLd5T+JU0Z5dP3r9sfx7gCj7UDdZcNvbpEO2nnaguWWBzbDQPxXeLrUVuc9FJvosuaPuU+U0roBd6ZDuHuZ2ldpXr2Xl9joKOF5IFljN0I+fr2v65/3xsKx/6FPh2TC0v9O+jlArPe9v3LEv8G3mVY7kVU0agRx6l8nTDh5HkNetb2z46l9ISdFoFfA2z0Dy0+yCOgeZ+y3UvJbuStZuAwX0h2KJHqjdpMzRBj9WWO7uX7e3LFjq3y1C8/FJ/zdeTQt0314vtdyWiCRgOv9r1zPwz0w7f2zpH7sTXUJhSAH6V/FLN4cE1rHvLpDkdpBCJOA4tcFIR2zNP5JzZbZ+TezyX/Mt+5mzzPJ9daEesWS42z3lqcxW8JsYrPN2Ka8wX+Wt3vj2VpwCT7N9w5noADNxjq2lfXKq/a3lRH2/KoNN97qy2KdQEXQIIvehitDE/Ts7aycC9W4lMDIKCKWguH41orZV1Qkcxo76jFN0u4z1HvwYCZD5T7Q9kbfuwkOBpJ3IU4+Z1dFubQc1r0yeGBOPII+rD8rW94YxmbyAzY5uyF9uEQ0yPayVJUteWb5nlPh7lR3gcG62XczgRo2q6iE2C+0rud6wDNSeCVoLUOQBUusHp4pqeXqUYlP2opcfDUxQrKpd9lEQKrVMWA2mZlXkyppeghB9rdqsc5sqyr1YEuuAis5Z9ldtwQJfEEt6ErFdXC0IPGLY1fG00huAnLb1VUjIYWUjQL0QDxyLYTectg2zXVX2vF/Vuh05pNI317N/BnqptKFGmiT/1NZwPFt/v3R8UhEGe/F3WcZaHCc2Ypy2Z7vI863coHDqfWkIo1LQY0tC+CCGV9+towDjwenjvdCCaHrwA2O5T3hN9yuoo3ue9l0HQqH3YrqfuXYCT9T3T/RxFj31gzI9QCbbYb+63f+N0D+xOC3Sq56c+wLBYC3kcLf9VX2yFTA31CbHFnrPY7+0cL5X35zF382tjTLPPfG3fX9NKx4fSVs59WahfdeOG3TmUqW7cVPgIgp3J3vHbekWbMJhpN/e3oxM+J4FFf5/v42lfVirz/lJ7cfxmu1/6jELtevueeSAyrNe5X77Xx2yaJ2XgnBPwMlCtxo/B4RCZbxmUqtZ4zLX4Ik90ixAFA1kDyMx/PE8ZL/F3WytrW9XF72Mx3Z6VvXyvAaPjNPnZANb8xv3MrnL+Zpe8781/bQX2+tqKys859MHPyuts/tnx2BRi4vs7uoFBytfLyMUjdyOW20eUR1+uWHYuLKGBEyrxpt2d4+dawjEIpXSpkaB4Bedt64QONtrALZeZVfdee24AdjOj0VNG/Ka41GYDdc9sBFxuQxCpZ+PljalhJQag+0MD7Xsmz47vXiEcuvY8PwE8+5iBCd736Nnhvs6B4iZE/s0ML/ddbpvEONU1jaXG2RL7yvVEoBGxMnKVU1AQTNKShfcMdOc1rBk6CW1/OUD4PmhZ0tEjAYhHRvLEJZvTu/gqfEMtsjvyLVlnVZ02tDMBZeHVCsoHANT0wDVOcbsagxl0jb2p8wlrbmwOrU8moub9ogJgxL1Lva8VTgt0Zf5Pad3aMfRD09rEPMFP5oUGOqvWCMDK+7LAyPuz77f2u8zs/Vu1tlTG4PAbfpI7NQRMm13J380M3c7w5AzKA/n3wXqMyKqMBny9QWsGpeplAht5H+W56BOq8/gAxxiUV+l6INgWo4G81r08coRi4n3T8unFnrfQ7310zu9GlT5b7FmtAaLl5xmE+LeF2jyaeR21N/oA0bHO4UJ8oZOXMaAl85A0Ae2+93ySZjK9tW3XOP4IL6MrmkbKoEts+qHfsqI6fw/MLyLfXRM5G+16Zb7gPbYQb8nXO7a4cx2nxnUKXhjwpJSn31SZI+1lv5e8b0Liun1PMK99OphlFfvniYGR9CfeZSVX4RtVvko+xqvPJe3sdI/N/CdbMcnzHK+pPRaAtbPgBn/2b7bGmod5v2R52tKB+WqmbwPWvPdaI41lh9v2XmrxiOfSc5EVGM+L7xnMEyyhZ9334m79Rm2+hRgCgU134pKZ/Shzp37vhwWaBFhVMhHm/pg2cl/8uzX9Pibm+/KCdMIoIHf+rV24vGE8uf7OjN+Lwr+dqwbvGWFii1Hud2aeaoNALllwhuYb88LA/XbcXuA+RjwEZGOzVCxQLTS1PmtWzWuyF4F+VSgAAvGNYF63mblJEcyPe+nOl9bGNcNfZmDuhxv/BFhSeXyctHfHgxnAV4Q5FIvWjSme0YIOjVHdrjSj6wOkWnNlUTFt6jghQ/FJyt4Pq73v69jE/DdLFQgLNDH00ygaynTi/o2iiyxwvGO6dpNS1LbZMgK23xXsb9zw3f7iOjYSLu+9kdarsMJ0TL4BW2JeCYSJVk15UQYuu/Tz/sp03e1X0VQSEk3Mocp+hdXC89Lu7fx9XoP2PvclM2B+lz+zbbfvDGa74Mhs+a+r05coxAAgZ8AO6LXygzpXdbaUpETPRLSRBU3fePyoLJjc95aXt3tuiJ/Efuuj+9bS18eH8n3ic1RuGxrxXPTJnlGyINN8qxSM6kffHu+TF5qnAGnu87Hu+3ZtRrXTR6O+twWvbsMiluOvx2QPg6e++7p7AqT18aM+ftKu42LXLGW++uRqe99CBoS8d9v77ClqaX3hfknSaL9ZNnK+aAmlzAkPfdeEqmsbyPPOxlDVR29LuUYP4OluySjg5+S9uhBWaw0Oo/CN+Vfr4Wmxhuc6W0fbvWkPGflg3x7vG3vw3CuWnZlAqGe4HeA8xpVWs9PGuAh0rRLBs+h8sygaSEzwaCKOjSQNIx4iQJMsCcEY501UXN9ldEZTvq7tT4fEwwzsOBydY51eowBKhJPXcValTC+H+PPxjvN0Io5+NyOmiOH7GJvbq/NUf2O7dnN7Ywn42fVW61x1cFLAT/dy/sIFauaE5ygMvccq080Ng5cVlF/bpX7HgHaVmmDbEo5VmMizy8xGtLcKWe483pBnp/Ps+ENDmnZY2AwOOFfuN9c2Js4bbcga15FDcsuH/bOlUQpuuvN5XrsK8ZvRjrAcLWWNhwhhCR+WwliX+txWu8/3NXhxZM86wBd01wJN0VooADlRZaH97odVul+4J2aaEuYp5ERt+LkEqglMLgY8VPEhvfL+du3Hxay+2jNpH+RnZvoTTUaWre6R66DSouYrhL/dYW5Hx89GGIKVpQ4QBr/pEwyqChH7N9OSrSEtzY8SRHldmX08HGM44G8tb8zrnuehKnmDE2Yc02n3YcsjFxL+Bvv5Hlrx2pCBpYDavG5L2J5Dl2QyavvfC1grm+9e+f4FbS5H27Hm+r6wt5aHtNZLeT56tmbbz1EA91i6vBhgbNscJVeX+mz2vU+B5f0LrcdCHGsgw2svSOdWpFu56f4Luo5o1HzPls+ljG0huvdv3kPzwJ4MWsNW4N72yNeiM5IRYUxqMZUqJPCktbgmz7evrXwiykAmns6a3aNwZK1PHAZHFqvvA6GZiZnptvM8KnxTA5I71FNuzcIPrt/XQQzA5XyGKH6fXplELKKzmA1A1pRa6mPUFo4VSZGKwrEbYDJK6FeBkOMSDYAiuNkAsSpPAbY0Ko0wSn7URaqyp2pV8XOFerY2OKMwEnSGQW24na2pJULr+s5h6F+9s85M1ZC5Vram1B/qVXl6K1H4N2w/WpXwHTUyxW6KsXHnV8s3W6C7nu8m4W5nBr1WngWhEbNZjwqkJbX2gZ8FNoJ5uF/dZHRTEcSpCbPA9NqaljyNA1DgX9guT3sxqD0a5ng8jLFP6crUe1e97yg/NnHb7jymk65zVvFC4GWp/VzqXI0C5sPrUsMomHxWsd2A2yzElFsg19ZBrdsreEy0udg6dcwx9mnHmJv51nWhWHFv5RJtQwJKvCWoPPEIV7mo/LIKDp1aF8+VXyJCXVzuRnNDZTIyXs0+6sEflbd0/fUc4jsLw9ZVmNe6T2BoHNE3ZyS3AHOe4Epr1/e8bnwWQsE7cwxjH6jldyPXZgTRLkSjC4JQr1dPu9ma6J/7vlvqPhKvTuuWJVpfG63czSFzuT8twFwImHXeQsmM0a+FeOmo+1o5o9YTvea9PkSPjXzq69UoEHo0c99/LQVmBbOy/vFj3QgdIPN9Gl/P4POaGoRaJi207/ibvYxt3zqMlDxamT+2ezPvNQPXPqtn5S8NHXbgCz90MCnk8ICjDboYQHbAhyKRQLcPhyPJKDfIFRgNQvs3gAHUgLF3DDYRTcd2TWzdivWQcTDPytQDpLUWFk0IR5NWuwNzFstNjxOh65cs2JZA4H7S0YCYUcTf9nCpgvV4N1MHRLV/6qoYzvZpwZUYuekIFmnxRFFkfB5HDOhenGgypwL3MTMBRDW1+LdCmDHKYahaMAgN1lFOu07xIECtCKPjQbq3m+DabkdP+r5mfdblG97pfWV8FBqCa2vhkeE1X8pc1hq58bxoQn/aTaiJzZuT4+hJ7sNlnTU8dcBDHkG5i3Z1lKDy96NodyGh3AcWs9Bv57+vk310PfKZsdV7B2uAMgJoL/TspYDjpVyz6CLk9WwBalCR9ctedhYk1K5lW5LISmX2lGhnWGiIPBeCDrEVOsqeP7Ju3TK/Tu8lRLwv0h7NvFGX8zeVOIoP8cyuGkgXclT3qcYRf0eCmKQMGEwvpETl31QOjts0ddT7uRccNVOj8eR7ydbic8s/F9rLHYgZQVQLyZiOH3bGikEjpgF+o+NDgtD6+pLnV46oAfuqikbPWvTxkW693J+e9WuBch5fC5pHgWMZijoglMYcMqRvKo9nX7uPBEcrIjPddWuVnxB0H4WmOnnk+1qFeMRSD309RPuhLI+io8xbW+Be55sJ43XFWr6tfaP1ij3X8lf8RINSDvFzR43lFnPxd8/wjRpP/TAglfD+JmLE26MDoUuZ2GO95ngIKD9zIYB3rH37VrkvM6JRjE/XCITyzSEcwTlWxkFN+2Bd3N9txfkzImbSELeASzA8rq8OQ0gZ2qPm1cxfTHaJk684LlwrV9RRgJfcvGr7j3jgQr8tsYvfFJdl60IfY10KGM0Dvav2dccUjwGgfr0mvg84CQS1qPPr1YGltBvWm4Fs6Id7fUrIUprvuya3ldc/P3kpLmzfO0q5qQJuNADvc2VnnrIYbzE/EUsMXtSC0D6FcBSwbp+3lL3RNzr3gWFPnacycP9iCVCLjXmpe7c+OrVGwJ9ubtdX4oFz2CpsSclYCr2NmrOlKChaxwWexz7KBQ8gunHjxrJ169Z6NGmqZdrXxmgKrCMa2eclDNheW+8B03sLRNXvTlUcPJfvsvs+9z8/fpRFtQXZ7d7ObWRP1FHQ2d0HhC5hPe7yS5bCBO7yh/4HNjgKhGbCakHoSlgxp0HgB6Fq72S9zja2z+NpmEtOQsiudxUCJjOKbMTB7ZVs8+biN63bzNfn89r53dGCo7tiGfosBcfb7mIxYMHVqps5Pex4++IY2r55pKt01Pzm9WkZ2UIWq6WAkGOZy2/onu5Rdr6ez18KY28F4lLuOZZ5PpZ7jgaEtgpQGwc3ih7zfYuB0I73jBjMQgDQbS8VhB7POowCOVXvjwQZ8s70kCG+2Yyvc+v2WBqXuq6j6GwxQNbO+VKvz3LiWHn9Ygqi5BQfpNMD4b3DB59OtdR5GXXd0fCFo7l2oflr17kFsnktRvHqfE++pk8xzEmofQrXiLn5fxuEHi9hHc/9R0Nox/OcfO8oEMprhiwWyRI6CQCyDqcXsfjSTtQVZSH4/MpMsG3Hn3nNCtYNwxZneRe65A+g5qizULv78CYzGDNZ/p43lCwUEZ5RTwsJdwO+l7tkCdp1qxG7jaMRFosBv2NZ46Xco/i5yEz3WrAvdMuoRm8ziMX6mRl8nuu+9byraHEp4zyWZ3292l1KX+5uXpjOWhWuvnZtlzKmY6WBPotTHwhdaL3a3xab3/b3pYLQjv57JqQV8otZQvsUQ83hUif7KK6z4qhEMfLE9BBnb7fPzh6dxeZzoa4spuy0v/tZd/U85OcsZTx9MiXzv2zNk8xJLu6jWJp5ly6lb8fafrdPmtCVVpa27ec+jdqHtsS2saStTM5yyDQ3JLMbHpQA7bc2CD0aBnesBPDNdN9CIDSPY2ANRfkl/DCJfyx4ux1Z8gcXcTW2oLRjgtggrDmqhAw8QFom3RzknNTm+VuKbrP7q82e57VKeGCt1miH3xHiKhZ0REH2Ie3Z8Tc5hqZHUCijmwAXzSqUgDwpklH8mzdpnj+NkYX50UHXw9RZv6rJV1/OYF2o1NaQYhB99nf+qxIt7KMt1KHNZwZTp1iH6VYrdGJW0v4Tg4hLKpANayuLXtXg8npGd2XOdRy2BLHJysAjildz6xS/weTagtuWc89jzYJq6PsRrnivbZvZ3s5NO86jBazzFKSYy5Hz18McjlUYSXiOMHvMe36Uv+L4/M/r/I3kV/PmN1ne7Clxf9prR/W7BZZdFYyegXWVW3IIUPCaeTGdia+1QCnvWdE895LwSXgjYlx1ywwv0igFMAnhIe9PO4yFQNvQXASf6uYz88Gvw6IvBkLvykcuZZ8uVba1/LPt5zdyXHflHN1d2+pTRpu+fuuCUDOxeaVh7q6r9Q3o15I2Kk9LEgKsyUnLkZy0hmW3wA33AFgdjIzdpXZX1piKfcS8qbWbiRPkuLi/hFI0qrWr3L5j6gZ9qqRPcIf/R3CABDPbJMDl0aCziF1lwZelvLIg6LQ23kgBU1XmanGlkCEQZQf5UUgM5awYPN/U3vR9LNMzi5qpPJmKx8Gxb3pFW3p2gLnMZJ2FrLI1Ubqo/s7YHpS9YLFprAm7olNDBJBrHcl6hnGc0xzR4LlINW8iEPa51K15ZgBm6xx7D7HkWjf/jD1CuR6dPU1QGkLXQKgDRAK+9ZQPH4jA4dfKCrRYV0A7yABXLQq15+QFJXRonkwY9a8+tsqQgUEoMgKgfJ7ra8paHn2pHRmKacvKjmhP6xwWrMaybnruCDsRW0dTqX8LWROWQqe+ZpSAzPtG88cya0oirBn39gws9Ky+vXA0fVvKtbn/feEYbR9a8DEU+hFksVCZoU75CsCoZU3ktNC9GfxJnUpfdPwr6HAU0Oxo1XQ0YpJG6Ba6eiEQmpvLfZSSv5QFOY5rvlXA2jeC7o9jmr9pbu1TIju+tbDh6lsPhGbkvRQN6ptmlY+ho+34R4HQ4Y3I4z0JBBgTAxYIF/waJichQHsP4jlRiv6oXoHbqlSPDhjcVCEZmZ203oBYCZAIlAwCZMEJTsz3PJ+ZwGYO5/iS2TI4/wTE8EziOFJeNsNDO5PJqAN7tQcClUM1MUOQ1LkS6hHwlbDCv0lYgCdQgoqWTB4asBfHj80RfLFGJNvEtXJ9VZhdLboEO4orwglTk1Nl34H9FVjFKR8CX3gOi+oL0ATOVTmssEryBKpAWyj/U0+QcnFzXs81WokwiXH0jW3v2LtboBwnF3cF4g1IBFJZ9UAni7HZmu08WPdUN05grSIwgUJ89nFrNmQJVLFGLOgCFVmrdZSjV43Zus4Eqcy4VKZ0AnF1KQNs4nq33SkBOl50IH2ZJFBrD9eEgYEyUq3zXMsKhlnapM6fnsd1ca1Onus9VgGo5iEd4MC5PYTzZ8UnvRh6G4oQhxP0Z0BgEKpb4kud4BKfdW+Qu4Bs9MfzXee33uhafDGDdW26idYVdUyRoevN1wFh9a+uh+7F3JE+XRs0b9b/aH6Y+c+xxAT3gdAht3NSWjnuvkz2DEK7uazk3r08T/4uAzxf1MWEeq2Cj+T5rqtXX/NAW7qvkl17Rb1vMRDquwS4eb15bOpI7oOuaTt5DJ/njecY2jieWzr6P4ZG/qP3wTF0+ZvuFsuxjMdGDOLuCUKPhUg6xtEwooVWz/eMcpEtYQIroziKZ97tqamrJ1KlMs+Sn4LgnoSQ3QuhfkAgY/iEnTYGsW+MbZkSM7FxAIxDSHiSwYZn1Uf7YvyqiQiYoyL8VXDL4omipWO0ep4AERRCmACO55gvA9iYxelJdpvX5qIUNu6tVraKAYh1bO2OPaEAACAASURBVB3jGo4DyM4CdPMYNp0xTCCFjk/ge/xQ5vBeIQR4BoXQYTxvBYEkLIWVs1f0xJN7ls0dLhOMgwV4P4CnHsQ/nKEjRCPwjY7P8aAsvpfbH8ebcvQET7A0njBWZ+hglM5Q1jraIvjuLJkCeNUSTGHMPi0/YVxF+/kf8JUC6/lia2ME+Pg8sWJcz+CzZKnkBWE57I7K4z0EpJhnHemaCsrzHlk0eU8IT/bPxct9vjTv1/4gHfmwgkhymou2K3CtQngg/F0rNr5XyEEFufZsDE4bqn3kU/h8FYoPUGxFhvPB35cTNBOYsvZf7Fv1K8ZKoD/QlaAQ8eADzHcOWdCIBDBpcaSigBPE0O4c6KYeScc+jpWDXMMo9ux57s6nVlgGvQAV/FPZIxg/SN2G7c+BzghqiSzmZgAsx3g16EObAn2arWd4R2ePgNZ4aMQET2mC5X3b/n3lyArcg7EqAVAzXF/Hwquykuq1Sk0u+e0QcOk6lUvHDffTz9LqxaIOgTWR/+ikuc4dH81q71dq63hAzErVBEe8OuAayMdhLXlOa7MLt+HrdVUDQvVVgGHRm9erp0+d3NKmqHuk0tHgYvKD7iTBrqMa+jAIRRsZBB8LfSyZAEZc+I1+5jf6ecczP0vFIMfzjLvi3uOY028dEHpXTOSxtnEsAPhYn/X1vk+Rg1Fgns+ieF8Gd/IqIJqDAFV7A6zkUkvHYtUwCIDdLuqLkotCGAMwEmDSgjbHovMAhLRAGnzQojVLIYwMqWU4JvQQ+sZ4UMljVtQHeJtFH8cFDOaGLG1k1gR1AoG2MOGxOiYxmDifZVetzgSGgF+G7yYB3Ob4bPRp+Sz6g7mgFZbn1KugcYArtj8OC904WPu6qakyNTFVbrrzznKIFjccbapn01WKvtJqxRNt2IaOeYQU6U6OoUWQOARg4jBAtSyeBBW0oBLkCiDRzY/5Qj/5fF7HvvPzLGCpksHw3eTkJBQIgBni0bCoCmAK0ByURdGn/hBksy+au4gzFSMMECmgB8DE3/y8HNfK9rwfqEQYNPA+Khu8dgr9mcFcuPwJr1cfEHPMZwvMpufxTGWBcNJi1PBj/0irspJGNmuOe2Sb/lf7UJUngmz2X8dsxl+2mY/X1RnLtLziWvbL4JH7wXGmvOfgIRxVi+tIa1mhJQAl3eYThbrC7ayfa3rCHExMTJQZ0LNAKONpQRcC2JjyaYxvHOt2aGwcXggqXqAFzmMc4kCaoFKiIz3xzC2rVmNvHCrbAYgPaO6HbV7HI9AyEM1A8GiETx9EG1V5Ifd1Ibd5yw8X4sX5WW0s6ShLJNvv42+9VTsaEDoKkur7nooTUmy5L1M7C1ktT2jaGJUR3/ZjgP9T66EEsmtZIfx6y5tvRPtHQ6PfiP58+xlDM3D3BKHfrIt0PEz+7jJmWvHktA5GSOvTSgjiKWa0Q9jznxh4gLbMpPuyUUeNy4xR1kta5KqRsAMUiv2025QCleAIAHAcSGTt9FS5c+9cmSWuwPcTuHkcwnwOAhjOclm2BFrCSiCgEscv5lp1rcA6uAzgA4PQOkKwE6iO4S2BJS21h2hxwOcVeACfcQixBDoqlCCQRgncRwANhFPWTk6UcgDAD2BxN/pygNYvAkCAjWq9ZSLVbJkGUJxB7OihCVjp+Fi5lGvIgYFR13dJiCo4VhAgwmLG9mmtJQAfJ/Chyx2XHIB1lv2/z6lnlltvvbXcMbsX91awxDWdALDji6CRAMiAjd9Vi159To1n5KEDsNzKysfQgDq3ijfsrqkWTbY1CzBZLYyxthEXSnsNxyQlI6x4BL18Ug5FMM1UqyMl8+BoTz0lgDJ/crxld0/qd/6Nc9oeoZlpU2vHONd41gzmhcoELcaDcIQ6JwbJHD7f53Jhg7mrIFY0FvPpOR6jiZr9DIWA3+swB4yHIQxcQFrNz1mzppyEkIsTpleWj19/Q5nBfVYWtE4BHDiHvIcJhDCXl73YwwcZPqL47vkgaiHAxSaWyseWcl2+JoOhUYpr2+aoz916N3WHR4FlTU3CXAuB0LZvGdz1lUHKz8w0ld+bRjS/pKFkwdXRsClGeQjkj2qQ65/GI9rShhi2dnc8rmlH3+fvgpbaU8eW2pfc1kLAeYHhfF1+6qOHhWjk69KJbze60Ax8G4TelfRxNMeI3V21MyYjKTEpXuzncgjGKVoWIetg54oEHQjZuEyZ3rw+fV5sXjsQqlg3oclawkmfxEklDOmCpuWHlh5AhHLK2rVlGmDh5h27yx7GvuGaqeXjcIkSPC4re2AFovCVkI4OKRqS1q1wvfI3J/7YWiXASwBSwwsFfnQ9XbkEDbKQAsgEeDhMAIrnT2ASDhEQMriVFjnMzwo8fiXa2wgQMYPxfW3XTsxbtVByXLQAzsGaemjsUDltck1ZBUvXdTu3AmTAtUt7HwAlXfUcBoGe6Ip9QJsExBQ+EkACXHQbE8BSCIVgARg/zJABKhBHlgv07Tk0CzBUQVY+3cnWQ7kcE8ghmBKY5GwQ7/LscCoDdMWHlGHfsqUzJ1JVoVglrgVbrvU4SQsg2mdTB8OV7WMrpQPQGsuErkis0X5JrmVaYgmg3aZDAGypVX/TS55L02cA6epGryDTQND7UmEREY/K59hCa5ApJyYBUMS82lLPeZQ1K6yreZ97rmghZuiJX7I8VaLThNXEs2Vl0+SKsgkkM7ZmXfn3r92ON+Od0iDwi7lh/zmOw5irEyaYmHcECg/d8FBI1BwHXp+0GPhcbM9mQLgUAJp5iBRNKnFKLBzuj9s6mja7thvwZqCvOY0ZrTNLBTIUK65RjYDpfQ2BUC5xumooQYnTO8LcuZB3qAWhC837QoCOPCAnRuY41TYh1+0oqz/FF2easBV2lBxbqC8jra09g2tlny2vi9Hft3/vn4G7K5ZY4np9G4QucaKWdNk3GzH09bda6YaHSwYzpnO9wcjpKgzLWN+xaq2wCxwyf/5CIDA2UsAMXJtCVcxbWjrTaGoiSc2IZ78A+iZWlIMzM4h/m5DFhyB1ggIOVlK69vcgdpPxcLLaUf7SwgWBrEx2gAqCNQIJFc1PVhQywjEANlQvFRijq4tn1y8DWFg7PlXWrVldbth6uyyWR2Zp/cLP6NoY3atA5+q22quxoKvQz9VTcIPvnylbZw6UGcZiMrYUz+f8rQBwPoI+r8R3PCZuJyyVh9FPzoeM0QgAVIwiXnT7r0DbK5iARRsZPu8CMJpBJ5gxz77O8SZabzFfFE61DBaAFN3tcNvSZczQBSVYBUAzACXQVOwt3c8IcWAc6QoCW4YBwGJKgXbgACNba9wlXch0rdNVTaBKd/8M1oRzze/44nvG1wrc0mWN7w1S8/OVWBRubwm/AA98z3Zn0a7AMGMgZZWt4QxWHtiugQev4bUGjAY1HIOts7aO9glCgk1eq5CMeBl0cn7smne4ghQ0PNNhDRwr788hCQaYfl6NpcV6scJAWEgVzhHjFihmm/h85nooXDP7oVgdLjcjIe7IiokuPtVzqD7QE0BADdc9gxT2MzQjQKi38tHypq8LMCA4D3pYEkM9yovaMbZufANDKQrJEtnLB8mDwhs0yhLK7tmimuere07jnvdwxCsai2Ueqvszql/+PltX3RfvvVbhEPBNRoI+7JxBe9/ULwaIM7he6NqjXNZFLz9a2l6swWNRhhZr8+7we1aws7L2H9y3b4PQ/+AFuNs9fhQIZTZ3ZXAVVBDMKdt7Ca9ehhRMXqBLlj4FAeC8+SqcVTOU1ooaolqFL2NGAcRoLSRD3cuEIHw/ifeARcgWnypb98IhT5d49I1xi3KnhiWUyUZZgGeQQAc8ra6MuaTll7U++fs0XKIz+w+Ugww/RL+Y2EMXOvtHyEX8p+QpAVKAMwx4JTPq6RbF7/vQvxn0mxZbAk+CHMb3TWIcs0CMSiIKyaSYzGX1XgI0AtAjtJDCOroR319yj3uWC8+5d3n3p68sn7rp2nICrGW0XNMyp0oBnDuarDl/uI9AkKB4JQDM7tkDtaRVgHDFIc7UeERZ/WjpDVc3l9WWwCORzCMhBQDI8e/bC/c+P0fGfwVj7GwtA6UKBpwLglJaXkLC2aU/xQMQAIoPCCSPCcSyH3w5FIFVCdjuHiTaOBGJ7UmxwPwxQYfNOi6UIFzufrTDdWObHXDkdxTEEVc7Fpn1Lh/FNm0V1bj0fwhBEPgck7VxlrGenBcSZVhAFV5Bq2/Qs57hEAPG+cZcs1/8Nz09XWYA6JXwRTe6HlNjZw3CbXnbjD5Ozu4vu0A7e7B+Lq9V9bRqaVaIAdpaAWJcD+WASts2VGPYDRqbi31TLeb9ltBW4Hos3tbu210h6KthtvblaMCo+UcvcEpg0X3231EglL8vNJ6FwGxr4RwCXqkv7KtDdAxQDQxr9YT5o/E97n/O/G/H5jnM32dLaB8I5biUvBgeotyDhebYz7i7gtB2bu4KWu2b729/93WYgSNHvg1Cvw7TerdscqkbU27q4WihKjSCqQ5p/BFHlJlUWyJkFOMyA2RMaJWQ1b24AmhUQIJ/mWhDgaF/iHkDGNi4elU5jFjLO/fsLQcBhhgbuRkJQGsn8HfzlvLpq64tu5m0EgIhJ83QwnQAwMTAwFnenUuL7mVaUNkd9Idu8uXsC0suYay7D8/CTQ4wwxguxX1OlvUAB/sBUG7fvbscCMssgSjbIJhdDeC5H2CDlimCQ3ruD9Fqi3um0f8DBw8ooeSMTSeWz117ddml+E4CSAoxZq8DCBEY4saVuHccc7KHLtcjc3Dnr1CCkBMUeB2TrAiCaRlluMC6cdhO8dzJVdPlazt3wqNbLX12NzO5RXGhdH8zWYextfgrSx3aFogECHIdUoIy3svf5PIDkKQ1cj+AlQBixEESwB2k1ZJWaoYiYLy0wtL1TiA6jX4RhNIqrOWnUA6rNX8/gnHyGdWbHMk67DeupeWPlkLHR3bCneEKkc1usGrw5zUnfSnUAM+OB3cgks+zFVXxuASH+I+0NAmr9gzozn1V5nxYMzUnaQzstJS0AJcCmGHx1dwlqyfryApI1oZFa3QbM7mOB0WsRlDyIVQ82A4LP6sycH59lCD3qpQUzBET0NaAaJavOKFsxzX7qRCxSe6dBUBot3cDSLdu3LuSmfWByC7zfIEH6RCKeLXgaqEjZYdc5Q0jWpr6HLwnXZxBqHlhtmx2tNyMJ/fT13dzH+vUG4sqpX+4MfE2/Tf8ynGu7TyZj+Y7+kDosa63vC+4WT6h1OHQPY+12W/f9y0wA+Y/I/bwt0Ho0a7xUsHc0bZ7d75eApb/HC+ZOjuYjxpLWkvCRGYyhGIVBDmqanAzgRpTVOieFFipaLOWIMLbQ0z6Yfwk3boQrrRAMVFoegwpGGhyFzPRAegmKeAJLtDgDAAX4QUtVAQ5Yohym1aLFTPrCbyUQKS4QljTaGGV1YoZ31FqCFz1viefXDatWllm9u0vF55/QXntu/8VzwRIB2jYsnpd2TK1SmVxPnnzdXKVMs5sHGOeg/ud7vpVeL8JMaxX7dxVDgFAK4yQGf+0gqFvm3HPiWsmy6lrN5aTTz6rvO6KK8qO5XBvL5+GBXUWVlbEcxIEsk8o1XMmYkxXIPv/qwCTJ4xNqN+2/DFT/gSAFIJP2Eb13ziyty859ZSyb9uOsmbLlvLBa9HPccwDYCEBFi1rs2iXNVYxYQH6jnQWRIIhlTUiaOZcMZsbCVdUDpRAw6egjXEA81k8i4CICVeMX53BmhFoKp5X8baVJriwbHcMn2cJuPGXwJSWRlpH96Gd6YlJJUNxTCtXTpe9sLoqxhKJWLRFj2H96F4f05xWsCfQTOuzAB+IgxZwVk9A/3hE7Dj6Qosu6cwxqAwrIGgVQBTV1thBhVoIuHGOUF0g+sNxTwGMmqlSoWGflqMfLM2kfmHtu/hQjFtxrpxxAnb2Hm3U586K/uZA4xMYd3XhQ1nAexL3AbS7DKEcZ21YXnZAwdldVkPxqBtQ4Jb3om91FUB32GjcGwRse0G7MyR7/OLDDzIoGbLcjnAZHys/avmjgY6eT8tvZ3KbD6JGPTODtg5Lct25n5bQf2edsw9aBQImdywAOr/uShrF79mS2oUojQD07lf2JA0e0V9GamgsPeNYyCK72PqMUv4Xu69T6NK8LHZP+3tu45sFhGbjSjue/xdl/tGu+XFc/20QKp60gEvnOCb3W+ZWg1Am7YzaoJSxsoJVNt8dzVlPXpp/Y8WmvLpmczvbmvGRXo9Z3Mfr6GokyFCWMZJuJpYhTnEcYAJCeRUlBUDAfghxWgphH4VUriV9sjU0u3sZz6janAFYlI2O59DCdISxhwAGa5BJfs+TTixb/3/23gRY8/Q663t7vfu9vU/PPprRSBoky5IlWzLGNnhNjDE7KWwWE0zZRglmCTaEQmCME9aYrQocSIAEKqEIxBAou1gqJTs42JZlYkuyxxrNjGbRLD293X3pJc/vOef8v/f7+ru3e0YjWbJ1R62+/X3/5V3Pec5zlnf9aru4sa73CgjPLrj0DlrsmhJ97luca+9++N52/uE3tX/wL/5VW1U/VtSnP/g7vqmdO7csYCH39+GF9n1/939pq/REKBX3/R7ldgS8vuObvk5xoyp7JZB6bOVc+8H/41+0PcUWHL4p9z/jIoB4TMXut7d223m51n/He7+kvfjJF9rFzY12SYDw8UtXBOSIlRSDd0xZ9rC8xwWmhQZPC1h+/Ze8u83oPW98w0Pt3MMPtfd9/19sm4BUMbzomG0BviUxpDf0LEoCwXg6Lldg1pgB0OZ2B4iqUklzYp7X1ObjYnK3djfbysKyi/gTNmBlLhC6qbbMCpStA8iJ0dX8UeZqT+ARgb8yv9i2rkX8Ju2egSnVf9v6jPhbkpYOaW7Xtjf9Xr69AdOZbCTtKVc74MF1OQGDxKzqehJ/MEJc4oq5Jbkoy39hrRjEOmNe8yoQzXU8D8DrpKl05VdSEt9tb2w6TrUqAJBgtr6+6XbzueNlFR5Rbn3Hp+q7YmxZj4DpLY3J/IKMG71jT208KmPEoREaQ96zR3yH7Kc5zeFXP3aunZAh889//KMKP4ljYK0wmS6tf4A6z51TmxmjLYHbXc3DjvYOnH6d+DUJLm5x177OMrAPTyiZMcmI1OfTWLtpwrMHVvsxmf07GHsD0AyPcOytHjxko/N7yX/W7QS3WFVAvKaNhMNQ6WPJbyfk92Oh+8/30z98PlReSJlq2ZovPYjNvVMQWu+ebMPrpRNfr+fcbpw/F7+/Ew/Fp9qvz4Hx/zwI/VQn+VfC/QMItaKKHt9CsVugx5GLISgjbrMXmv1YDe79BKEIW8AmABGmCMaS+12DMRN0ACNkqR/Rv49LGa8pLvOUANDh69tt6dihdq/KEf3Ezz+u8kSRSc6Ps6WzZmPFPsKeOCYNlpUEJcCB/n3DsagoHIFREpwE6AQ52gmBp6/88ve0D/3cR9oLl6+0DZjJwyT73GxLe2vtnW99W/vxD3+0rQrMCIq0h86stCtXLgvszbQTAgTPbal2447Anxi1a3tbZuPOC41+y9d+WTv3wCPtnW9/rG0cn2+/59v/UAPSHD8kZsy4XXyoE8KOtIcXZtv3f/d3tXOPPCTW8Fr7uZ/5+fbH//LfFOhccKwn80LoAH58lOkXv+H+9kd+3+9uP/B3/uf267/+K9p7vvpr2n/9x9/ffvGTzwncBEN5XazqTYCrxoF4R8CbFTSgRkBzSwywy1SJhd7SWDOmThDSNTPqK/OFm35LoRFHZnQvBdJ1rxlCCgYIdOOWphg7zwSEwgQy/vffd3/75Isv6Lnbbe4YzHZUIQCYzZEcRfIUCWLMlZ7L59dVUYBVNqN3wQDvYngIzGHEhEtbzGMe0+n+ZTkoAC1rCiYU0IbLmh/eceLEiXZJTKPLRnHIgd63uLDY1mR4mDnDUDFbqdAJhRw48QjAm+9hfVU2cSUoVbY99y8p1GJboLMSpljLVaoL1rpALiEGXL+zt6P+kqBGfdjt9s3vfZs+227/8kNPtHUZRgXYWLf00UYRTDP7huQkfbatAaG6wrTjaw9yjb1eSrF/zjSgtB8Y3U+WFuie/L4A5H73eU8nc8wG8Xtrr6d86NlKnuNkxvxuDMjdhhl8PRjEaf2oPtR3Y2PRtekWo+JVKqbPAbDyKnv02X/5Z2LMX03Fnl6v36lh+DqM8udB6OswiK/6EZ+JxfeqG3XADdNAaH95KZU+/hIXJ9n0Fadkt0zncjLYM2xAU0SyESwornIUtjcESUgwZZxeJKU/p5sW5E5eQFnrkk9KYePGfezUYvt1735r+w8ffqJ95LmLKqpPTF7WliSeETBBfGHF0+nfsGDE4wGu3C5iEAFDsFCHrrU5JxbdaG9YXGx/8Du/VaDsRPurf+d/ah95+XkRhlLvewLZFG1XbOYusaC4XVFwxEq67QI4YoF/xzd+dfvHP/KjbYtQANpEyZ0be+2bvuit7Zt/669v3/W9P9C+7/1/vJ155I3t27/jD6v0lJJwzG5mfJVY0+sCu7MC5SvEqYpxu/v8mba5utN+9uoVxcQKsOtdKM6jug9XNO7xdz18d/uTf+jb2rd/z/e3P/VHv7O9/Vd/WfueP/Zn20/+/IfbkgAvzKVQYTsEsyjmE7c1gN+HBejfALcC67jJKajumMUEoVQigMXcFKheFmjDNXxldd0AG+ZzGxe7TwHKOqCMCe5sMbsA10tq++mVEx6Ta3I7M88zSws+9YrwB54NU1pHjkYR/jgOFVf0MYUF1DphrThpLctZERZAe5mPE0vLvoe5J+nNmfIaL8Aa97tgvtbg4uy8DA+x6Hq267bqM4PJXIO8A2C+sbnZlleW7SKnMoFBrcMr4phWWOkZVVDY0vjabW72MuKc+QNu4D4nkuEw1/dDwhFgV2B5W+saY0yj1775S97ezt19vv3Df/cf2wvr2wbmBY4cK0zSnT6BhCbJj2ftCWRvOxQF1n7859PFeB0kbwag93oKpTt41rT3HvTZmEyb8nyD3jt4751echAD6jXN+pmcv+7frwcTWo/7dK+LzzWdd6dz+PnrXtsIdIbq50HoaxvCX1l3HcSETsaaVWwNi4xknpuwkpPCG0YVho3/pzQToW4JIlwXk5hBXLioaQGXa9KwMAL3CFCsXr7U7j19ymDvScU6zs0utmO7l9ob715pV5WG/vSFqyrdJFwltswgNxkQA1AxWEuKq6TsD65ngNtwqhIlhziBRoAScHBcOvyuE8vtkZML7Ru+8cvb//bP/mX7+PNrbVVsnnCLj0Tck9I/LkZ05yYuZoHkmfl2WEAB5vSwHnBuZbb9zt/+m9r7/9Y/1BGjAngCcxuwaervH/j6X9Pe+2XvbN/1Z3+g/eBf/4tt7tTJ9r73fXd7RvVPZxR3CMtn1oYySQIVj4ixOz93vH3r7/td7eFH39h+8sd/pv3pv/d35d7WZWJsHY+p5zozXYzhe998X/tj3/l72h/+b/9S+yPv+9b27q/9mvad3/7d7aPPPyMQLzaP6/S8Jbl/L6mOKWD+lEDh1SuX4khIFKDmhM8BdLBsM3LjXxf6B7xhXCwoSQyWjhCJRbnQr+r8esDcloDtrMD7+vpaACwBJVhQg3PHXxKSIPe83M0+llTz5VJPOoRgUSdMYb1vqDQRDOeO5mNXbCnvB4AdVaIX7GGdMsTaWlpaaksCwrty3V+5dLnNK453w9UL1Ei1DRBtllBzTGY6bn1A7J7GFgZYnVT1gcgahnWlbTCNMMQkMsHC2jiiniknO+X3tH1R/SRcAkNqdlYnG62vOwOe/tBO3PQAdId6pMsbEA3YJMSV8IQq0WSTjBPCFOpxc0ehEnOH2u/9ii9tH/zpD7WPyOi4egMjQ2sCppj1jPFGmSwWAYw/TDChKaxNn88Q69/7b4q7/Zc78NgPNB70+aSs+nSCpzt5dg80X08A/MtBg93J+P1y6Od+ffhc6f9t2vl5EPrLeZG+Xn0rEIqi68jMMZucz31dgT4pPdfjJlsof/pAfJ+GTaynFC4MHsk0dpHjDsORSPYxYFCKFKUPqzYnpEWc6I6PRaQg9/F2n5TwOx482b7tO39/+zc/8ZH2g//7D0lJKwNc1/jM83SpFrACFDlRCYAKCwZThzInAUcMlOgvdVNtppajsuFPzx5tv/kr5c5+71vbX/v7/6Q9/vzlKHNEXCiFQvX8Y2o4XZ2dn2nHN1bb7/6N39DOnjvRzgg4XhQo/u/+/j9te7wr4w851+gPfP2Xtne847H2/r/wN9t//+f+tNzy97dv/bY/qixogTKBous3iWvdsjubE5q+6J6z7Xf9xv+sbc4fax/4d/+23XXXA+0f/9sfVRvJOo/jphQmq/6opJQAztLRvfZX3v/d7Wc//AvtbY89qsSp+fa+7/5eufuVda3ELsAK8ZaHxQhWRjixsIQu4NKGMcQA4MSg+eVFx60uisXcUgwk98IYGiwLLMJkLuiaLZhFohuYb7GpzKdLntJ3WEZc/Woj3y8siXkU0HK8Ka5wPidpR2D1eMZLAmpncMULOJK8s6syWUdUfxVGsjLTrypJawXjZHW1nTp1qm2trUcyl8Zwg9JOevCKACoHLvjYUMdkKlZTIJTYTC9RXUtb5hQucYjYT60DSlcR88q6hrncUqzoDPVQNYckXTnznGSuNHQYr0WdbLSq9lQMIuB1RfGcgFB+N7NMyIeT4mDzdbgqYRAa191tKtRGSALtXNC73nRiqX3Ve76wzQnU/t0f+uF2UXh5W2N0U2O/S2IYsa2ubCBwTiwvhpzW76b2y67XZOy9g5IuehnxuaLUXi+59vnn3PkIfCpr41O596AW3um6vvNefv7KX4IR+DwI/SUY9M+5V45A6CjLsxcsCAOymR2FhqIlNtTxWOGOn+Y2AhxwnQ8RgsVB/8KOEr+ZcYS7+nue4y3lHj8mt/cXv+HR9qRqfVLbagAAIABJREFUY8J0keTz5NpGe8OJufa+3/Z17f/61z/cnhMF+tSlTV0fTJ7PKSe2MV2jgANYzggDEDgS4IBRc+1IFLhc/bjayfLnBKZTxIwK9G5sbrdTcrECAjbVzWMCWM7Kpp8kT6ktsG7XOfaTDGf1fVbxlmcEYh655+727554ViVzBHRhsVRknySZr3rTufY7f8s3tP/wkz/d3vnuL2orZ+9u3/HHvl/F8JVlD3p3eSK52XEJi82bFVh/71sfaz/9ix9td5880y6q7wasMKzEExrvi7VTf5Rm1M6IHf2O3/gb2pLY2Le8513tiV94qv35v/yD7ajYy20BHtzMHPd5VAAM8LJJ3KTYPhe3J5knAanDITJkoUownT1ztl248LJZvi0BvRWBLwDVrsaRZCSMhuPKaifhCbc34w6TSBuJq4QhnxNriNv9jKoMrG1tmFHk+k3VuLxuUK0kG72X9+OAhkklXAAASLknjBLmOJJ+DjXA6Kkzp9ue6sQCBq+sr3rt2f1PezBiBGTX5EYHaF5cXWvzGotYx5pTrTPiPl9eVYiD2rYnYB2+80NtWXGdlKG6cPFiOy7gjY1CSaoIgRDzqH7Qtxldc4zx1NzBQtJXAD7MKGuQ8XPtVM0x/YTBBODOChDD0gIgYZavCRCzxn7bu96lRbrb3vrWt7f/8Z/+UHtpV/G2ikemOmqFYDC+tPO4QOiSKgDgmr+q9+4pRpqV3sdnvtpYzM82QfVqWcFpNY/p036ff7b195dTe+4k9OBO+9uv489g7OKdNu/z1726EfjsAaG3s5ZQKNOOQtvv81c3DtOB0n7POMgtEoAs4hBfDQtxUHzP7foyTdFMc5P3z6mTbCLmDqQYgft2VQHE+Ld+Lx6zlHXwWOHQGp0zrH+na5DncYXZoAShSP1gOcmUp4al4uhQ2sTGZRklt4HsYoENH1tJTUgl5Byi1NLNPSf4PHbfve255z/RHrr3XmViz7Wf1nnap8U+3nd6UQkgAht7R9t/UGLSdcV2UoanYjTpm1lRWk0pHTKxicUjmYUYTlzP+rOt9xxTQfjrygpaFBD70sfe3D761MfaCwJ8bxKr+bLcwpfkej3K2ECWwjwKCMKYAepIwDks8Lmifnz1u9/RfvM3fk37j0og+tv//F+3GwI4NxxnqWhKgZfTh3fbfylmc2FWR5G+4b72wz/6M+2f/vsPiukTGwfPKqaX2FBqU9JezhO9SU1VAWNqlAJeSAM7Jpc2pwhRKsjhD0c2BUrn2htPLrXf/1u/rv3Yj/1U+57v+5Ptxcs7dvffEGt2Uazm/NyCgaYBI3U+ia/FFS2AGmebN4MvGLxdAaMZXMwaU2Jn77v7nvbKhQseXyf/yD0MXpunTqhAErG2F1YvC/TNOtsdILgrYLQwN9+2FVMJ4Hzl0iuK11xSpYPITAeQAdoc1qDrj+uZMJ8AUUDdjNYBrnAn8mgRzXKuu8YfttMMpJjQGyJAlxUOwBw6hlVADmC8q2oCD5w6ZwC6clKgF/ZW99oAIYZSAHBlUUesiuXF/e8TkfQe2FbaCrjcETMKQw97vql1gJHAuO0JMAKMyag/f+pMW9c71umHnrGgMVsTg8paZDxhkp3YhLtdhgV8KrtlXlUXLl661E7ohCTuxYADVP7eb/jK9ht+y9e1j3zow+1v/J1/1J7f1prW+lhXuylDVrKGdX0MJlyLclbP39BcbhJqwkbEk6DNZ6PMizZOJ6t6FfvKnUx6KTngHT/h0p+Ug7eTxd7jhOmkBOnl0e1k6n4A+lORm3cq30uOHATiJwvjTz7bY1+jLsOV4Q0VIdnDd5S3y2ogllNcvY/Ou50+uJPvb6dvJ5/h8CoSE3OiyqPBdZU8ZRmfba/7a35qfvt/9/2bfN6d9GHf+evGbXJdTa69V2vYfCrt+my9d3KOPsPt/KUFoZNs2i+Vpf56C7JpG7xi7KZNcOqK133uhxi0BJiDYDDBE2B5+CxB836NCNcH18e2tmDugLbLKFEuhjg8EjRgQkm+QO9k8RNnnoI1de+sQNRRkoEAg8S36QaYNUrwOIlI//E2l70BNFKaCYYKBYzbl9g5gZcZPheNuig39aLqaz4rJmxNn/GMwc2c/Y8TaeTeFitHG6JME3F5cQa5j2wUADVcFVP1xnOn28sXBbYUh/iet765/dQTT7RtYkD1Do44IgHqiNKQcTdzEyDtuBioL7rnnvbIabKuL7T/+LGn2xVlyVM2ipqaBsS6+LRueYdc7A8IgH7pF7+9/dzHn2//4F/9mM945zJiESlQ5ThKiEGB0CNyvbvGOj5vivnDPuOGNX5XqSHXOz3e5pVd/02/+gvat3zLN7b3/aH3t7/wV/9MW7rr7vbtv/+/aZfJZAcQ69m7OdaME30HnGyLseOUKYCdi9ZrbIj95PdtAUISkwDdsJi0cVtHRcLsAdrmFDN6Q2ANoCbq0YCR2Egy2AHpxD9iZMxrni9euais+OMGqgDJWjfEBAM+ef+c2gSgvao4S8dnCvQBJO85dVZg76rXTNSHPaJY4cuOyZxZmHOs5K6qGxDucVzfARZ3ZfhgBMwJCLPfr1y50s6ePuN1tiGgvCJAvHFxVSBwy+5yWPITitO98FIwvrjNzdDrz4bCGE6KdV1VpQRiYF9RnDL1TBddgF+GDYlZcvWbb2dySCZizQtwM87rYn6vqX2LGhf6cGVtVfcL8ANWOZpVIQdXBf7vPXqt/anv+q/az3zog+0DH3q8PX15TSXI1AbHrcaJZbGHVc1AbZ7T/J9UXPIre5vtRYUNHFa4SiC+AH5lZGK+VAH4/Zgkg44EnYMxN0U4DNfkd70s7UNz6vfbMVf9O/t7ekO7l1m/VDqj2nAQeO6HK8YlysZV1YLoX8hK/2AsGPwDSDHWZdBlTP3wvjQO/O+DZPaUGOBX2+bJ6e5B4+RRpvXdJAi1xygJDTc5H3oLOLSemE40TVl2B37E2A1gmVHPf9/Stq49PPBO5/LVtufz1x84Ar+0ILRvWg9qpjX507FAXm/wmXJkTHiX0O1rzk3rn49tnPJzEECl/ZPnvA+CJjf1tGdO3neQVTz5XR+H09fVO4KwQSkCDPi9ACdA1G7rELa8G/B6REp9WeDsmNg+4tso6YMCj3g6Xcg56LhyDUbDdc/dxJKeEou3uLLYnnrx+Xbv3HI7vTgrUHGxve1tb28/8lM/pdJDccZ2z0hXP1w0PMFErDnDPM8ZheYF5Qy2Z5WR/+Z7725vuue+9sQTT7ZdgcuPyQW9IyBBUfCbKAwxbXLAusD6MSoBwAwe0SlJAsG/6b1f1h46d7b96If/v/b/Pv0JgSBOGQKECzTq+q9781vae7/wze1v/bMfat/2m77RSudv/JMfbluAQeI0yYrnGEsz1ZyvLsaSxBTKKWWMLMyoDQMPl8ZGwG9H71Y+ePvtv/bd7au+9iva97z/r7c/86f/iNzyS+193/PnxaCJ8SXpiWz+ZJ5hnaue5QxJLwJrdda7wZfaNqdalruwgWKkmRPiQJcF6A7L7c+xmjCBlLXCbQ4IxGW9KdYTAIor2kdr6ge3vGNyyRgXwGVNLArkroqt5AewOzenbHxqcsp9znwRh8l8ErcL0J7LY1hnlMi0rXG5KkC5NK9SXWS8i8mEmd3cUC1OYkcFtOcEItc211wn1IZHgUJiPvVOl16Sm50amzC7y4srBpjcd1PjDYvuOqFZoglguSbgSG1OMvxxrcPgsjb9u+4hvpbDFogvrbhonxWv+cE9D6CnEgDhFquqB8s+P6ayTMz17IzGeOdG+8o3vbH9GoVSnH/Dve17/9rfbi9t7MnA2nOlBfYTIIQkKmJ4T4v939URnwtixo+qX09tKylMDBtAGMMrK1yG12Og4UaZ9vupiWng7yCVMhT9L89KB5SmebLqWb1cmRbrV3Ju0pVuBu0gwNUxuoNsPOD6oT0pvwYd0TGA+8nYniVkQoeC+Mg8G/ABiOxfSurP5IQ/p17yUGVZMjO8RvvphdGzps/GfmP9qRAePYto02cC3PUAcz/gN6lznVB5gB47aK0d9N3t2jJN9386MMZrbf+voPtefxB6W5r/DgTAvgJxyhfDYnuNwua1THa/wSeFdLEGPQAahFbniBpjgQ9oxGsFof0jpwr1SXa0+/e066c2Md32fEeJGMoooRTt+jOYi7OK81DCEMCwsMSA6u8FMWecjnNVCj3OPY/MeLMFZMTrQ9c7lNKfkUI/KVBySGzRnOIzXxATt6PrTwgUzkiAm9nVOy86c1mMoIvKB5PqGL38uwqHWxXkKTZ85+Mp5e6EXb0m0HNc76f4zbLYrT3ABDGPgGmSQKiBKvDj/ghUHCFjXu/f4d3HBUzJlNazVuR+xbX9AiWnHKfKEYyAjZvtS86cb4+9+Z72j370J9uf+Jb/QoDsavvnP/Lj7YjCCi69fLGtaXy2BKhmBSSW9Jw5hR2sXll1bCmgHZ5UPJdKVs2JvRM7LKZ11y4/ZXIL+Pzn73l7++bf/TtVG/R721/9S3+mbYp9+8Pv/wGVPdLYq691ZKnZToEsWElYSyckMT+cvqTviFMEvNmokCLdFHhy9QIYyAT6KCNc6IBK5pNkGdYBiVjcX6W7eDbAtIqG3yUmEqYRJlXmRzgrUcTk7QDCcfXbFb5jQGnWTyztimKCYXGJ913dVDY6YJjYzJ0Nv3txfsngi8LzNi7UBkqAnTx5UqEIlw3CjwiwE8ZA2aYTKthPWMYVCuMTIqJ7YLUXVMpqUywp7C0AFFAMeIy9S2QEBoWYdbXRNWhJQILN1Lth712AXu9yzVLGVCDU1+rvdSVQnVClhi2N0Q2tjQ3NDy5bwOKsWP2djZ32V77vT7Tlu5YUc7Dd/ocf+Hvtw594UWEdSijTeGBMAPYJzyAee0X37sgjAON87+xye1F94VhXl9rSWgYUW9mTzJQnLWGImHXLPVfzNMirjgk1WEpA6XnANZu81iADC3hVnc2UyYOs6+TFmPzrDMZpYLTeO8l6TsqpaXKr3tOzqpOyefK+Xqb377Zh2/Flt7yv718qpmIMC/tb7mCMW7AjNyknxzREleXYawhJyVLqFQ8BUTEr+41FzdlBsvt2QN/yskNn055Vuq9IFZMKzLtXUvz033lLd99VO+tvy/1Ef9OA4eT1w9rc74v8vLxuPLoHxJO3TTKmt3ns1K/7dvfr+nagdr/+Tt53W0z1Whr92XPP6w9Cp/Vt38GeAKS1+QvITXtWP0GvatFOAb/9Jpuc6IOs9oPmr2r/7TcOg0VvifLaXRC3A4oHCdY7Gedhs+9jNPAMH0mYigbGDnlZ7/V3GSd50+AojhSkdCHWfcWkktXLD25JC9gslu7r/UhiU3FjXW8Pyj364MnT7YUXPykle62t64lzkjBmTInDRenyezJtfFZnho8pUIYeNjbrN/IugwgBiOvEiFpBGHVF9rOA1Y5AQtVkxA2N+xnmlzV4ROyTgQYsltp8Utnnp9TWj734rBnTHcD2TSXmCLhykg0Z70ty177p3vvb42Lcvv5tb5ZOX28Pv+ER1f+82L70XV/afvYXHm/HxAgui+1D3T/2lre0Tzz1ZPuJD/2UE3B+3Zd/RbugYu8Lyvx+4eVX2oXLq+1H/s2/bV/9VV/R5ijgvrveTp870z74c4+3b/j6r20/9sGfaf/r//kBAeVgZACaZG5TUsjZ5DnPAD/A1qYAHKAR0EQJLZ9cpASaQ9aYdDoNju7sd5hDThXyWfHEbOo77gdEGsSQvJXrZUHPJuvde52SUNDEmnvHY1JKS33YEFCjlNGmxmpJ7nkDOoG2MxrbDcWAErPK+46JpQVwAhhtTOjHJxtpnkhYot31XPp0REwpYQd7AnePPfZYe/qZJ8XMy5WtuN+Ny1fNbO/MkHFOQX7ilvMoVz13mZJMaveyAORLr7zkdUPClOuEqu6qgbwTvK6pgsFd7tOLL7wgYDxv0AiwgNElG/+MTuQC1Owo/GBTyW9UJ90WkCc+lVJhv+ruxfa+b/89Yphvtj+herKXFX2xpmuVQeVYV3VWRoWMIY3znMZ3hiNZNZ6LcsNvchyp+r2q+FWK9J8jeWxNzLTKjr2kklw632oA6D6NrAOZXh9TjHqDMPYZxmKG8vRAtMBTMYBjCpn1BejKPVfvG2QRjFgawnVf34b6vfa0DVwbSxgT4eYuo7LuL7C5n6ys68pI7d9v8Zztqe/5bL93DPIyr6nxqWL5JC8ypHg5kGgYrceJddacbSoEiO8wbCn9VrWSZ2QcrVNOLhXdJCCenKcxkI5Bs98cIok7A2Pc+BivqHALAHJMMcmiKQdk1OI1IZTH9Xj1XMII6pl4EQiZwQjkx56tYnj1COS+r+WYXWQwpdFYI+iKDtTX+NbfB+lZG7JAetZo1tX1+tiHlR/WYBpPk+/6TP/b7ena+pl+/2f4fZ9eEFogcT/qe/LzwjMehKTpa0AcY5igLb/2V68VLO430BUg/VqfyyYbCYt+LdH4/W2jVwOoS/hYSO7Tkalj3r2/F8zTGJBh3Cc2Q/3Twsl7JU8iKRCZN+LaRgg4e9f5zbZJB7c680vspfO6SaJwvGaCTjIzGC5iLi2IxMrp3qOwL0oEwuW7o0s29amz7M1yRq1MKyaAo+PlxhVTv25KoYzFxSL8YBmz3E140Hg32tPkhOM6ee5o7CNLHqEBwDquS+dx++r3m2ItOb1pm7gvwFuGKlBiZ1HPUkEnAendtizls6ekKNFnFsYrig+cE1g9f9e59sxLz/tIzeMCssfVp7v03TGVN5rVsZcffvwXDcAOCzy//c2PtlMqkwRH9vLVtfbUL368rQhwGGBIAV7e2mvPXhL0yDXD3B1z2ShOCYp+knG+K6YPsO359YCp7SgIARofC+p6qGI71WaShgzSAe4J3mFLKdcP0DoiVpiarC7BpHFzOSw9t8pkkVxEPKc/18tcbF7vKnCBMt7TexxrrPsAlTcV7mBDRa7/eYHluFYJUUoI26QYvcaI+qMoxMMUbQekaf5I9CHBi1hNEu9gbGEHDRg1T7Ma3z21lVXKeB+RAQAQ52QoEovM6OoZxLXyO2zmruJwFxVLCisLkDwkhp5EMioE7MKmu8yVng1IVTtPyHh4VgbUjObs7lOn20sK76BOqeN/9WwSoG5qfc8I6L6kxK7v/Z7v1Dt324/+3z/envj4S+2KAPcuIDCz+69zbKgTsI60ewVc59Tui4qV9WlSnGRFz7UPSQCcByywwRRvekkhAzuscRa0wSQsZ2zcUMjIlVzjnczoY6wLkE4Cvv3kxi1gBmmQ3gnuGQOM9mW7Gd5bvVv7FmCbbR/aDchzZYmQjLWG45GjNT08x7ZmhBIhn7P7Y1L1duBvGLeUhYNM1MNY394TxPDaEItwIOLIFeGj9aRyYAR9m1lmD0TYEiXqHPZhL8q4kK/nV7vGvx0H87GFM+k0J3kMrMbsM/OpSyJOPhbD6FPPgyeKxjEnCHB5kIjtJ45bseyOSefoXOQ5YSLqEQdM4M2SgHe/AZ08x4aq/uxAFBC/DzuhcdpDHqVHzP1jTrI5fX+nradhHEJ9+If31eLmszG93l3n7t6hEj7w3d1kuN37PXPi3f0cHnTf/ghichXc+u9Xe2+sik/7z/4g9E4HeloT+3Hn9/3iFl9t95zUUgsyn3uH6+ZVveqgrMTbMZDTrM96+bRxGFiD/RbslMU6CBGESzcA/Zx5w3U7YL/5nBRIbkYnrMb7y5KMZcl9CI+ebbRwqWxzCR0AixMgDDRwIOKKD/combs7GpCjstiRURT+Tr0zcvtR8shoNBJQKHeOG/+a5BXA4IaAB7GTR205KNEmKEwLPz+rFKsbTNskHMU01bGKfGbl4/4goCL7c8+JP+SoU6JJHzgBiFJGAjy8yo8LQQxjhXs+lAvtUZKUFP2yAMmiGLfnVApoVUd28v0N+c8PidWKeMw9u/pvXN9S+acFxw++ILbxhjLbjwO05OaHvbq8tS7ATea7hLtW/yMnTkue74iZ3BHLpcx1PY55mINJhHVQAs6ekqeEq+xSnxEQmxEzdmVTQInKAAIwZo5wdaeyduQCQZw5ZqWUmftwI4uh0LjxHisYgBBzCSjj/Hcy9ZPpdBSi55jC/yTzEOsWsthzomfg6kbR4LL2yUC0iTJZAqA+D57mkLTGSUS6seJJ6R+qkHl1WSo90KBW43JN6w33/DXOTicBSSCTNWdWRe+4QRUAjvuk73o+pZ9gOVGEJLvRhuMUz9dDyYq38tN7HLep/1gzs9RJFTC9Rv1UjgxVgX7c6TwLIHqT+qqwProR8AwjH0X0VXYJY0DrgmdTF9ejTRF74n/F2rrCgtq2JgOC8lVHFNc8pzq1N8XI7mjslcLl8k0YOj4AQmvrouJo1800qSKD1uoJxdZevHRRBwWohJlKRW2tb7VNPROjbZF2iSTeVf9eURUA1lNtuKFCxpiUDEOO8e1ZM8/zSK9bHhcgLdnRy5QxWYJhmIwUhhyLIpIFO+CTbejviwMsquJIgcXM+E8ZZKarA59jXen+0bet71fPcKbIGWNXS0hY3qZguUX3dBobVjhkpMZd62ORPab2rYrxZsyOZi1j9qAWqcNIMHBJxjNbqs8JAZIPYZiH/cDwfqC0+nrL2KQRXc8rY8DXd6EUk+/z4QfsOU906HX2B6E8MhX9RSTvhTeqkgLXtW6pdQxRoGAekQXIUclz/TGjyTPxNvCA9LAwxodTJtkQLrLDMiSJj30mOcBrXEdYUF+rukDoZCjJfuulPq+pHcY6v6ixCB0SV3mP7AP4b/eeg9bt8MzhotCY+2O10qgHA+zRVWmQdcST8zsmiKjX2od97nvtIPRAoJZvc1xGTkzFmgzxH13HDgJu1fBbS2BIeOXKgEWoH7tOsvSOY/1gGdJ1NDlZYWhVuYyIe/PPhPAllo9ucH2wYHHZJCC9xcKcMnmwejAVPuLPCygypqtttYCrKbj5wgaNl3Jf/B3Ax25h3V/uxjh9BaNSbYYJxNWZ3bquDRkKP/rgcUlQxSUsuFjUEWPp4wUZHw9+lBCxbZwCn0EZxsDAinD6wDMwf5SMQUFiCfM8wBqW8nUlskAtbsKe6j9a6Df3gobfI099eB+vB3DiCuI0JYSWj/vUn2UxUleklFH+0e6RRhgD54xLjscw1iU80h0MIK4Mf+aK+pnETdqdk5a5FWcCFW9UCU+7jzzaMX6ksl+HgePMdE6xyeM9YwIVz6nxeVh1RO+Sa/du1d78iQ99SLUrT7V1Fby/qDJCpyltJHf5XefOyfX7it2rtOOUwMyjDz7Unn7qE3aTr2seN7QOePv9K6pJqQQiwM6OhDyn5yhOQcAvQhpsJOBO0/cGlTmXxWrTzn7MzQxTFkrr0KylFUy42xgD95Z1lGMIi+qTglyKCCDJuwCXYiFJ7BE49NGUHBvKvMOQclylriccwsBXPfH4JQimjYBTu9goTwUw1Xt4Di59+sq+IqaOBpGwtKEqAMRyAgY8d9TrFEgl/IDn4u6nrBPyAZNlxgbBDdegvaojRWOqqdigWFdO7co+wGBR5B7W0nU+OYkJ0Ct3+6bWNaDzGhUCNG4kZW2KvXSCk/67qvPoGXPCHRz2oM8vaF4Bs177ajzAY0FgeVEnga0p4QqSzGCcElwYBEoEA9CuKHTgqsqFvaL5J/nphNrh6g767jpjrZhpYomvVqkyL3rKiGmsOAiBE7AA1xKiC1yn69mPjIFDadSeAn69bCrQaCCgMSlDpcBZuTyH2EkUciwo7w3bdADvdKOHAIq9XrHCdcqWgTtbJTdsjFE8i/hx5Jt7hSyzzAtPyxCjmGEDxeDeArYSjHG9ZR8yWfdUeEIBFT+T8WCtsizLbVv6h/c62Y1Ydxhy9kclDMqg0Byc5FSuBVV62NhVcplYfIdSyDjRZT5KlsoaevayYrzZI5ysxj7ao1+MtTsaz6yxZm3n6Pp72hhl50q3RJ8GxjnHy+InvT7hxeHZIwBl2en9dysoyeFP8Kh9aa8PgDGPodUFx5Ukt6YwkCMygDHc8eLcVP900rH2YoRz+B38LkPZYF3/RLbLzDIo55l4wviMcCD2Gcf4UnbNc5WAoAd8AyEirxK1no9QY1rXXhdzYPnGumO3EwLQ6dwytFizR+y1iENOLBsTWzC3vIu1gLw6RIImxri/73VNDp11P39CX3rc8hP/I/9d+2VMX3FdYYe8N47+DU8ST4rvs43MsT1aUV95eH4HIMtQ7A0Wt7/DC7eAzcQRbit7bOJ5w4v2+WUS103ir/z3p8cdX8PQU9+TIPR2Hei/j6kc1p2/qmzD+G4EQictkH5yJy3lAJc5oQWo1FBPVEjOEVjLhYGgm2aR+uravNn4iiVCCOLKhE2xUMX6zZ9aHPxz0qItF1XFUVWcC/fzLIQlP+GSDDaqNiJCBYCKouPdsEQkhSDwCtCSZV3vBVzUWDk2R4Iy+q9N740ULnXGrPpf8+xNzPY0eEuFgIWse2CfiLHjB8ECc0hCEu1b9QlCo3bX/JQx4HqGOd4WVACNFA4mP5kzhJdeiuCwpU0N0szEnrbGKmFq+C4NDo8byjeB5TAWsHWuyzkeY2XgXGuGOUjBEAbGaH7tYna87CiOrhS0qwQwchgS+nuBuEdKGakt2whvSgVRgxL3rvq3CVvAZzB8Yse+5B3vUDzoy2bENkgwUmzZOQnpNz36aHviyaflqpXLHKasxgx3mTPuYw5d4inlZ8XWWbTlOhoStxiTTgDV7wGOxEgzdlp/PvNe4+lz0okH1TyzRvt7az4BiCjZKBkQjajxn52PNcvzucZHU3KsJzGnAkt2h+sP5ZpOn1apJIFJn4hll2pk2Luf+uF3stGJGeUa/vAs4j/XBEiRUZzGhJudNYRr38A7Y1OZSoN23PAkFekP1QS4/jh7DiOKdhoIBzgmI99F9llPlFyiqL/2HuCYCgNk1ZdGoujR/4oGAAAgAElEQVQ9tUgvU2JK/bbrXw+CyQV0zBCPrM92BNrjNKuoD3v6xJn23EsvtW3FFF6Rwp9XX88vRSmsy2K9DxGHLBBwQe8lA39Jx6GCeE6vzLUnX3hZFcNm24raO6841i0B9hu4+LWunBWWrFSBt17ueKdnrDbjWzKuFGzNNYbo8Ls9CKz0YCvNxA/KFfmSjKiVvlFeHOfKnoMhB8jqd9YY68Gfm40PA9YgNJ9NHwH6NmQAbD0IQ6JhmNd+zT0NmAZEAlj6fd7L3wJy/O29jvLmeQBxnmPBrv+pAC3hNjcB+7bZxVDbeBQbqCV5/bpCKGRQLFDCTGER1M7dUFWD+eMLAm4k/Wm9YDwKoB4V0NnVQA5xpYEKRyC0woJyLHsQUXLMe7nG1cpiBDb7JCt7MLp97+N/CyymsOzBlGMt8VYwB8hg5InjnSO0ZJvjj9UXvB2EmJxXxYk1GWGcZrcmZpQ2zbEmEgOD5c4sn1I944sCq4faCYUbYdwRsgBwJFZ6Q3+u400yOBrJ2DEjSfL/MMCWfXdYxq7WC54zEzX2pEDelDxjHdGA0Ok8x3OOTOp/+C71UHlf7CVhLdsQGIHGacArlewtxIj3Twca+XfN14AFWEIdrvDnNnISjI+tWTbdrW2prkzii0F/pWzv13i1xffehnkeH6z9/9XP0zBOrX32gNAejNUAFDvjvWMRBiIPYDgkj2SfawOOxRbl5hwmNyevhgnrJgTtyFrhu1LIveVcwjPWTCzYUnQlGK3Yk0nqLbS6tixslEmfpc33MJyl+OreApkANQQrytOuZG3+aid8YPWPd9udSRt4ZnAQA2isJBHa3wOlkXAJ0AkgMsuUMXK4X6/jirFiCQXiNnbrja1oDMD3zI8294yEDFnzxA8axKabaQ5FL6W9R5/yeTW+fXsLjE5aUFzjNhcrbA2Q8Vy8UAJwmOPsf7W1NmL/ffW/wgt6MN9v1H57mdHJ9WSx3g3GmCCy2zFYpbEx5x7RKoB64P0gfLDEuVbKi0L+8AvRropXk0UsyXyU9ReZW46rwkV7RIznIcBQCSZGxd6+YCMHBsVSPFiUwc3JcKK8cdMniI940fEErsnxs0JmzxisBwsTzCh4JkF9xub2gp42xclQ6kvGTMLUG9BJ2VAftMByMPYxwK4eS98BY1aa4S5nDvjMBhmMLeAlPy/3sb0Yus7HZuqnAG6Bzt5jYiXOexJYx7YfTXI9M66L+Xe4h4C/WVsEN22hTbDg/jwqDQAEHK7AkZsYpiU3mEsBEQDogoxGXPxmNrUejgHC9A5+B15T4J5EvAtS7FclF07o+zedPdnWL13WufEKv1DiEzG5ZMm7z3rvNV2zIFZonbPuZQSsuI1KahIIXxVYXUe2cHgAfUqJy301LiVjew+XQ27S8CrgU/tkuJ51ZoYOmyPmqOau9kSE6+Rpa148Mbd+fg77AFxrHnLgPX4Yep6vWHPcQ/UGg7ZcizaW8JIYSMaP25Jrgsv7NVCxzhXCYQZX82mwwtpifs2shYwV7BJrp/6ZuaQ/JDkeagtaLHFkL+EQMP6qJiGgdFxyak/34RNYVPjF1b0tsaE32xnVnt1MGXBFQNVA2vss+hP7YCRyhjHsdI+vyXaNAaUeuBrwwxDmOCDTE4wZWFumjkBrzavnmTHjGu153PGHtGddzxgGM0OjLIUZM1zv+pXjlo+jV3zsrfaAXo7BTTOYN2K5qdkLWj+scCTPob1yeJMUo6117jwB5FkaMrXGQofGWkUGMe6Eb5GIuasNY7DsSUdPJei0Ozf0Rb+mA/TFfh/GIWVH6SSHEdT7amB8Sycjciw9bQnwx77P63v9ZoxDX2oe6hkpf1hz8Wvo8GF+mENkOix4f0+2zeB5Yh/FaMQaGGtDN+f1/Ori2LMz4bjr/r6/9gB44pmvHwjtdPDUZKHRYgmA0C+e0b/TAkmlVYogAMeIjRkAUIJHu0Jz8n0sXgIxu3dSmRQLYuWUIKrYPytaC9sAloA9K5GcjD4g3+CxUxy1ELwBbGmN7isF3gvxUvRk1A6g1C5MxdalgCuhblAqJQGOgcmkQHi1pRYQ5YQqxrHAay84LJABFpls0rMQuAn5rj4zuwrTQC9Y5CR2SJlh2QNELfhSsHkMa4EbZEUdTIAE8+GgdO2XU0qi2ZYy3SXhBEGgcYXhAwDc0HPtRnZQYjKoBXD1smIby6U0thHSrRNln0aA24LX8xbCs/+ZtuZ6kOlH0Y7OWJm2eYqJ6VmgAZh3AqCu83fFumT/LGjoYa4zB/oXmuUaB9vxpwOLaVbcVLKMpL/7acWpyyhRBMh3EkAqb+6NcAqBO7tYYzQKZE+ulxor2mbgW8KwUICHOsEZ68mvGrEI9Jc1XUy0xzH71Qsvr6N0kxjuAA5y7bNunNRgJjH2EtMZLHx4KAwAuxkuBTQIN75PRnZgeFOm8C5YtiipFO3zWgdEFNuRzw73cYy/AfLgQk75lSBnYPB1n09Ectkr2G3We7iNK4wGlrGud6IVgAYwI0B5TOwYNVVx11+TouaUKEIYjolJI0aWEIA9ud7NoHs+ZcTpnXscLqC/TwqlrsxFmMKeFP9FJUu9IBCzohjh05zGRJ1XyZmtzb12VYcM3L98Qm252dYVt3xNAOAC4MAncEnGaQwJVTATaaUc48RkGGSl0vfpat2awl3K/PFZ9a/c5Lhu7bnIcRzWBOtNfcddCjnvo14LVCDPqS3rrSBol4YOhouT6DhGtcKbjEPjtLWj8sAAkOy6tf6I/cXYYQAQUuEqGrCreViFwVzuVX5nHllvg1zWA4jhdFwvYU0YdshWQowAthq0QyL30Q/XFfONC5kSYA8oQXBLY3tNBsGe2Lld4ox1IhpGwGH6prlaU5k18dFtiTqvYk0h+k7K0Hhpc1cekEiu877K6haWG6n/yE73OuK7nCd7X9gv3rMZd6vf63CQPru85qECt8wsD2zb6JkxByEl7IniFzOOCjXgJoWKhOF1XHHwCjXwXgWYa05Fn9/guGPmSJ8fU9uWFKs+GPNauxzgsCW5tqu+LWjNqhaH5ktjqn6jJ/bsok+ZmHKoB3UlvzzXJB1Kvu5pjACh3oteCvxNHD+MdRwRjVeVcal1XkZSyUr3l7WSwM9jozZtZ9JlycDa14Mu8I3RKo9pwhu/B/1mOZWGehrMDglJY6PXKcYK4Jk08ntMwvPLw2d5mTq6xsMAlGErgoDr8729LuiBaD8Gw7jmL6P+0aFQKj2wnI7txq/pxnYchPaCvV7cN2yyMUMnJxpH8kZvHZeyy9YOIDCEb5RlYFBqYMqdNslq+jSSVBg18HZ38l8KrRrUehZgx0LZ5V04YhF3WzGgoxqSBV4HFwwbIJVqP2FsbITc0PduYfbgpQew3uQgSRjF7OvAWOpBvBuXXVnl9JMf2o3QRQFvS6HwbwtH6hxaaUf7+zi+spBqPANQx+qPs74DyBJLR8ya79WGLfc+zA0JLbgJvVAIOtd7AJG9xVQKyfOQbYiNwRwF2yMx3U5LSRAfekh/b0rY48YU0m3zOtnmsITVK4qZIxu5YrIKOrIWp4VzDOOuXW2bsBSiGmcGEeWcsaTcP2yIFJo9QJ9cz5MVESzAe+uqu4H4z333QxpE/R4afjeKj39VWywg6EoyJ3xHPVEktvvA+LAKrEhhVzL+kWcg3Lnf7cE1Ge2yZR/oIMaR75M5nmzXpNDg+x40lkfCTzbAz+/Z52pXjVsvNCtmvAf5/XN7K/4WGZOxqxV/HePEfgzX4mAY5BgOiqizzG955oDqR/M2/NbFl9W8jJ4ZTE0/HjHA7OnpiyNwdyRkVZ8Zf66uWwrEhbwKY8LThXJMlqdko+WnjdwIn7G7Wfv2iMAPht1hyY9T2tusgZPHbrbH7j3reqrPvbLRPr663s6vLKsW76V2bumEs+dvUFNVSv8L73uwPfXc045PPCrA8/hLFwXeqLmK5yONC0BzKmja4fcqKcplt2hLyu86fczGqubIQBO5IpngcBb9DdNl97nZR061Cs9OhRvZgFHfZnX61NX1NSdrHaIEG8Y4RgCMWAJYy1GencaJ5byNaClraqfCRQrYMUZWzAC+WkNi2Y6pD4AbYjErRpl7kYmEPtSzLW+d1DbSIaVr6Btr3/0Q6L2mDPHjR3VAggwQmE/MzBnFgt6/oNhflcWaFUi7LiaUbPjrSi58+wMPtUuqW7ujyhUXlbBE2awlJTQeFgi1UaTpXsWDhLwu7xYejzTYHONoxlKGiAwMDKAwriAWlGBHmA/ANfcs4+CjZqkTi5xOvVBGp9eq2kx/TeAwwyk3K9zIbmlkS8oS1hwUwjzspPpPDOcuR9t6sSvsgCRJG3HybmiMIDX2pF8oRXVWpewui/0t9zKeMw5juKkxU1E1edOuKWxGa1ex0Zh0u1oLNtaxFWhXygJvihSitU8JGaEqBEzrLvGbgEi3g9rL4eFwn7QmZU2Y/WcT1nphjVa5KBs5GveKua149Yp/J9ypjPbh/Rp3r3Xdy/HArJ8glEIoGPCnQYER45AUDInU6b4qvTxlWBTAHMROGkwVYlGyq+ST5zNlUD9WPSNq2V3GfQgut4G/C7T2snqQj14f04Gl2xmib9C/RcTFp0EaJob4wKGHvuCdntdpPzVgU62N6bf4U+I43FjGMYWShVQ2alC+vUJJMMc1Pfg0SzLEJY4UiK0S/bMEWA3O5DsKgJUALQHpNiRb4kFOhqIA8JhCzT54+ACm6UJ2X8v9TX9Z6AO7EQzCKD4x3NW25PM5PGsoEJ5CvwAd98ZJLZz+k3FUAJHcLLwbtwQMagiZGPQ+tg+w7YxhJ3NkbFApsE4ARcwXbl/YJ69J/x9jv6txwSl8zRsirOpaD6Oz45m0GE/+QxCxkOclTM6p1A3XXxDYpCwMrsTgNYLqw3W4KoBNcfp+IfZLcjTrsa48x7Qlf7dCR3l758Sddf+k5b7PUo97uH30iuhvCuGx9+a6rev3wSK+ZUieG57bg6iiO8NCH5IqkE8DKAkgahCaMVRH8oUOTclxsGvdna1s9IiVi8pQMGdx5X5GZQl1j4NBRwxl7b/9wLtDqmJhjHqYYzaWUNIrjJq3Gt8az3QV8vW0900CwR483wISh36M3HTDHCaoqr567Xri6fco2WCMEbFCtubzY/p1MW1NDesORZdrM/6OxdkzELX2/B3bKFkKA4CSkQZb0YMAYBkfrSU0r313RolMlwR0Tivc9C1nF9sZxZ+uXz/Wfvq5l9qywNzdJ+W+1x7fQF4cmmtPvPRCOy9QcETM04KYVkUgtufWleGvpBJ7M3Ady2jkJCwAjuuvWt7KOyJ2FXlOLK0T7nCzCtR5P3NgA8BOcgujuwxzABLHs1rRIwdQ0p23aYu4VoUhENe9CcBFNut+WFA7b9njXt4hUxl/n/SlX8I7BYceCw92E8U/kzHJRySHTB4QQ6/7YZoBn2WUFQHBOyIWPgiAAmOU0TK7pM+Rx2SyF9sGW8zvATAAhWIlUXWEG+kvoM677tYxsxtrSkDTIQvXj7ZnVNdXUKzdoyS4HUKV1O8LF9d0BK6SDhdm2q9SabYrFy4qvv1we0ayEbZbHYy1YNkaMcuwsKHfgqk/xoETZudgzAKscljBsO55DMZMygEDTfQZwN2gIOQQgwh4NZioP7mnYbfRS8Wyekx045m5w21F4wrD+LzW4SWAnYTD+YUVxSivuc14fh6854H2sReeFzN6SOz9IYWVKL6bknsk+endlA/bVZtI0JrRHJ2WAQVrvaY1uK54X6o7eN9ncm0ZqG5zARt6oGsBocgn1bOwQQATD+t5XPdyxK7Z6WRB8Uxy2EgZh0XslD4ug8NTwRgCUif0MWNhsJu6ddiw7NnEDGVAgDdg5CsJyjgp5UqIiNBnxYpiFHENV2FEkEAVQjpiZgePVMpQx2QnyB3iTnX58I6UYxYpaVDwUbn0/ezUAfFr/COIkPgu9kRqoJSpJoHoa4iyFKsZopX/dgLV6PsPHHpYINQf7Kckpn2eAG7afQgKAqoLDdek0vB6Rwn3+q4Ujgc/Ja1jH1IgG/gN7GMAjviTbgNNEELSiQ75WQ+cB+skhXu9t9B5D0zLNWgBxybW4g/LJ5aG7802wsyQsca7vZhCa8QAZ3+HRUe7aqP4e0r2RZt9UpA2LQCSfyOwaxMclaUGG4Cgr+B7FiFC2ifW+IxoFIJiyCRwysXPCyI2LYBujQf94/NymxY4H5QMLnW3KRe9NjLB3V7PtiNGYKMHoU65Ynz1fJfe0N+zskaWYZ8FhF+SS97lYhwnGgKDc8O39OBVipbDcnXaPJf24H71oHbrdHAtJwCKbMpg5thUoZA6YMS9NHH0UT1yzMXUf2+dN4kwavMi8BK73AkInWx/jGS4mi08czMPzCub3O+KOB+7PUEGscpGrnW8ZbnbUX5maWKiHD8VMLcqSUwE3A8jMD62/Ktn9fvfJ24ZCZrJZ8VkRXv3s3Ldu+7d3e9lPE4dtwKtRslhHPVjEq/uwD4CsmTlZAfoq9s4aodF60i2DgKV99QIVoxVgc2xx+acen5TeftxLE0PbsxpCfK6t8B/D4RrfRBbh1pyWSyHBgRIMF+lv2cPqcSUGJWTOm/+3Q+cb/O4g8Vu/j8fe0axpbvtTaeXVUFCx5zq9wvbN9vLcsG/4cwJJcgo1Edg9JWrW+2jz19UgtKclOhNH2EKQCGBLCptBKCMxEZYtgA3XINrmvqrDBprrxigAJoZUoTbmpOxcLXLED9OYX1YokzY5EABQg8cz6vn80zAH+NLW1DYlvkY5HjEYN50HbKG/b6jWELH+gJOaCF7PV2/yFcXUOdeSoIBTlJOVAUH+oJbHoAKiGAuNs2IkhAlhlUyt/SU/51hXxLUhgowtbyf09PwIh3X/YzQESUofeGpFbGa2+3UudPtstjpK7p3S8k5D5w84ZJfxIW2owvtqVcuiK1ebPedWGxLZ0+0J594pq3eOKrKBTLgAd+E4RiEwzpGmELpsNqjpW+oUxuERcxRhIaEvuLD0pelp81YA6w4US1BfonQeg6JW2ZeGf9kYFnU8+rzCTVtSXWKNxWjTNjHZUI/1N4TVMOQP94n4AHJhfE/qWsoIXaX5P/CbLwXq2dPjPCG5mlDczQnvTcrRn5O7DGhF1c3ttoG8Z0AQNa9JrjkSoDnBGwGQ1ElQZrTTCgglANFXLbOIQ8Cvvp9V/cQvkRpLMaU+NGe1Jo0bJ10RVsn5BY1kVkPGGIYbuGFxCAjKbSXK/E7z6V96EyTXtp/Dk+jDxgQXjfjsdg9RjIw9noMQFwqir8dUsTclAJlnWvNODaddgN2Ga+UQeFlC12RrfP4OTfEKp21ln1OWWbmWl/WSV89JkiglHIvDXCw0CBjkdljin4EQksQ7suUTIDRcrf1wjeUIW6zVADZ6QJ2BXgqY7vYgLL8CxxaAaUSttsAsGX0ndmLGpTldCUjxGiL45dSUJLU4NhPLYSKvaSd4d4OS7fAGs9m4RVQO+54rMh09WLTO4ua14VDrCiCEGFUgM7PxP2RVpIXoppcTGj1LeKlAsz24DjGZlReiH8P9Sz1bAQ0QZdOAMGdwvtJWMoJKHd6MbOObc3MYsaIvtuS8oaLuNfRJo7OxrjDOmQRYgk5TqvZYxGZtfCIDBupNyqq3A8UHiAT61jqp53QxsRw3oAp0HspgbO5vmorDdfQllxjZHwTtE4t0FDTLN4Rpd+vsWm/hwBKQVRWaP6b6w8EQXlvf01t+DEh1AGpfo/Udpp6z23eXS7zKbh4CJSfbPsw5vsA6sn92wsvZ7RWfydeehCTOHk6SYUimH3VdPXu+GFdw4pL0FVm71g7clw8dsV+5t9uBwe98jcMJe0txdPFQ1mYWpCGQLYHIPcqz71lPpFLyBFqfFpQo50zuJ/r6UtlZPvfsdIRtD0gHsaXzZAhGcWM1N+Ta64YE8saxoX9lAC9FE8IGwwKSpDFKh/WtBlv7ku5wTjkRojPBUIVX3dDcZ5nBT6/8tF79SyFvCyfbD/++HM+5vP8kWvtzNkzigddby9cJmN+rt2zcMQxpA/cfbcSQo62f/3Bn9Wxs/PhWiR8AYVIH3Nu6uQoACP1dmEYb1BjSD9k9VOmikMawtUbCXYYz8ge5I2BoZVaHDgA4EPWcA1zA1+FYU0soePYkaHMi55JFvmmTtCinBRA1gktsLKSTwZYPr5UbfE9KXdZf/rMFRr0Icxo5QQQg7qlcVlWSa2rYu44+pX2IdNZz9YrupfKBTBxNkAAZ3o6rF0Z84wPc2nCgnq0AmPUzl0+omokrgqy0x4G4KnNi4uzKsF2uj19QeXW9N+8gNm999zTfv6pp8X4nRYIvdQenNOJXHtXxfpdb0uQFGJWL5Fxb92HixpALdkNgyfwN6MwDCevOf41wqqKjCnwaNYsTTU+qxA1LzkAhYFlzCPxvox3rU90NexqeUUDYI1CwvxczfcZn4Qn40W/3y0m99mXrwhQasxv7jjR6pA8YqsKDcH9fdmHT1CirqlygNaJ1veuPGUP3PeAAeorqxvtpMZBXHSUD1MIyXHNz0uaf060I5egTmdy7Lj+XXrdIBxdo3bJnHJIx0s6Pe66+sWpdSQhzas6AeXJrlOhgHWUzNye3dDECYeOtdGCLsp9zphUGTQMLVfK0NiTaFUsbGEaamFX6FB5TsFHBXINREvHUwLOQBwQGSyn9wN7wIZVngiYxjTGgO+3vpau1bqg0g1gOEroxbovss+HAaBRAcYZz2yMw5pOvFIVAZDXXms2mDNOlsnKthoLQbjRPo2L147BWtxnvKO/qyxeJSPzWcCHeFb8ajP9zkFoyrzhr/1AqAfH7QgtN+bS6l7eM3P1ewG1HpzV4uJp/j6tCDobp9eEsKyA/4qjsmUoZgAQCoDjXh9BmICTtpVArAVEkwsQ01TeTXkX7qe/BfRqENjMxBDZgs/YqFJSbh8TlaDXSiX7T9v6DHy+q8XZf17PrPf18VDeDGxmu+zDIq6F2bsSaOMJjiN0ke1wu5QlPAoF0NGBEjQeHy1UlAaxowVkr6FYhsUzjl5qrngsoHgAFXrXotqoSFfFAlE3bk+n14ip5Tn6wzGMvINNTi1NPqeAPcrrNYFQNmhuzsm1esf/nrh/DFge9JBc63XJNEA77fZpALOuG1V3Hb+zN15qTU0DeHVX34ch4UBjVXGe/dOnPae/P44TGIFOG04IafZkLguv+QzZsPAG+PWGS+7jASgiyCbaQ1JHFW+3q7Us+9xDFTdZ4LCPcao9WrKE9g594PcEJr43QW0/DwZ16SYO5TbyfDhWSt+XsVYUer2Lv11RwNeE+3T4KRbBayw+txBGpnWGU/Cd8VPHFlLftWLwhmQ97i/DCHAncDKjbPj79dmvffSedvHiyzoW9P72UwKhr6ju6XsefYOZxR3F4J08f1/7Tx/+hXaPasqeOrncLss9fHR+uf38y5fl7lSMpvq/Jbco4wITarmBgjE7olqOAmFuj5TjmbNnfTSqZSkgSHIIxkjVwsJdDgBLt7G9PsS/cY1kBVn5jNWmauICdijJs41BQcKV3ctxnCxzVsqfsXHcebqcAQDzcpFvU95IypxC/ZsqWUbMH4mXtL3krcFars0iYyormrClDfWZfqAz+Kl4etYXrJaVbIYglJ7gOst65k1r5Ybotmtav7Nyu5OIc+3mVvtiAc2rl15qb3nDg+1DOuVs5dw9qg97od2nE7T2OAVLhvo1VSx4RgcVvP2Nj6i9ypLXfO6oPavS90/IaGC8orA7yTSU8dLQdJUGDLRTx9Gm0gFeRwk0igwqttTzkDG2ZRA79jT3Wcma0o+Dd65LLGMueMYxzYPnXWtjSXO8rseQ9X+v4mGpDHFVYR9YdNf1Z0sHMFzXAnn09Pl25dKLAuu77ZxO/FLQp46mlZ7QGlvSetzakHEgtnSD0oIyIC7LGHBdXo01p3/15NUg+72f2BACiexdvW9dcdK48Y+pPBYY6aSsvEXNzSXN0zXLHsUhU7ca7wEGDTHPhAcwp9iqFQKS+3koz8diTJa99rnXSO7nMmwxjPBesJeGcn+5/w0ELSazPjLXlswzYRQgtMgug0zmB0KBzzX27Bf2pBlQg9kAeYNcY0xYoXhc0bPpVXad59Trfj/gnW3tvR51vSHbLFNz/Zes8rP0zB5r+J05RiEPRt7v/rqJ0K9bQWgN5kF/W3hmHMGke9Od1Ye14EvQ9oK6hHO/kfv39UK5NhTzXYrLZU7qh02jAXFR2QSlHjQrDG3UPHmlB5z+HGWQ1nMVkC/m0Swj11jOdmU5EjwGjhopmL6vw7NT+Q6WRirafoPzewmECoLuJ6uA5SRI593lFugZrDFlqrZP3s/74r5gf2tuqk1ugwOwY3DtsiG2CerfsR6juLTJfsCgHu0Ur40FXPEeZ4Fkzcm6lI0ZBX3HRmbO7FbATeQ1hYAtDmoc7N7Jupy8pgdQt1vP7g9/SrHXGinD6eAHHMi2vpa2TwsbuJPnHBQa0K9Nfn817/Cay3VR7ZgE0X37vN+9abO8TDeOXkc11h0IHWQEpW5YnxKyA0jTGqkQEhuYMGTJ4lSYS1/6rNb+ANrNro9ceNVWf59LrUp0RbPj+T3AHUBvAkfuLeaJ78ro5HcYjBLcpcTpdDFKt+yfemeNDQc9eL8FM8w4Mmb9nq796Hbg3JOv8xHFgn7VYw+1j/zCh9ucst+fuLIuJnS7vUtASPBSz7muo0NfaYdVh3FBiv4pnWsPv7eia18QCCL2kKAWjmmFXcNFTRuqFJOziP1HRjnEEWFB6m8k58zIBRque9SeTwGy9yZK0gEkTQikbCFrGi6EGrgLaez78AL1h4MFNm38q29aeDa0GT/EfO5VXOuHxMaihJFTMEHEWKLoXVpL10WyZCSZHHXcqrBOVx+5T0jlWodDZckw6wx0iinqZCOzvm3v4Rr2gwAPoGDvmoqy4VsAACAASURBVGJrSaLR8whJOqf3Ls8faw+ev6v9wpPPaj4kF+WGXllS/K3et721IzJjqT154ZJOvVJS1tWX28Nn7xVxsCbZOdue2SAcCk8R4VesfI2lGEVAaa8vav0VYPceB5gAPNT/KrvH50WSFBNq48lrbbSvirAZ9GKXDzDa+1Ex4G4x6oQHHFMCqgagPXNFJ8XpmSti1E/NLAqUUg0lMtQvqcIDc3nvzFJb1LhAgJzV+ntZp329pJqpG8iELDTPMysZykaww67QHyNDblIHeu/qvxmtCzLkrygJjNqjMzcph3bDIJQ46os6kYxqEIR03JRHbk8Cy2sA4giQmyC0zrUfZFpNOB4CqisMoYKh24b1oO9JxoJxL9nBXrFhbcY2wqTqO89nyjQb9rnmWMmjcnIcOBHYpGLxbUA4pC8wj8eDazK8wG1KL4GTnsvIBjMlUHSyI/vWujgPqyHkIbFGlSuz/OF+vcdrJe9nDdRaLGxhYAt47cak2je09cjhW0FoP6G9Upn8fcytzx7NCyywjAfHmbkCgT0o6wWxLYgu5qIHXlxX5WJqUxns6l1MzpwWfrmXi8XraW/u7xmHEQNRzuxR73qh1FuAdb/b1TEoBXRKsfpdnfDrlc7YAs0F1gOlacC2FG3f/ppsK3KzLgHKC8jWHNZiKOVdY8yYlWDpjYR6B/fxx8yBA+5RFeEm99LLtvfzx+d5GKGvNZsF26FNjquB2Js9ue7I+kZpuKoBweskV2HF035W0cSCPWgNTn53p2t3v2dOYKwxZvVASJxgodbZQeBs2rv7Zw9tyES5emaN9e3GYxoI7dfVfs8Zi4Ut8DPRr3Kt79eGAnz1/ZCUhUAsoy3nd+gngpz90hmWNmIRoKlA/VyESv6YARBQ4L4yNh0nmUxdL2N6wcztPiYxmYda71zj2Kz0ZlgBdO/u+zsYnPQj+1Wyrfaga5h270AglnuswGr/7p6Z8k6T8I+YK96RiZk20qIElPcloCGNYYdEaPfNCpCdlcJ7990nxVCeVH+OtJ9/9kJ7SkkuX/LoQz7ydkMuzSMCoB96+jklrSjMRwpnaSVOeYLZ4IjRY8rQphrGnJKUCsAt5ulPBjSZeMCpWCXnDVi8j8VGCoweUcLhppg8n5IFo4nMgNGUUrabXuAWFzuMq0veMTeARIEBxsteEn3o8lSKY+WZgFpYHMawQDEgdQgDA54R46dnsfZmOIaV8KdUyihgFOySTlfj5KwCnX1yabGm3INOKbBmYwolnbGIPWFR8ZWOZdXLYWepa4ncI+taPTBwpjTQzCxHvZK5v9ZWZgWSxMhR3/eaPrss+biifi4LoJ5YOCFZeaNdefmCwJLAu2JIOT3J5jtgEC9DJqeVrO7XVMmgYR3r/bUX6rMxOZ76A6bRHrBMaKqDIvgMvVfhDPw95EKoX+fkVj+1uNQuU31B7bt+REcOb++1U8szbUnzuqeYzh32AayojKJtzeGcQOFNgU4A2YrWwpzGbFUJaleIj4TQy9OLvNVyrSMFimXr9V7tectLdBGxvDyDeqOKK92GCdVGoeTTrOTHvN5pSkSbipPsHCdskB/xrgZi6FbtIZjIAY9wsEHq2zLMq1rCmC6HvJI8QoYR02zZA6upnwJnleTlNab3GMPw7DQ4AYil/x1WSIyp2mx9DAwxkRNeLR+njMciQ65KFlsOpRw3Fsm9UAaL25Ru9Rg7bUEkga5zDdxkxuPEpmDJIywlyqX1OKLW4aT8LCwGIxxEVxqyoRPGQag/GpRFAJxpPxVsX99Vgsbw7yFiaZxZqu8HxqNTdjU5vcIcWAyYhwSoFjC5CAa2o1skkwCgjmHrWdfJa3rWJEr8lJU1wkQ5f6PFmGPVg+W+7bbGaiw9rAHehjHqgNzkuPRtHRZ2Lt4SJDWG5eoqgDlMeD60FrEFDovNQe2EMUTMS+yKcFOyQAso97XPojDwqO0FXKs//tubtmAqWZdYX5wfjAKWlZmMJ89h85G85r4g2GAqcq0V+zN14X2GP5ycs/1e31930D23rIF84FQQ2r1s8vn9GoplOL62+nZOAtDJe+vf01jRXqhynS3w7uG9dKjPpwH5YW9PGcACDKVkDMiyQH8kY2WSo+2TUBKwI5xlbzng9RzuWce1wSxg2GQZswJ9xfTwb8czJnPJv4sZ817S+ysR0QXeEZo9GEbo06aUErUHCpwOghoWJfe/jVKAUzJtbkO63KJPsXfsgiDWD56H7cMfGESMNsrNpAKC/SPrOVx1up/cHN2zu73eHpYyf9PS4XbP2dMCOIfai1evt59+4tn25e98S9tev+SjDFeVAPLhl9cMNI/qnHrKpe1QvQJ3tpi+I3NKsODoUZQg9UkFBHeyRJwZR+LmVWrHYRcYBC5PFKBkjzI99nDkZKfMI2aTuXHokkCJT7RxxrzCfvTvY2Sww7xKTsyTva6/AXGRDUxxfwFVATVcmjzDyUECmLtkimuwKLmEvNlUyA+A1cBB7zNw1H8uko6ST5ekPTWWTaMM/iIgyiBhbtxehyllhRJiQPUf4QPMda0rG/aKX7xm1kuJUrxf80NB9ghBwDVJuAExmDIYBMQeFvh/5L57288+8YvtXe94Z/s3H/pPOkzgcHt0RQljyip//LmnNBeL7dn1GOs4shV3L/HWsT5K8dfWKnlf7HOxuQWUS3cOe7IASjJcZhoT/PSMlln9ZNDG9KcGGbA1x/koDqGgxJ+MHa3LTUD14nG5wXfbPSdOt+d1wtd9CgV5Sn9f0sweJ244WUQMJPalFIPjPilw70NHcv1Yb8F8w1B6z4xkXsmIAVRbLATgnZchwulNgFBCVshXmNe7Zokndp8VRwmxovkhJnQA7ZwMofZj9GDwVlk0557Uvtbfpdd6TMLY+mheYoRTx/meDg9EEl0cV2yjMiVrhItEslG5wqtfAD7WYyUeOcYUGai2e304ljViNkMnRyIjiL7iVx2awQounQH5h/czhFSEDyJLGWdAPM9AXiVTbo+Cy1xmrk6yrxZfuUcmx6L/PLBW4I4ExR849NDbIzt+quKaYKUmlc6kwikwChk+jQ0aFMoU8FnKtFeSvRKkxINFLR3NgfGGo40WDPrpmInI4IoBrw03+Y5ysRjQmZoO5RJKRj/gsvhrCOD24EU+mQVLDfhoI/QjOVJEXoCpwKaNta09s4Oj4t+T8xItSSWYY1CAcLB8PCn8X5gQBDmH9RrPjZqEuONDUVPWg5IqfBYLt+j8cKvFGI1a0m/4+tTvdtuC3jew1L9tqZGAQNyKBDEnXnC0WyRTxDhylTNXUfS3dvhX7if7AMtpgPNAEDplBGO+phuI0wZ8MAa7L2vvH/hdbLhBkUwDsAVC/egh0H3kjq/1BiPh/c5Kq7/1bANHioV3YLFOmKoM9ILOFdBf3ajSb72Vbx4lN78NOvYjTYPZGJiZ6H31p+RUMaLl0SlFUMyGM8WHuOxgMgpYF7Bl39rhirwjzEjC/o3n71bsnM6zF5BaV3wc1SpwvxF8b7YOgGbRoKQQsZcPK+HoPe96R3vxE0+2jz9/oT2v88rfetcpAYHFNqdEnI8++VR7Qi7eHR2nSO8ilhsvBbUpw91nfJ/tQ7k5RlzKh54fV5zerg7OAGRR4QNGpLLDORjBilUxf8EcZvJCZ8B4r6MY0/AEcIbOEJghg16dQYEb0Ev+cLIaz/FpSFZ6MCmc6qZ24OZVkXOHBwDU9TnX2Bkf4jJAlf448UhtHo5QRubZWBjJHzO6xK7qnRGOpOdjJKR8RH2WHB08YroW0Oez3rWGqXFpg41zzvH+eF1TU3TPJ8QxXyv6c/8ZsuYVQ6nQA46l/PBzn2yPKGxintOjdIISMfXPXLncnl4VEAYT6Vr4KZ+pnmtzTNt0+jrOEo+wq3KZ9oRJAYOIf+7GSeAudFqBvJF7vrwOsa3zOoO7m6oHzbxRYmq5bSjR62UZOteVLLckVpcKLjc5dle6BnD2ovITdlmzeUqsd5NBmgc3dBRzLqQdWiWS9TB4YP2t1zqXzyQIDR0eIzOj6w4pAWnNSWLaTwLKJ9WuI1ojW6mnGKPDerYTk2iC3s3vhA7cIKu/A7w2sDqXdiUWFsgMAzMM1yHu3u7riG125QHWYspFx5faMAmDOoymkDeT9XndNnXMhg9HBic+cTgK3okOE3gA8j0Vo+r3Mna5duL0wwCa5b2x4WtIFcB8MMBzoZWR4xPKGNEkBL2eMLyG/REF/TEyCq/VugmijP3uZfapn5g0CUQd46DRGdxWORD9QuldzDWw/WaqxvabphZVqM8SBDl5JBsAspLdqA1YNHWAzIxj6BDViMKPeK7BkspNNvZZTrgFUAHVfFbv8uuf4YYmqPOCMNBMBZb3Dko8QccITI4SbfprapzqPT0FzmfFspQV2y/MaXNSzyvwOyR9YJGi4HORlUCvuZlsh5VZglgya30OM0JQ/ae4Cj/eKLSRgGcELWwolH8y5683CzrJ5E2usc+mf1co7OR+mjber1e7+3cdZABMjuPYfbluLZJY37lPcukPFvek92RIZEKQ1cvTQHJiY8aK1rsrUNmxoFlrtxLyikWoserZ/0HZwvTjbtNFPcvPs8p7UElNfVjQ8P6UOWOAHznfGaJm1TQeGHgBbkaMQ5R3iY461rxi8Kx8iasLF1fICzKAaavaJtD6wImTYjHFXHKdQo8oVwNgxIVLfwyi5XY8pISPJWnpe2fEpUrZLitRCSbtiQur7X7FipLQclkJPCeWl9pLl9b1KoFiwBtjqmfvQn0QxyammVqgMJUoC1hMl9FJMDcjoMuhExHzG0e22gXK9exr+ifGzrGZmcTCXG1TlzFPwwpWMxKPKPZNMI4ZnWQ/rcT1KeOCu5oMdVgy3O2MM4woReVn1K9DAnqARcaOZCCXicN9WdUOUuH3cfdmkflR//jcpafKK5NEALVE6SJzRx9pTwE6y8t8RhzQEWDiutp7zEOlZE+BMtpOfV9iVAUV3Hbl3yjRiMUj8K6/jg9ga96ATbydmKjjYhfxFKnEkDLtj/odzFiUpDILC5DP8S05XzK7wABdHGKLGWsbU6OMcq+5MXIkdnexwaUXgtELkNSzqZBDR2EpZQjM6IQ9SlPNaP2tq2M7ih+4fpPSXWJDveZh2QJkMiWw91C6BprMLdVhgJwZauC9hF4Re0+BQup8MjoBWsd1aRgG1bYAT4RiUCyfNbWRi5UCY3PoIO2XawaE0ksuj0jfYklYv7OHtUZx1RPWYTIm3dFxVVRSMMGT68Uf5jpA49m4S5njsBB0Yc5Xnc6GwYZXx+snw/xqjU16T0oWMV7WFwkSXYQ/TWKuqRJiA+bK9hrAdm21Yaf2+B70PECcdZZs6ZiHO8fX+KVAamIZG5UZf1oyr5ebk16jHiMJI3zg0ANf8I5B/xRAqkE+6O9SRJXB2V/bZ3/2z4wFXWc+j6jvW4Cb57JjEf1vrBss4tjg/ff1uylkL+4Irq2fSUsp1ooWbXZifMBGPak++n25wHL9JxTO53SAsq+dWYJhaCubPR/vsRgA3si1UJ+PKf6J/taEeWzz3UMfU1C4udlPtxmF2E3SNABSYL0u64OmC2hPxhxOAy8luHhOuPexqpJ+R/i6bVmw1ifZfGo//VjtDzwrsWq8xSG8Yh5ZY4OV2o1d37oehNgt1Augfm7HBPtozdazaj56o2PaPuD6ScFfn3l8aw3tM4Qe/Vo/3TVjYCqv8byUtdfdV5/3+6Qe1T9/WhP6/o0BOs0/ccOADK+IBGjuTyroHohOuk4Zk4pL6xUQnxc4Haz2dJs6ri3H08Yb4COPPOznfRTvFjKK51fZm36Mivl023J3leEKuK35sZDvXPHV3lIAw3xiuKG4jMnUDwHObRX6vlvxmDcBjzpJ6OE3Ptb+/Yd+JhhIXRPFu1kjAhhUwlA5nMMqCn/29Km2rqz46zB/aCzc6IA+jS1w96jqipK1PK8SRPRtQxnlMMrMQ1XKoDIIVTVCjikjOcvXcXLTMc73Vr9rrMguX11bcxY5z2Ve+VlQ3Uuyzu11Ebvnk5YEREhiNCAisQOwSvZ3ZcSrufbUCNjw/LMk66iQ/hGy3QVqbkgIuYqA7qPUkutlkkCpeMI4/jZ0x1FlVNMW2lqs7GC0ZyQSQ+OC827LYcexAkjpGwkllEHy1HJyXSp4V/RI4FrrMsI/FEeascxW6vrDyXSOD7WcDvYQppX+ur6kWVjkI+2mpiohA8FWcZScyw7qd4CwDxHAc5RAnrGOKilibnPflgGFDqxkFuah9GGsxZCF/PjvjC21LEtZGKxdho0AEBlrsrvtVQs5Ocge1p/3bGQOxJjE812k3UlisZesR3xdgC50jIFPxnwXoDGhwvGmKbt4lo1FPc/PSNbQ1xUgLU+KjQ79T3NPCa4rqgjBQQDUCp1jXWDksUYBhExtua9hWmP5hHsbNzVrnL2MV4K+gS0cEhSyhPmw8YkR5jmK8bFnwrJI8bX5vbU//0M3ML762/dAwyQCHvS0mcUow8hnFSoyyIoKjci+O1yAmGzLgsiaLyKqQoR4r0snpUzzPBiYUrYy8jTcX9qj72quGCfuZd2W8TbgF/ZqenAH+a62sb9dsYH2MMas+TR+iOPudJqY0AShpXymKZoSvP13famQW8HrdGAR94dQ738mFeLYl/mPMQU2RVFOltzwgs8J6UHo1GdP+/BVfDYo+dyY/YKaBAn7AY07AQXVpAF0pyDp58ebuPv8VXRjuLSAdG3uel9EV43/TAOhdcV+oMVjwnF0LPSsCXmn7Zy2Dg5aP6PrU+t08cqjdlYiyvhxrH0/Jo2eMQPlFoMpvu3XxTSjaVqfJ6+r59QcT47t5F4ay75GSE7stb5dk23s33En41zXTHvHfu2e/NzCupRS7p8IukeYErc8Gsta26UAC1j0ewwh2e8PK4hkjLzeUtj38q5+7w+8GNZ8siuOhepALN9XZryBDaWFyIyWsOVnzE0Fc9v1o/+9ACp/m6kjdAXWNI+fvC5QsizNda8Kni9oKMisflxg76j2D3Fz1xzDHgdlcCLSjBQA5WYo32aAom/3MkCTYy3NYHr/8b8A7Lw34rMi8SmOOK44SiWOOMYzYsg9Lo5hjfAZZ23rN8J6rJiSVfWYEBMHGQDo0bWAPUA/xjenJ/XjUB4citIbwKXsBlQeUqF30bwGY+JqCJuVgkabhyEPmDMbaZd+uJ8NygE+xPYZEIWh7xOCYKHBFcngAvRoG9+TOEX/Xb5OoJfzwfncZ64DRJP9jNjEMmwzjhIXrhlvDCTezdGlVdg9gLzdkLSF5DN0lMkSyVW7J9UG54kkI637SRIBdJYCL6bTAD7no5L4CgB5n2SFiRhX1l+8y2Oestf7KMGcGTxWUcZWF5AB2MBAF/D0GHbGd8k4r4uiEkcsSfQt94PHAvohwWh9bplQugVMbGCUrvFsV4xTx35OxKcC6uirPSU5pjMJ0FYJB9C88N4FTDA9e0brrGIxeZcPiBEjaQBm4JRhazwvQS/6EKxsUIebP/e0xyMNzdrHDkkBkCLHmMNofBBD7DX9j8Td6rvnFWY22c3ylJRRzXUVnlLDW/LXYFrMrtdXlV9KoFnX1P5yWxP02vuSMrdiXgfZCvClaoWMS9a946mZC3WgPEaVwFXlBD3+GFkYS2nMVDJUGSB1cl/JSL3vA1NjQj0y+bOfgn815V365326fq96hbUYnUyTSGE/Jfl6uX/7jehFNQECbwdAemW+H0itcesV7LR+7ff9fs/tFUFt8gJYQ1HyBFmTLtXYQLf/mbaGqM3Gz6cCQguU7Ne3Mnr6FhIqMlrcIyUSfZkOQquffT/GQCiCbQrw99gm0zttDCYz0vczICbBXmWp9+/cb5+W8ogkllG8cSmT+r7qWk6CpXhHxBtNrjf+3Reyv2Xdp3t92vwUizYJRIa9ZAWCsB73ekyywlzfuyTrfpRKZfj277fyzrgsr78EqO6L2ZIAEZP7ot/XpYRrHbkvlRiQLrsS5v472ZMa836e670llOs5sEBWiHIJnxQwOquYuy945KH2wY883p5xFi0MUGRVixIUTiDZR7V5lZgE0DSDAgAlmzdZtDr/OhgQ2NuME08AWmNnRZrjNIAefeY4Tilv2jyUbkqAYrc9Y0f/2RxqlmPBcOUzNrAgFVuZDGodzdnHyg4sDSCAcUOOW7FimYRb1iydmBawagkgt13/DPCXYDmBSyVk+j1deSbKzkVJHMYyTj0iNcBstNoPMwyQ9quBjrzDYgtgUvU0w/3vdqcMcDJbumrd/1wTnve8NpLuwpF1TYKATGT64/bZWyQjQzKyjDQXIvfYxuDSFtjVem+/Xr2nLaAq1yFvI9Eux7LiYA2eXBovQklgLcO7RvsMS20RxvhOeidHIWOOemTMcCmn0eOYbP1gLMVn4c2MSYtYXC89I7O4NmBayOgebNUe7mXfpKxCntq74DWv0ACzrodVo5T9Ev2ai84MLH6A7/KyxlGcfOZQh5SZzpSHjWacCDehbcl6eX8bPBKuEMCU/0q+Ma4ue5R99symkX0z42/Hwt54NgavErxKNntcvNhZ38Es8sM7qjRSBK8wAWEkevxSdtY4FbAuGVp/c6fjnvMd3OukQyoMUA2C92bMab7a16Zm8HsKiFaNaIJPHJLXkWI1h9iFg6y5cf3WEk31kk/H32NKvGMGbveu/RSsJyefUzERrpnFZnIwcPxU52+nWCbbcTtAWM8upXUQ0JvWh/6zSaDRt2Xad/6M/QIjkcJvbHwdQR9Pmfx+ch5uAQ/duPbAxYItx3ug4283eVO+x+Kv9hfwmzZ200B235fJBV6vAuBO9mm/ZhZY6MHNtPH05u7G2awQm7eUSn432Y9+7fXzWL8PfWDNpiL1nMXiStZq9J1By5T53m/9TFvz/bjWfWGhjvZL368SqJOxku6bNtzkWNe/ce9U//trCsT17ejHzdc6JhTFPO6So4VD3FvX5rK0+b4SaQCiPbicBjKngdJq3wgQje+jvt3D3q8s/WpTIgzPaTIynI0Oo9Arg7qf65xo4yRB6RL0SbI6y8pgXxHTeEbZ1JfWttqTly+bTQN4wqsdBjDCQlgkwHxGJnOd6lbzWgCI+EbcYxU7VvNKGzhtDiAUrl+1waB8ZLjVei239qBMeoWX7aj3VlWFGR/ZG6e20EnHbKbSJkMeBtJMaoFO7wHF8Ck7f0+JUJScovwRLBPJSEkk+TUo6SrTd4SwAsBdgl63PtCLrw3DI/YY8agGQuw/WCgzncmkFpAD0OOqZU2Wa5+xqSzfZO2IGh3OrVeC1bYqDFTNak4K4kXBxJN0EkA3fiJrGyMiYgj1Yo0B88M9doUn62oDKpU4bTKIVh+cWOJHReKu/0vgaC2RTKgfPYRAxXh4v42wn99ZGdo+uSfzLQamk/FOYmLYC+Uezx7FMxNS5toYZE0aeoPMTaxbo1FtqjJck8b54GbGWOwZ0Yopd3LdzXZibqHtaQ421V8bRGrPTJEfCRrNmhcoZT16fINNLW9vrXHAI/0tjOG9x3wlAz644jtAbYY7+xvrFF4iDOvQIDH+1cc4kjYMyJK7XhN5DWAxhjZ0w1B+iXWQzzIQpg+dbnIfivXWdZUMXP2pJMnqA/vCrLjWnovsq4+VVOk5T4ODOS4ZVvI15nmUY1NgtLxQlYLMPCps4LWB0B7E1CBOAwz9otrv91uUcbeI93tmr3CtZDrLyYITHRbjNGwWL4BOaQ2br2vYpKKsr3pBO+05dzIGXmj7vt+2050M17BgS3n2LpgecET87MiFUa7Lchn259NPLtgeEITlFrEre7g1aqxTyNxRoycussvMrFMI2WpbbR76VIWVi+WqvlVbexcr1xBrRhtH7sRMFkiBigLDLeXTNPKngu/ZzD7NRexKvacHByX4ua1nyfh3ABVcXqqLmuxbuDhDOaDQmXtKupBhPCugUWxM6PYQgpWFaDCVcUWwTlHjNeKO6OOs3CO0EYZmiHWLBTgI/aJYfMRrZmNf89xF0e8SJr3wcxpMttnKA4GbIMgKLBVt75Yuy3lkyROHForX+4QmwQ543DgPPMBPAENcwWEs0PR+rXoOENTu0shl2APaEsJ9AgXPGhJOOjkyZjykm6rmsmqD9kt0mmFR7y43mcFZH3duoZzxYXQo++2pSZaBwuQAi5JLJUtq/Hgc8ZJKObG7vRIrKbEeWbnEsal8EQlJSjIyY0NSLQpLiUBzM8qy1vhTtsiHiaRBzpqvs6I9FqnEPMaTaxpwkVuklycl42rOPW/MMX86udbLStrsjGoLkUg4sWLnHQZ6ycynjKmEjDKe/QK9B9fpisoTAbmPKy52T3VDdaK94kEPq+i43qG9wN51uJCeSd1o1vkzL7zoo0TXFde6qNqg7E/OamfOOfloV+1hLF0uiz3lo0VxzSqJCwVuxlxxtwIyFNPnWQDoVZ0QZbCu3x0Lq2xwwhE4tvLkyVPOXn/xxZdceopjP19SSaJ5xSaaYVUbeR7vQybwjjUdU3lYCUjsc3skALswboqZvqF+uOi/xoIY3U2BceqqshY81sTfeW0QDqLkL+QYlSRg0pPNo9IAR61yjY9y5rhK1wENEOUEGlqmedrZ0bUZosE8HFW9V+Q+Yxt1LiOu0KxoAqWYxyj9V0Yf8htZwL+J+Qw5HnIuTnDK2MkETMWYBJCJ/rhcmo2SCvOItWS9wXxhzKQM9r7kd/2/x0PzNqux5H3bmlOYe2TDTJ7znjf6r4oJrZA+G4m5RywDs7i84ydpV4KwigOnffTXMiXZ6hoTBpW+Em/MfBUYri1TVRW411UuLC8sTIbwhkpoHmSdQzpCFxUgD3wR+6XkStVetuzuwTr7Dw9DfWZxFaDY3uHBkAnjLCoSjdjVigGt6/KF8Ve2q9fXpbMte/Qs1wlNva9nvTYQ6re9Dj892IkOdJZZ9SglXUG0Qcjl+9kI1zshh02XOQAAIABJREFUOIIYnaGZ104Ky74Lge5TsOYgVRPKgvb1eU3dO8kE1ALogfJwTVpAY+/NqavSST0wmAT7NV4jZcxejDiMmuh6dsQf1TGdyQ53C7Ta2beF91VcXK+AWDROwpFy6wH/a1kCLHULpBRYfT3HKqJfgKc3UHrw3CeJ9Owc7eFeFIPPqk6LjM8R0HxGHbthA6SLizHkObBUcW2AqDRjUthHuw2a9Y3PX0apKWuXbOGyhgNUhaLfUTIJ9xxXYsLWto7ek6IKQMc1An2SdAj8sHhjk1cixZ5OFWFH0B/qHhb4KTefnT6pQIZ7Ob9b7ljOer4uxYHwqFIuAaxGzIRj/FIpllsHIM1PnTWN0rt0SbUlNfesC/qyqRJB/F6Aa5esbNZHB+5qDF2zLgGYxyXjttjmx+0ixtg4psLhaxqPUGyBvGIvhgGEAMT1OXLLFxCaZGtrXnl/MQtl2HBtb0D0rifPNELc83CrS77WVc+21tnzdX1EDoQCCGEbksh7Ned2iKVKxTuslWovVoldd0p8UFY1Rxuy32aooanlYWUJOIVFU32b8Eyw5gWiNESKptR58UrE0BxFEfeqCjIe0jC0ERCSsi6bnqIupagNmxHIdBymKRD+P92vzFp+7OdaC4VBFIxaeKTqemIhw20Zj6Lkjo0HEjycxBKfh/zhAs58P9rOCIkfE/CmhiTPv1vHjR6fjbPA1xQje03sF8cTr66uGmTh0jyiPc857otKjrqo03h43gnV4MS78/FX1lQnktwfHXcqMGimk6MVAafaO9QdJfv+mPYurCVr2SBAc8FcY0giZ5zcpX1CH3YkCwB0FMNn3DjOFMC5qCLu11Ur07YV+zCNLozI7W0Zz9QnYEpVSsSlrVSD9b4zJzWfKqPluNoIOQFEu3+UjsKg0d4BgBdLOqM6pQC+y1eutGUdg4ksAAiyB7n3ihLV2FUciUu7+CzkcKz7WRLhUmcgozgukzHlO7K7nUAGAKZ+5lC0Hbe1ZEMmliFTau7om13dAA/LwZDB3osYIbnoDHIwSiETOC4TVldrhLEtGYhMCiKB8YiTDPluqJCBsW3ZG14B2MQjSvSirNOmxrFwATHHcZJZhA7YGKLEmMFXVA1wKEquM95pfWMZRzIcJw4FGjEZkMY565r5tR7GoDdDHay1Gd1Mviqvgj0ABQK9yfKwmaL3U16GET/CRYFTRvKKvWWA6D01+s73eP9Fm3wioW900/3ZgL/8ev2Xzy04ZTmW8sHP5h5irdO4KXln+Wh5EFU+6qfHQCEbahZoWjC6xw5/hkDopEU9CT5LKPanpvQdjAEYJTv14IyFjPqKrMgR25hjPQx0KZkaoEnQVsMz2dZBkXQArjZPtWM/cHsLyE5XwGQbequhn7j+/kmwO1haCVTYjKXU4hkRCN/fxwar05OGLMr8rMaD4/IQPj2jVIHUjPRQUWBYagXVug+m/FrjSyxNZQVX/wpMlHDtwWdZu0MpCQmXOtO530z9pqq+WLlJQBbTGdfEyvAxg8qerbFH0C5IWYzAq2WcmUsYzMOAMAnCTSVUVPKLDQDXW01WV7dYsaiwNzUVsYDnpBh4I89AOQEQrbjE6MBs8of21ckkZpzNFgYYRoHMqwwNAh1lR+mcYhyK+aWfgMMAdQLEdtNd0/sWU8mEgNhVu4pxpHP8jqKyoFVmMfMQ79axdnoXf9NujoM8d+6uduHll90X+ljtVKlJ/ywog5v+LojxQfnyc9ilfHSONsqNMYEFVDuuwZDo3Tt657wAwI6Oc5UmSMBCIgcggngulnHMV8mAArwFKMtgqTmnXT1YLGBa66OA4PDMXKu9K2ny/t5d3Rs95Vb3s9TMclFXW1gb3n8GarEDJvf02P7Ee8F/eGoFRijvw367JgBDrV3PnbPK0WxRBxmWy+y+vjqpk5BWtQ50KKLAnRRCjt/ksXnZkGFsuaxK2LmNDDvKucs2drv1XoOKSohxyER85h+mLHRVAEmvMX2LaEaJZzRbxZYPfdflrsmYQiKanbIc9kzKfPnmZnvz/Xe3T7zwUju5IlbzOpnrEd8XSSHIvwACJ1WCam31iscJ93gUqEfp0UDtDRmHz+wca1d1os81jTHsI/vyGNcCBrI/ARgTAGSfXcNc+6xkVh+PbNes2gtrur7BiUxZAcDxuZ581/oM1+corMQjRcILIylUflwXLx3eaw+eUx1RvcvyRxcsLy/bKATQUKmAxCm+w13qes9qLwlfAJJZMvJhS/UZhfqRCdsybKkkQOF/xoy9iXxintZkCLoOrO7dMXBeDplCaISZdE60iuQz7nNyj55rEKTfT55c8SlUyDY+Q1bCaPJcwDrzGV47vU2DyFzAEnOPgb/eiSzkWjwmsNfUFA0QGocC4AXataflWFtd33BfFiVvttTO8iAxrmZ6WTcRztuuqT4USUBbHBnLeDB21NzVuzE2MD4w7LZd+i18ksZf6nexn6xfdOM28lCfO36YRDLmHBc5+8LANkBsJa45QacOZgEM5vu3NqPoPEk/HAZRBAxAPzxf49U1qlLIHhUDUo4E4I2C+VFdIJjMcTkTEDZiXcNLXFDKbc+NG/sNA687qY79m3u4sASPCYODzP3a9rHHC/gOnujAsCnX41pax14fMBOJSY+8bbxYfQ+Cyi0Tt48EqBucjavv6vv+3/X7NGA1DjJj87t6bS6A/p1+NkIqJ9ob3xZJuOINQnWNBYOFXbiULJyo02aLIIu8pgUQ7ymoOq4c+K4U0aBQoMe760vh9O6pyTHoQWrd2wOsyfdXGYZ+vEIRlHUZQp53+zg8attlvydBKguiykiEqzlWTAFVPjt79qyFWgEzH2mY89wr+XCt4JKRAOoC+yfnfmztdGM19JlNo2mrAtfMFK90HcIM3qdPzC/9K9BcDBV/A+QAOcXG1bMrHox2co3bi8tB7QiAFO5sr109hz+8g+dg7V+6eMWpjzWmnAKDSws31qYEz/aGhIbaf+rsGY+Z3dowBAKgtDfAUfzNOwBxWPQILX4efvjh9vTTT/v3lZVQLrAaCN1Tp0615557zu+uNpbrpeaMcSowzbthfx588A1+TpTUiSLcMCkA0atSwjVvJ04s+10YefR5ltqKWOtSxhgYlDGBNb9K1rWE8kmxRXNKhLlw8RUbLbiwQpiqbI2A4zUhz7vOnhNronOvOZJOQvjs6TMqJ7RtN9ga5X7Ud87Dpn8XXn7FYL4Yok8+/1wAK5hhdWxjc1VjFgykwaK2Za1Tn5qinzquspQ/16GUr4j14aePE2M9GXwmW+OxtLIJ+TAwqLZbQ/gORlIqSzMsqJZypXcM6dCGBJlmBjoGoDdw+b2AbwH3cuMVoKYNXLMLK5YMce3DEtZuYco0rzEUSsokF2fXB2bz6BOgx0AwEml6sGfWJGOyzaCZIa+wiNgbUE0GimnEVgyc22LtPA6oa09ZAeb+MqBKGeDnp1wxEEG+phx2jUWYMn04FEPvn5/tu0u1J8/P6xxw0ZdLJxdVyP1wu/zCc+38XXd5zbMWPvbxX2xvffTRticg9uwLL7Rz5+9xeaiqAHBS9VZxx18X43/l5rH2s8++qIx7Zf9qHeMapwbnjs59r+xhM4UpQ3rXJ2xnnBjDrET4zDBPmj8b+rBxBhlhXA1KV32v8AuvGwxN2DTAOu544i9JPtlab286d0JGGiwlLlEVXNf+nNW+vOuusyYKLl4JOegz27VHAVUUMT+i2pjb2tsnte83dRLWsozRCxcvht4Qy7qrPXxY92CALklOAQC38RKpvze1L0V0CsziVcnyT3oebUWfEBN7ReEH9OHeu+9RaMROnOIj4EdS3KZA51X9mdHvgGNAMgy+4//UxpLlrO+ST0ATDOElyekrklM4mwFH2+ojsoixw4Am6xq5CluKjKANJSepC1ultVyaSvKbcSUmFBaQcaZ/a3o+zziu0BXKj6E3tjRWC5AFkjWA14i/FIimTYsLkp1rnsudJALKK7cmQ2NhQXHcZsAJmulCcvQcDAEOIzgsY2l0SAUH7hwzmcFYVFz2YRlRjBFtmdNhEIepn6pttqvwiB5HEDOOl8SF/HU/R9/uKDzlqt5Dot2AaKgc4X/wWZFRobFDNIy8FPHp6LvSOcNnuR/Hrks8Fg8srnb0XL95BK+6F4QM6fKDRyB0GtiqAOh4z7jg6ZOMJxvbu73GGp4KujpZCjuejZANEGpMne8bBFkCS65E4LpgNRaDZKbKqXkgHM/QtdWLKetRVjsmgeEkeOO6UjJ1Ty+kub5XFB5sBI5BSMQW9gKn+tqzKT0g7J9drE59FkCY98Xm5U8kLlCzr0qpxHF5tciL6eSaCuyuca6YRYABAqsAF0KYH0Aon026XCt+dFcLPbIrX/2Px9kzG6eshOVKrCSualn6+jfCwdZpfo+QqOSScpFzHdfww3VY01xX/UeZ8BmCsVxXBVDs2tb3Fmqc3pTKY14M0sVXLkq43xXlWfQHoLYhAW6mPS147j0q4cb4VPwaghQWBgAYumQEen3kn4QffwC6tJM/KEzaSz/4/JVXXjFQ9hwkoKV9PBvAzTXF/sbajFNrUEr0he8/8YlPmI2ARmPMOIrRp9zoeVevXvazWQ8I8GUxRZsCijf1+6LWwj1SJs8/92y76/z5tirBuqHnLi4GU3tZ74dFOLUsoC5ge0Rg7rAY/TkYYq0HhObZU2favNq6sa76lHeda5/Qsyht8+D9D0UcLMcZZp3FHSnBbYUmrG9cNqNx7tzZ9vyznwiXchlKAlO1X1BH/f6i/2Ww1PVj+9VhKFELD1D2/9P2Zs95ZdmV3+UAYiAIEADnIbMyK2vSUCXJLallO9pht+0nOcIRfvV/6Qf7oV/K4ZDDLdndKpVKnVWVlcyBM4l5IggSXr+1z7rfwUcwM0vdjVSJGO5377nn7LP32msPJ/vVuqylgEQ/eZ+2fMmAU9Z4dGAQ2FaUE6AYfeRncBSlvvx9g7G9Tuv3dnZMAEn2egAcf+/1xvTfx/doxiPv4BA9ckOenL7M0jWgGd1TemTSGSHPQm3WMYGVRxfgn+v7MfszzTnwONHlE5M3KgRf04Bl7Efey2MwK9l0QUVUK5SIUWueQG+7bDCl8xb0vD/58Nrw8PnusP96b1hbnBvurC4Nz58/G+7dvjs81x5aENg6Vl/VRcnmhoDD1WvX7aSgQ2/cuKE8zcd+xxtyvr94uTN8vsN57LNm+uuMcPIXC8Aw1h549vZo7L/p+Shbxf+iT2JL+/fu6wEitwFQDt1yypLoFKfMkHIhMPy9RZ2atFBtv460b9bW1rwI6D1C/+tb22YGV5dXxvm/pD6x6IxZRR9IrznQfsZBfLGxPly7dtPz/fy5clQV9UFvke9ID1J0SdnQ18PuwSuxc4uOpGxsal514AHONsds7hwop1bzYxJEMndl4bKLxUhLAoSSBnFIv1a9Efqc/b8s5hpdPHHWJQOE1c2myhbtiw2V/oACgekDbF6iNZB0yIJB1mHTI3PW38gLDhs60Xm1Tb6Z/8rRxak9cRqEw//6Hl1LWpP3Nz1l9T7MI/qM+YWZpW+nJkW6ad/3YXx2wkmHao4Ca5r1t4zoP45RNYDcr/Sr6Cc7shrTJQB6s0k8l7A/17h5v96a+2FvXsu55/cLWjv2EGwr+rp6wbbqddhZw8pJcdHlhSvDQxEjJ8rfharziWeN40SWEkOOoz0Ky3u+6a8LPrIu6a73vvy2G32H++uSs5nQaRDVK6Mo4Si4Xnn2my6f6QHX+EJ9g3LnOLXKY7mAOVe0Z9V8r5Yvxb+cnOCqbXJEJDyAUFeDmtVo96qBeUP3E9nPyzvPYGI7kHlKiTS2oGc1ppX29HPOAvbju3p4k+XOvRKytOfpHBoSqidsbs+iEJb1SR5NCUZxes5hghqLkGdOctJqFtiQlaNT3hbKiH/5PYIfoMrnAV6cLHGW4fnOsuj14YjBesap8eom3sgNOIWphDVE4QV8MC4+yzgZ0/R6MFY+w99RRmzqgG9+D4sJI+cwkJSL2Ud5kgAiszysS1vrK0vLAmEYMULHOn1DQBHQFYXCteSTbW3teOyMeU5GgHdYWKgxkqvW51OG7WPsfB92DAMDQJ3ITIEbwGYABPfBqDJmlCTf8w78HoVvUNpys7Ivrdxbms6hihpchKFxXlSIaH9nW+Gsy8NthdpfyJgvLi85nwwGA0RN6BAl6KIMQK8MGmmBi3OXPc4defM094bRvKq5Yi1u3rw1fPrb33gOCVcxZzs7zPWc8vFWC4jL6GxsPDMjsLgoIyRm5UTGz0VIOcSgga305evBHfOaOZl27rguzqAdNy2pT9NhrpuxihNp4CD94eua4xsw4XUCMLUen9nbARr9XvfY2lauMFW1bOkd3qxHQGfvLOaeXNM7oNMRjIDxnknrUwJceCPZS3um2pcUBLVIT0Bek3OH59x2pnJuQSjk31bhQCM8AYdNr45tYBx5qrC8jzBG/7afXcgAnNC9U4EbWxGnmFNz/Dh0P2uiH2i95Hk8raBrXfib7PWdBYgHRSZeHw5/+MGN4Qgmi1OYxHbBtM+LleKs9rWVqwahM3Jw2RMHYtGcTiKgyt5/LJb00sqN4T8829SRoAIxfotq4H9O52MC7HO0Z7/eARgT54fwecdI691jU/q1z/e9vej1vZ+BnYK9Yg9oHOffvhq+v3zZR32WnSjmKrqLsTCO0oEzFZaXTjgQgAxbyLuvig0t28kJQpOeuTChRxT2COhwzdHBkf9+/hIpOAJTZuMGhb2367k6jnMH5lUACZ0A808hF/ubNIADirek+1grWNhKj9C7WKzEXjedGz2O/nJupv5HmJ+96bQD6YRXsjPk8x6hWyjkFEijswTgygCc6Iu+sg/6ZunO1ZfOc6N0eGrdNzqvdHHZOBhy9gtOBNc7zK7/iPTZBjf7fKwUBkL3fNZy3Gxq2jtyr9hsg9WWquE0JmyRCAfSAEIUVdRKjo/xbqU1xQ6ii1y3YFuSVJYOH+n5/B0CwL18qViHWJldGLb1jDfOQaU/eo3Vofe2s7MH34ftsu16AJqwev72zwWd/ZY+4/ufn/vkj//M9+4BWQ80ew+Q63pgdVpfNAPegcAo3FMPhkZuSvCUkiZfsuupmGeNE9CMEomxM/SIaxse9QmPlwazVhDkxCGCfN+aymYs0+/Zg8Jc0zMl8YZ7ljKh+N4YTkILNeIomX7+MncBItPsRG/Y8twC5SWQ9viaMuoBcv+s/D7J3rlPNi1/D4salo6cPDbqIqEZCTkgKyFvfh+w+oqzi1vBxbQw9WPvvz8l/G3dYdKSUJ77MCd8jW1WWmg2eaK9HOT+YTWj2KrJdjG1vEOUNGuDsuZzVn4tRJb7YIgLiCpk03JrcXDKEBdritYIoFUhspVAwv6ZI0AVjEAUEZ8FlMajHtm9di+OiutBMuPuq/wDVPg8Xj1yEOPok2ea85H7+rkaNON1yAnWUgaf6xyKEwitz1daA84cLLjDiXoGihkw9eHd+8OXSh348MP7w1cKnTOP11fWhsfPnpo5uLoox4B8Vn0WBb2v/KxrAtH7YkIx/AD8KqAqnUDYj5w1TsxhjlHQj559PSzzTlKknOzzll5+BjTF2o2heQBCY/Hyb4Aaa1CGpCXL6959xaz3dgvJu+cjhqnpjbDjuVcctp79ipE7JcNtb/d60N83+OQx+r/Ws1DP64FMnpfUm95Jj1yG2cmeyJh7fTEak7Yf7XxT+Jjir7Zh/D4NFKeYqmGaAsn6j/xkwoOshZk4yYXlW44FLVrMmCrXjwgBOgImCbbVTdB5fmOHrFta9TH5hTHoFUnAyZXebsdpZp++dXRHLaHgznD+2vz6ezOE5OVR6X1huD2nvEDClgrN/+z+6vDl14+H+/fvq11TgZ5Hzx8PS3IKec6W3ufKlSWDjo2NLTtsOHqwXAti755s7Q1PdazkDjgMQqNFZmYVgmasLoBpcsi/E13Rh1YZ26SvbM8gR18zJ5HTXo77+xWTDoBoBXgqVLog1H1buYzz3qtqNSTgNaMOARvrm4p4aK9pL1PUV0WYr8VuPq9O6hRaCSii74iQkP+5vUOB1PGwLHDOWHYFTj/65AfDZ59/Xh/RvT+4e09rem54/OKJAKbyRtlX+o9oEDndgE4iRus6y35f801+JKF4ojrbLaoGk+goFrml+h4SgOcDgp1iJd24JCIAcIyOQr6JvvEcQt+k+cBI7yitBxg1K11D/jgN09FRAC6ccrOI5PbqX1KZNtSyDFuA3vFe03/oJXJXPT45zxAZlR5UqWWMj+uZP8YDICRXlDXs05uwHaxbHH+uzZ51ypgLtciJXzDz3KfJ4XCjh/MFmRr76o4HaHSNI7qA5zBPRKnWdOIZv3c6A10YnDLFEakXFXHarf67BvA1H6Q/bMjZlwup4r3TILQlMo72rMc803aci+hgYf3SnMuzIhTvfO6f/4t3mdDe2E8DqPc9JxvqLPB65mccy38XV/coPYq3Pt8q0wBiCBhVbM1Dx9s+luD4WDKMbQNsLAMGlQpTNkaMRj/GjG36ubk2v4/h4Po+tBVgOuajwYI0MBXDGPYiCqifX79ZA+39fXtwXkCoDHNAaECwn9UEJZ8flVuEqIHXjId/M94YcBgvv7OTogsM5nkBOjbgThebFIj93nLXHAlCfzA05AGlsrtfn34MKBee3ac58A4Jw+e9WePypCdFPvFQuTbMIyH3R48ejUbFyfACivYZOSlP4RK+BTQ5wbyxPiSQh1G1opMM0rIFpYQRTxFHzUm1x4KBw9M202aWtIxDQOGRlDnvv7KyYiNJmJwCpDq+sMJwMIg8F+W2prAaCpd7FTtcBQooPwoCKieqGBKq6wEUCd15DM1IoDCd0qBnMwYUOb0YYYkBUzMyrBRqoLwormE9lmSAyP/ckkKfE5ikM8AWYTTCY5JBQCifj8OUdAXmkXdinHxdmpHxkrzt7G0p321eynt+eKkWNm/E/OAzYozNJjY5JCc0Msi/AYa9Iu1lZwTmWrc6JxlZpqNBgRzAsdvDuENBc+za3vLPKQ7qgG0PigMopwEFRqEHuA4vY3XQQ8356nVDdEtYGsaWd8v7Zy/34Dsh3NEpdjsePYfqYskkxTWw2J4Hrb9bZiEP2kPIqRu9a68ARGAtMZLItnuDttw997psVd1JiTGQ1DPKIaWpexnrWYVmyZVzCyDdJ4yPdWajVVzJ3Xp3UkRR81F/9IlAjNX7bPJlPdX0OSFoQOjVGRXILWmv6RjGf/nD+8MXj54JIC1IHitHflbRhz1XhiuMLPAEsL6p0DtMmudU7Bqh5B05Sy939oeHyi/d1mH0fi57Q3K9q1zMdKOoNnKlD3kfgAPXhXAocJ09pjmgkT+3Gh31xmY1MJs17tfVDvKhimyUFgATamoVhng4Gu7OXRyWZi+65VTpCpwoOaoqqEK/LF9dtm5Ep+Ck+khGjZe1WH+xMdy9d3d49vSJckOvKsVg1m2j2IfFoGlO9e+CgN6BQI+LTXBgtK+XNKc7cgyvKB9zXaF99AMdLBxKlj5AftAPZiBtoCgGqugJemhWoWX0GUWHdiLYdxqXnXkXbxWot+zrdecVDUE3uWpfwBEwxX6qMLTSkiAG3HGBdJNq9cY+hii5rLXmPqwFssfXgdaeOTjWeHkWoNzPa9cgt+TquisCY9FnanxEiTjfXQ6UADN6I6wqKQf37t0bnqk4M2QF9obxOqe5RcLq0AYiTRwkQc0A9RhFaPAF6EVW0dnsHWQz7b5CSHhfIGseVxUkwlKb/dack4LhHrJCh6QuoM/u3b41PJBTdsxxmQghYfvGhBYIbVVE3R6b/jYsaHI506hkbF3V7Pc33OKdP0XW+z+cOvr75IxwfK/cE3otlYHHO7lVnxN61oNyZQ9k87u67+RUkh4Ejtdk1ZxzwwS2CjQNgm5aoYorlDM5ucUoHmDWIj54dzEC02MJuOyNUYxYD6yn/146qymYNs73AfZvA+jTc5dnxSDV36Hky5jmjF2DxKo68JTl+TFYGV8MdADZmIfU8u4qNFmeIaER5qQPO00SqgmvudzgTBn8JhkYZaF9UyC0jHOFAyeyMBpXjFgT+qxflDhjzdrxb8bYOw89K9Ebxqosn2aq+YWUowQnTYHT+irjaXhiNLKMv8CezsRFmRDassJtPfc0dnKBjuQEJZGdz0RR1jsVa8m4sz49kOF6nk+I1AV3FD1IycOukhOGcYJdIGTF+HwtShfDJi88QBawH7m2t82JMno8ypD1p0KUG4RdcEGbwk8o6cNX+1aU11fXnFfGEX6rV1ZshChMsvFuuU8o5GUZrgAXjCMAm3A8nv36OnmgF11Bv7HxwoCZ03COjw70eAo40J0wYAUQvc4aaMLnvTzEsIUt9vy3PemiEPZKA4aRC+Yz4ffkh0Y2fT/0CEx6Gm8zoLYGcRwCGr0/fV2AbFo7tV6lDeCGFQ970u/rOIT9hsr+jxz0zmCMd+4Vp9R7H7nWGi4o1IdxA9KRa+1AeRxY/ds7dbTM8fvASJmpojq5GB0AiRkYGU2+6CsZJwz5IsSNsYUN5bMAV58trTW1/tCz+DxgADnL0YgY5tJXrfct69/Wrddjnhu9hVuwA0IpEhQ7uDarI0xXLg8friwMj9e33VrHfUSVv3iAHFEkQtWy+/E2Fl1zcCigdVWyuCsG0YVZ+sxnW4fDiz2K1gSkJX8z5wWClIsZh5a1ItzcM9n99+x3QELWNEArxENkxbLTyJHo36yv5Uvg86IKpXx6nJl/0kNeDx8tz+u4VqUOaf+w9jgSV1qeY4CIZUJrVZXzG7Z7XINcwqixFhAHl8X+bmj/whhfkuO3pXvyu0s4MfTxxFnU/j2ga4jWdA4WUnO7safCLn0/J+CHDqj0JK1Fi2jw/k6JkC6YFSvHujpHVACNtAgcIEB/HHH7+ujs1npqnhz95iz5qFrmVPJvH6qUAAAgAElEQVS7J/miKAjZIf/TKU0agx1RvfO+UgaiSwFk0RHMR/VsVo669A8yC8iDFXXfVJx7dK53xuCirSqeqtPAAKc4ITgwc8pX5bMbYn/dYaDJdEit2JjUTAREVueV6oyAjJQcSoZ1bwA8zkQB1eqEgqPO2paObtExzQHryv4yaeQ9UnbLR97KzsyRQoYNeqO5pkvA0cnwgpQrngqaLtT2Xpvd650+DO/v/bCGc/ix4an+M9/2/XfBBLrH+5lQj6Mf2dQTvw2EfhNI41ZuK9LdpDcUozLyAGoQJ+QjIsBapCB1VzF6crRwDSMHhGb859WGJ213ppmIHvD0QKg3BD2Y4/dhRXpg+12/7wF+prMHjzEu02PJeDxHDQT6mY258cZsADL3jYHrjV42DXsjirI+W418nZ/TCmMSQusBOE2Yv0kmvk0oU/yBwQyIyLv2QHNkfRvyC0gLyKo9UkClZyoSbi35mgDd6Z+zOcqg1GY1UG1gnNRvjCVKAqaDKX8jecW7dcP4rrjJBlcgEUe9ZCP5uy1nqYX1WSuUXoHNUkozrUVUX3Q0ssBtPUcHQZ9FeV0lR1ahtUOlUBSTTOJ8scW00ElHBJ7BO9HSifdNhXCOV+Ol6GOKAnU4n7xJIgz+Xu8Oo0xesJhPWNIFKfVN5ZASeVicVbcB3VNv7Xwn7sF70Q81BV/OtXXov8LgjJOwHl8wZ+xqgwX9+1bHTtJHsfY9GYUTR4dwYc8oRk+EzT8lN/oc9wsjl2sBnj5nu4WOI9t9MZFDW805GsNPnYPX64TIZ1940+vDfh/3+sJjbQ5UnQeeoxjB9hUVsLPRZDd7N+AzjkQv/25M3pileRklOhmc0OeSxuUqEAFEsg44CFlrIh9m8/Q7s/Wacc5Mx1ja6HntZ2TE1SbHxhdjKGcL3aBXiMMUQGbnsDHNhwIHFKK5lQ77xaHyrncg627ji9EFaune6O4OiOb9kA52Z/WX5bnnhpuqFv/T798Z7l1dGP7m734xrCkHGZByUWu7rEKlzRfPho8++HD45W8+G66pOn57Y7McGd3H7dP0zjMCSy/FBD/YfjUcnFd6Dk4wjpTybF5LDuOIM47kGCb9hXfOwROMmfy+gBOuN3sHsG/M9shudV0WeofQ+5LZ0ySQD+ojSlVceP7c6+ETdQFYu8z36CB1kRAgZB2Wli57bTiFCZnizPOrqvzfF3DD+XS6le5DazfGSjN9UhNeqPjyhiJBTzde6vrVYVMdQa7omhf6mYKgt8ig1mNWY10Ty6rYhK6lMb9AntZgXnO8IGDoZ2r90EVbCrkDQn00qxwQ2jGQkoQe0UVyDpZ8MECFvC+4Wp88SRdbCawtKeWDvNNLWpslMfWVkaNQud6DHqkUJuE0byjKMi/QbMfZwBrdX4W07jJCmkjr84zj4E4hGnP1Xa7+pKSX8K9D87S9Q5e7IErPE7BD6wCunRpgkCxdRVGcnmugPgLvyuXnvjDElxXi92EJkiN6TV/WSU2MiT3OWElB2N4WuyuZcFsr7AUpBbRX03uTYsBY2KPMH3uR8cOsE0WyPAqoki5F5AIQCrmGTubAj72DnWGFYtTFleF36kRCd4y3ZuOLbMBunxV5zj7r62iCR2LLR6z1nwiEngFMBUJ/+mf6/dnsVhTr+MG+oKgZ+h5EeHNxq0a5+yUdkSrFWuzdJAw2AW/TTN7UsYskbYu3HwGhnmGq2WEckTZWZhWO99S31/EzIQkMNrqCJcald87JCv5cWI/GYPStS3pWjbeZPs4rnzVIbSxbDGDAnkFTe26ut5fSwJRZn8b+8YzR0JnZPT32nsEtw/2ut9AD4wjUKFhWagDBSVFCD7ZPPb/NR4BA7uHc1G68089455lTIhaj3j8r79KD0Ol1y7uGAetlIvI3Fjmwxq0SEQbZxwSm3QhgK/SmxobhfSMwVGtdjCXeqb1nKRJCUQYU2vQoLSr7UZYXpQg4bs/3apWyFAhg0CttQifYcHyflE2FxptSad57EtgzD5kXnpn8UCfO0walORsJ/TAHydeNHJHAz3Oi9BkXSjngkL/1RVHlDFQrmYCzgIyAIRjdgMkUiTFe/n7Uci75O+NMM2qzYIQ/9fukIRRbXF/naL1UW9aOFWrCgMO6qFW143A2Y86cm+1Q9bJlwLmLJfcJfYeRyFz0zGGKa7iesHWKZnJayjnWsynasP3fdmygU1Oa7LjdkRmdCqOFic37ekydLirgP2lLVR8qBoPf9+Aafeaqd/Zc3rnpLO8DyZb1mYZTTmTphLcuXqijOJdkdLdVWDLqMhhLGCcZNgrRXrVDCJh+9yrUPQ+o2pW8kFsMG07ymx0zzR+sp5nyVjToCA1WWy9hxlTG2ykZ+g9wwpyTi8wXe+oInUyPXTHuZ7EsPl1Jc+r349Z8Xu9058rM8FcfXfcRpv/4G+U0ypHjnSgE3Fd6SPbJFYVpMdjbMtibL8Vk6RSkWR1/+kYAiTA1pwD9+0fbw+fr6sZBQY/2N62bYLcBB8hsgGfWolhFAEQ5v2nPFnYToBwZNytKnnkrPnEvR9aEjiCaH9YIWebe7CE364dkQQjQMypI+sH1NbWiUs60WMtqpzRvkEkKy4aA402B7OfPX3qu0XOMmT38ilxpYUBOidpVvvayquefPH+hHrJiDwF6cvSoml+hfycJjdrfm/tqyaTeoDi3dzS3N3QYwKdffD3syOHd1pzd0t+uXql8euaYFCd0DMWetD0CvBIBwelJOgmOEK8DwEVuZjS3eyoYY27Iz6SAibUn3L6j8D3YgA4Hh0o3cM4x6yCdwjqsqTWei2NbHjiyYyfNegF2sSrjSQniEIMDzT35x4DQ9Cnl8zjCODVU8ifFi3XF2c7xmtybnHmzsOpK4LZ52n38jggKfT0pcsMzMtPqCFU5J9UlpbAKhwlwAtVsa6jJHJFOQM6y2VbtPes0OT/IAeOsntSVPxt72OMC5pK96aNU2W1U+c9dGNb0XssqGP3Fw2cq1JZuoZIPxxudGp3L9U1/9PhgGv/FpjoyFNJr1Nz/yb/5+bmP//h0n9D+Eb13Pw6ekEEH6M4CQNxjfLGOzfS1VlTW0mfep0fKPetHQKMqMJsiRkk1upkU32MGa3BVv88CutkzNDghxm5c0+/QL8Q0gMu1HhtCP7WQo6FhhGcAQn++nxN9f6qKn58BNh0DNK6DX2sS4s07GHC1dcic9XP3vnXx7wGgDSz39+vnIMZqWmjHd2UuAtzfxcDjXGeMcRqyLv7XjP8kwD/9Prn21HqYAS42xQkazYEar4G1bG1nko9UDkDJxzvgnLBt+70NUFMgBYm8awt8GnCjUKuliUktHxXIwrY8WadNdFWNWCVdb7CGl04YvHN4+KjDv/pKykDAXuY/oDQFWgGkUUz9/bwefVsiGAvnrVU3Av5lLwR8p5ra7UgcIqrwUMCbuwE4z7bG6TlvrFuYyPRGtdJtn4/jBZhMODqyyecDcr1/AW6wuE2watYL3CFWXGumOI6sHAWe5UbwvnQih2GdAvR7R8drr2cDhvqQex1x2ECA92/JFvfNPE3vgXFvtPZOhBGL0arQvE+jApR2e2SiI1rXA5i3Npf9dZNoRUULWK8+hSMAewTnusZnPDOvNJM36CQNBDaUdIcq7qEbgqNIyLgGsy/WBWDJ/Jo9BxRq/HMyZLCY5wRMYXl4d5goh9wxxY3td8st1ocWNxoja4Q88UvAJ0aSueT6K8onfmOWqj5vx46WXvRKBEC0/el1beRC5sR5hxTPyXk8r8Kd67Pnh//xjz7QOp4bvlROKOzeylq1KKrcyAW3Y/r1P/3KvXmfqD/mnADoOZ+e9Hq47MJDzmg/P3y6cTQ8fqW0BackUI0tVp8KZ12X90mRX6IVHAJR5Qfo39LLAZ7sk4zbgJP82xQutXZePn+95RoSAYiz6b2pPzkFQfeBk1zTN6uXyfHWRwxUkWExkGIX6fW5T0U6TeVhywSOF8VSwpDtKCR7RaD8gtbw+bPn7oBBZ5MD5TxSQb3/SmstZ3oOX077+6ryZr8UK/qGziUK5l6Tc7Kg4q9zCkc/frE1bADcxSLOKxXiQP2SkUeHuMlF1xgoUkIGyVdf01rQfQDAhs3mOprks8fIXV4VYwtLeE5ArAp79BztlyWNcU9AEACG7sXpwjlCztFdpAHgVCA/5IJWmo/aSukLkM3vuM6FQ3J2CHGjBxbVWg6dFsc7+pPeyMy9e4U6B7/6dPK8gEP+nm4q6CL6zL6UPHnPaI52adXH/tKchxnNPud5l1ou6orWi/A+johPWFLYtk6H4vCQMp52Iq0TUOFKH3GYXmOy/E9OpTsiWiHnhXly5wiB0PMzArASyjtax394KFZb3RWUvKG7tnB88hP9m2/+GuXXq1Ag9GyK8ltu9N3//N1BKPeMgT3XqMaEmvpwGdf1BjLhzHy+Z057hJ+FiMLvQeIIjpLw3bxk14qbSZHQwrDWTUYQmnnIc/Ls3BuAOr5TAxs9WOrfOfeaBnfTXsSppNtuzs4CiuP4OnCez4/PgfVtQvoOIMQIdn/LWIpx5ozWKpboAWWNg2k6XWDUz0PGNT3mHsBlLj3l/O8bpDufGxOeUeBTkt0/fwQsZdHeCa17wxIGh4UjL6+B0VQllwGY5Jly/ZhXiHwGPOsakuHTUNpyDMPWNq+dgjhRBrYoCsKW1f4DrzRJ5QW8JucD1z6AoSoQGOBlkNNYzoR/e9nvQXWfPtIDFoPB5kTYcDe2MM4XIKtvF5JcPs4vTlQgz8zcwKTE8PZFYAU+0+y45rXfVwkZhzUNqO73XAB0fhdGkwblsPGvW0N6z1kDIQGhYcXjvEqN+339vObQGgA3hZlQaMbTy0G/n7Mv+KwLctyoZ1LAhNHH2QAg9Xs/48nnXXSj6yJfAY0Bi33aQD7TA/LMv38HmGxh2x6YZs4zfz0Q9ff4HgJSV9Uv0Mw6YEiDJufT8yI2Pkc7It+vNN+cm04I+7z+hT33uAH8eh/u+cYsJK2D6gSaljjh94S5c99EWFs9CRBqtpTrcQpwqBsAZX7nSDvx5Ne1Xj8iDe6DqP2hP/Z74R29yx6SYVUZ97Cmf/7L762KyRLzeaTcQLFJ6RfJHuNcd0K7t2+p56/A0zP9/Erth26oF+62QPWixrmtvrnXFJb+u6/Wh693OTVJz1dY/aKJjGp7lLmOUxhHgHeA9aoxln6Nvik2tk4uY57QBz7eEjlv+YyWR80RkkaKSoAVsnwkOfRxrQLdAOEb+oxSX71OH9y7ry4SW+pAsav+u+qL+lSnl+l9NxXmfas5XhYAxTwWUymwLdAI4CGMTHHPgtjBZypWWhBofbip99N73FJrphMxn8vq1fv183UVC1KBf364LaYVEHysvpPHKtZ6JOC1qojPknqWMnaDSIoeSelQCgBHoT5Tdf41sZW8H3NAjirfM54theCZI4oZHeaWNODgMncLKkraJuSv+91Uj2F6Jjs1oH2Wa+wsay1ZC9Yl0QbniZr5V0W9AGzmMk4w9zCLqb+757LSEmblbPD99k6BWloGzokdpuCIz/E3/ucWfuTcw/oKsBLqd3skdyNo/bJ1faJbpETxxf4Lo8nc04eZ2Jn7ezuSU5X2rymCkl6lb7JzWp1WoxQpjirl9CZC85opTpPi2dF5Lh6jmwsnhkm+LpMOotSNyxKyVa35Pzx8Mby9KMKBpmdE5tBf0gc+Lrd95bvenp8yx2CGZqMr3fE/69c3g9DkTE0rQRuwnsnsFHUZ30k43dXBzTiPYMQhz8lJHXlFA1YAwlTYv2CmPNiuvZPBial4UeFabCs9PtoMWRTZWdMXJU74rGfqYph7oNmD4f5eUT793/vPTYNTPhvQ6zkC30zNW+4/Gt4IzRSDl2f2n887hRnLWHKvfg25bcDI+P5tTWJMY8QzJ55PpLE5AtPGvb9uWgam5y3HsxoAdLmsvXz0yt0bEGPaPELfX/8zS9YqVhOqNKPcsXWe9wZIeR5epDc8J241Wa3wOtWVCidjjM101kZ0ZbX+dkkAgRxO2pMY9JpZb0wIbCYOgcFuhUZhg6adHt6jQvtl6GPY0vzYTYtbs/QAN36XvL7IdIBn5Stx7KaM0UvlTBEKE+PBVz4TB8SgvbGujCsOZKIEhCCTO5WwHsq4TnAqTzwAL4xnwu9RkOlrGRnkeclF9Zw0FtRGWvl9QvOeL0AoosXetYH23LdQUtsjSas4kvI1K4eRb4A1wNWnp+nehArTKaHPB4+8ZS4KKFShg0FWSyNKf1C3G2rOWr+P8rkA0ICO3tGpUH0Bssgy7aJIy3C5QnOUvBc75t5MbRhV2CNkGccFJ6fJtsPCPYuKI6Zrb6/daMc6Vi4acsz5525+7fSQSh/BcfpKRpewoKkXPY+UDIpEOB3M4c0GAggbzmMIxWYFRDMg/13jxqCSF0gem88h19+WlE8II3VdQPCFwJK7NjB2cog5QayBdp++RiEf+zvpEIDqJit+HoyP/4ZTrU4SOq70v/nRDbNkO/tHZlOZ/2c63eummtN//NFHw1dfPnCh0sOHD4cPPv6+gMSRGKwNVQ6rlY72/ubmS913dvhsRyBlTiyVQPprzmzX3uZoSKJZOWiCNU01vPeaWj5tbSrfzwx19YVE/qvlUOWW89m0TgKEAsgCbJ2mQi5wK8SLg8g60O7nSCcVEU4mN/QDsYk3FsT8qTBmQQw1qT2s4wJpBYT3pY8I7y6J7YNovaSxPXv6fLisz32lSmnsG8VYh1TfO/Sld1EY/OHWvhhLVb6r/dqdG+pqobXa077b36dI6+LwgToQLC8p3K75/eKFToejg4IA/Nrl6oqxoJxH9siLF8/dqQam+kD6g9A8KQBPteZ0aaCa/LPPPhtu3r3rNaWNFIwzOZCAPNhM0gqYkyUVU71SI3zYa5hUfreydt0MJ/L+UkVV6evs0LtAH7qJ4iOIgWsC0gBJvpympL/f03OfaYxct6N8WsbnvsGSZVhc1or5B11Qzc8JgshnWv2FBMCZ4whRWFFa1Dmqqvl0vq3eIwRD3yjfABnALKZ4TXK5o3HuULWvfUIJJPIw764qSk0RBc7vya+HLXV3BEB7S8NCN/EM5423dJD9IwF9Igy6/9vzcmb0YrfUuutXzzfkzGCXoNVhmRuLdZpzOsWIGjs0Ix3cYKIGXRziDy3xHrzS2/ff53vrRQqTvikc72BpmIlvufuYP2oKY0Ixc4/2YwN830QIjxj9nac5L7IvZDKIq4KD6hFauWU2JrFo3V16ZiG/HntuTrNyIcDe886ngOe4nLWQaelTb/KeU0VMRVYouq6aeBv9DPT3GodYC1Ij49tOeCIkflcXYTTgmPs3r515a0M4ZSR9S/+tNkHaMVkwmwASJqHvYDXTrYdzHblPPqGm/TfOka6J0Y5B9d/C+NgZSW7qpBWX5y7v0cbtudL9uA+G0cU4bXPwvgYTjLutQ1rO9PPiexrANIZVNzCIAIRXnE25dJXPCFjlJTmxgwpcN07WNfvkXRFu1BgNgDAqNp7pJ0iItECzz3TGCx7DszUfDuHR8yrj90LiFEHGmPseHbWe2c27eA5kMGPcMt+1VE0Sm3DU5z1TJW/t5zqjuHJXq1qcnwE+xT5k3Oys3unoAdTkue/mXLdoZfeOE0DGvMJ+wUTv+4SVYqjZv+OzWqg98mI5FH0akBsZ4j4GhDIQvHvfazbpCD2rXM5CAVBXssJSkU/ZGGaaYRug0fqo5Z6F0cz8ZQ56YN2vE0YqTbQzR07jAcx3zpT/5l9XugDjSFrOOEa9mwG6rgnrfep74reawAVAiUPL1UkBYEND8VkBC9qvUXhImBSDfML745gY9BdgdosfPQOZpSUQJ8HM6p702sQQUzzB/wCOzgfXfz5MQ/MOEwsQtrvIu7Q5tizicLmSt7WeaWkd7sbAPoTNUl6c360B8qbWDMgveK9xqObJcHd5VuH4+zpl6ytVeet4Xj2XqvB7KkZ6/PBRpQ7ofx/cvTM8UXuiEzuFMuKAVgHWZRfHkV+rcPzm6+HB5h65ML5Gk+Q2Tn2+edJTWGf3jMQhgzXXz4Bb5jMFeICbpKwkMsJeQsbC2jnaoIhE5iepI25HRR6uwt3IyIyuWdF8/MX3b+tZx8ODB18Mq+owcaDTxm7rZDNOf5oXCCHn0JEPJYGynwFRVwRKSS2ATbssAEz+ALprDzC+oeb9Yv/Wt9aH792+OdxUW7inAmp70kXbYlDf6B0+Wl0WiNehG2Kaf/34qXSeqsiV33hVz3A6gebqMswrJA5t4rR+O6QE6Pl0wkAX8zyYdeZp3X08553qsHhl2cAQAE+DeFh2p1GIbdxSyH1VrCrySGU/oXRkCcAK442+Yx5DSpillLNBpTxpIW7F1RxsHCoYcYbLZ1fVQu7rrx8J7Co1gT2hsUBemUWnbRItpySXPIv702OV8blqXRKz1Nb54FSxJREn5eHqIVyHnPs0PK2HDxHAwXbPcskLEZ+WA856lW2Sk9siATg+ttmaW+xQ7Lp1tD43q7nknTw+ZJowEm2bIPkUjl8WiL2td/x/HzxScy/tfaWuIOOOPk4xoWVpyk6UnW89enuQ2X6Xs+izH/8z/Pt+EFqGrAzT+4Do6OG3wQdFjwxAQZRTxm8Cm+p1RoPZENN4z/prpmtCc3YYduws59Mm6uoCocVEVeJjw2wGfRPAVzb/G0CiQyaNyTCQthnwvTPGU2A0wHB8pzIa+eqfbWDejK1ZY7+pfjcNhpsyJ3QTw5s5q2yP9rn2nPIsGvz1qzfQ4Tlo17e1CpiZDtVzz+k0iTwTA4XBd74XoMY4N4C4KpMzzrCWOb2lWtnoCgOsApKZ30m6QRjyxkC6eKoYoGnPos/LzbR5JAaulVPUBlTrpf98EgzP9uarW5r1bHJRY/LgDEh8HjfmTxdfcsKXmg3rb7syRIcy9IQ7qBp1MUm3B/gMIGA69M2bhE0y2xMl0MLKVuptPlFEFuEG9nPWthltjQclhkJ2z8tMgN+9HInss6x7QM4okJb/mgOvmTRVWJ2AqRjUUYbbeCMP9fuSg3z5eRlPy5E7fX2TRUConkkYl1OoRseqOSe1liWLZooBhXyNOR1t+A2oulH7lNfey3YkKK6i5aTtL55duXjqv0o+pBS/2Xpaq7R3G4Fvt84ALzflb7KM42IwjM5swDJsaWTec+qc7IkDEkCSa/qwe0BuIhm9/IzOQJObGRhKs8xYnUp5oVKeA4o4VtUAQr/nhLlXMmzIMnLqwjQ5Xs6Ja4uJA0KPVqqbccLs8JAfTA9RhRK9ZxxJKscFR9LOFRW/LRLGu8MeMs5qkVPRB3aZ243h8Iz6qCtebZ/3+vAcWpTRpF7m/Nqlk+G/+8kdz/ETtWhC3AwANPJ1NXLn55sKCx+ptRhV2EI5w6bCvavXbwxffvWlgPrF4f4Hd/QOr4f/+7Mnw1cKxwutMCIxlOyr0u9xOpLTzM8ARib1osZS7P+EkbaT4/BWpUYUe1p9PZOiUWypQHIXgSudI9DJOxPq19ySb/haz7qlApi7CsfDfO4IfNBsn8Ik3hHAP6e53dpSGJojIcUiwn9xchG/nxdohJV8ISaTs82XFao9J+D3bH1reKQeqeckgx/cuDYcqJH9BeXRPhUYf/NG4Wj1Jr2nk6cAo5d0XOcDXY+jcEERpBsK07svpuZ+md6jkoX1Z0/UI1hsq8a9xxG9CrO/lFPAYTLzGjcMIm2xmFfaCvGuljM7JErH0P2u6KQ2+tLSxm1DoX8TAKSK6F/Wwn01SSuA4Wwn7WWOqUaniT5f5Hd63yFbemdyVecFfmFTAYAA4AOxwrDom2KXYT5hUt1milOYmm0yQcEYsXctdYpJB0S7/6nm14CXnqjk0zd9N9H3lYNP31GK+DYFkl+Jsa59UaQNep21dz9qg9LYeIiPwkx29KjKh6QRC76iNaToDCeZfYj+vIjIqSLxgn5/X+/zy4fPh9dKoxC/qv9VP3VHViaWeqKsowN5Wq/D2/tYZ4J32IMdlul1/X80O3py8m1MaF881Ao12gh8PmkHmk4xjVkVK6pmTdrnbKP88r0SLmNr2GSldBq8oWDOt0T3EXDUjWpylOgb2jhhbsMJ7tmMFI+P0j4LZIV9GMFel2/2Tuh56p5ZFI+9GUIv3pTR7hcyBrJf0FP3ycJzn+4kqeS7hGGIMfMsN4VeQl7g1s/s3iVMYoGFZrgR5Iw1wsa9uKSBLAMbE0Nl4II0/Pd2rxRbjXOo3zvMTfgCZYzRiWAXYnVYPaAlhjafd7sgfb430mMaAYbTldnlyXlcnv56pm/bAW9AJe/7uv0NRZN8L4AyX2OYHiXEz7on4Mf5le3EpRMBv+cycEe0XgK8+EQuAOWkkIRx8w4F6roj2DxXpx2CvKt7wLa9kf3haxtwZS0SEmaslh+vW7GvyXPttmTEaXQMDEL0NS3PtS8Ssai1DUArMSjmJrKX8LOBtMtc3q+kepnunVbCeChxh8b1DgZ7OCptzSwe+m98VmvWTDGHx4KhacVU0wWUmSePrzG9CXcig94nbU8Q/rbx0XVmTQH9bSw4XMltzH7lsyki817SXAEa0lLFKRXNsHDfciZqVQy+cKoa+E06QXRFmEBkLgyu17o28pgukPnu7+vTiFrVNlXggBaahdvFao2xuedFijzEVlHvu6B+s+SEVgoHbXfIXzxxH1cKWQzCzW5qJVrRXs1HHVeLAef93KgcxqfJe9YsKQNOU2gAIkwV88y68w5lgGvP9DIS2UH3w75elB68s3hx+Nc/uTt8/dXXw6XFq2YmARGHyq2bV5j4gU76ghVc0ilDVG0vX7s27Al0faiw/JdffjmotkbgY9Xs2D++ODQI3ZNRn9NnycMEKFHFXQ3FdYqcAF7SWFxcqEWjF2oVI1V6Df9z6yAV++SLtlGkNUyICvIHq1tGpfsUweM5I2cWWYa5k06rtBy1RRMQ/JL1fGkAACAASURBVOn3bigXVEyidBD6a0PV8D/4/scOPZ+4ggm9Vgd/UOl+RUU6L8U8EoKnEn9ZQHRB9wL8Uox2Ue/5uycbTmP44PYN6bU95YMqD1O5n8e6zxsVy9xXnuaM0mWWV64Pnz55Zrb3QO3ZllWsRBu2ixovnz8SK3tXubUHCtXDJC4pvI6DQnrGqlIyqMCnjRPcMSCT/F875zDOmii3d1Pxk0+gIz9Y91jVPdxOi/xe0jzotKB539Lzb4kBTgESeyVpD3QpWFQbJa6n1/Oh5hDgPq99iPzaGVK4f2dnz+lY9Fd+o9/xe9aXvExkEfAOg0nUIGlEdHSoAy7Uf1VOjQuZWmsnwGH1wK3WXOwD9NOB7sH+gAld117bVbj9taNeFR051vsnehhnx1E9dG1ns2IYaZHHvtQBWi5Cc69jZEnM9ZwA56zSJC6qtdiqAPfvNnaHA/WZPblAimI71Idibh+AcNo69M/yCZPt2Z2ff+oTpzBeE/Tp373v58k+GLdIvlGLpj/+WTey5B2FmKg/ZXCnQnIa6VmD4vr8Ptf3L3t6kuve4/UAoQZQi4csOFqfmRgOzbEBAArUitybejKeKOcCR3onPorH6R/JUZ2EDsNO9cayXroe+a4HwC9rXjLuaVBr0NTlwea60bA3INKDrn6e+2XyfcgNa0aYnJHkazp8p6H0+X4BNZ4P1GR71xjRfqz9+thAOc+xeT9tPvvrp8OLAfX51wnXraqPTUXrDZ7h9zQTWpXDbFbnlOnaGOUxRM2YMd5er2Iv+Tn5iPzOxpw1NdvZ5Kd9Du+R9ivlElt4ao5gLvRjciBHWTYQr/tXwrgMkr1YeZKwDfodBoOqWlppULCxxfFsF6o5PT+fG9m7SeP9UiiAtwI9mcf3yf/0+k87MJEJf77Lme6NtoGvxngWg5nn9+t5ap+0de+do8gZrWQSzs44AzAsL0ImyYcspVqjhdnpAVcv75S0APK8toRlm7o7VRgIUOwcPt9UOYGZw4BUelryzDdS9gDm6AzvAf3g+YDZQxYIjUW1trx28Fb16ZxUoVo+zEJPQLYBLXfogGSAK0OrfDMZesJl+GpcR7FRB3q9Zxvj8o5eCFhF9puT1F8TMDT9N/qLAjguabwAHBwt5PkKOWfkvmFI9Xvypy8pfEiVNO1xDAjMymbWaq4AjCi/S/oeNsuVxQJIbzSZR4QPGRuOltaGY1q3BWSY0xUVvWCgWR8ARlrj8LOLKxxF0efNglrgxn0RWezl3PoC3afPcxbOjNrO3Jq/OPwPP/uegKXCyhrmUwEoQug4ggAXGD/3ytS4nj59PNy+d2d4+uylQS5V4tcU7uXd6E35y2c7wyNVxx+39AIAFOBpU0we4VhYrxzbyLiig+JgpmcwY6zT54rdyr7p87nr4IjqhVtng7cCm3ZMLfekWAgQTKeKWV0zJ/n8ZGVOevSiQdWWep6S30vuK4VA5/SOm8pPnRWQe6t702h/Xrmj2DjA7qbm5rLOfL8qIH5wuD0cqmn87bvfG373dH14qdZN11WYNHOsULXu9x++fqp2VkovkKz88OMPlJ+5S8r28ETX0cCeJAZlhg7XdS/mBTmCAYclvyzwEz3HHCypST2V8qypz7HXMZwXcFR0b59sBdPZ9tu+UgQIYbNPqTzn5LVdrQ22KN07cOrIf08roxk9m3cFBHJkMPdCPvkMpyXxfdbNct86N3DgwSGN9X2Cm0Bjcx45uY2vA9JwqAtQsRVfcz7ik8bzgPxKdQGEAlZxMPje9oS90OwwjgHECGlGh/QexQZIHzxVTjKnUTn6pXs74tXk370Q2IcaP3PGPdERTg9qzhuAH2fiABBq5wcnXkdsa+zQTRc0gBtKoXgqoP3soJx6OjmjmyHGgnOm8cy049fjqFLipcN9nX+cwMXYmW/DgdzmW0HoxDB65KjTpguKOekN56gUp0DoWQh4mu3r71Xv1xmp9pJ5af+9mwQDKofIC18EYDnk1Bik6fvbkKRWvl3nAhIMW3vDsyborEkdF8/PakxbW5B+IRNQzbv3QC3vnCKW/tnvCEdb6zKbk8W3AtTb2yC24o2AtAhFf69+8aMcoygTfnVYgPwUG5/T4XgD6qYwwiZyTzd4DmvVgGCMOF4kwDn3L4kqoBJngN8BrH3v9NBzeKJyslLAkyKMzJWrcm000/S6+kaG1bThMt8KOJrILuGuYktL5jK2bLp67zI0OWrTmw8PlA0vpX6JCl0poy0Z8H3kn80f/9JOS+2bmpcw/ad7PgaI5bpePrLBp8HJtGxMF+71IDdjiHhPO4K9zPVO1Dtsvy7MWkwzWwEH6csZmWFperlP42/AAeFYGwsAiOeYE2pgyOv4wIDQVLnzzqn2py1NFCHtUEoJNMXGKiCjrBEMi/dErW/SImAd3A7KMsHzJqH7ul0BS8ZCnilfY/FPUxSu+m7ynjUMoE+ngkRhfC/0jO7TFx15vpse6ucpa5X1z7N7oJ/371neU/oTg6/QZ/QaQ8UY2onT97WnZMxluDwuXcm9sm+4F+tE7ibAgnAf1eULDs1Wv1zOpyaflHW3IXVKjlguGXbWFXabKuakw6S4zvqgMdI40W/8mco/DRucOYh8Rh49JzB+esa8JvhDNan/V39wT8dSvnBLoT0V8lB5TGU61wJYYLf+4R9/OdyjQl7vXVl9g84Q1+lfNBMXOCdfcH9hdfjl43WFS+vAhRPtX9hK3pd79TrCBSx6B7OhbW9Ed/D7csDb6Tb6bPpZplgvHSb8Xr63QL7GGp1omXIXgJqT85qnBaUH/Ozeqo/QpMUWRS7zAk4wk6zbMzdwX3TYl1QC50BqdakuR643Xqo90+Kyq9gXBWKfPH4ynNdBE4/Fzl0QWKVF01XlE57TPG6qbdOu7rMrsLO0KDlSCH1R3RZeAiAFfs5Jbq6qYIrcSPISCcfz75yKjLYFSldXdRqVfiYNCpnPwQh2yrTPN8WW0peWohxSBZhb97pEUDXvAYp28LTOJjHUWgsglZzaA/U5tXyY+d53U3ininAcrea05rDSnHCAmCPAsFuHlZIyKJzBGdL9kZvYRNYCOT7R3KGrXIkvSta9P5Wzztr6iE/kEVsiEJpCRu6HXiGtCGDrz9A/l5On3INWhVuwrew5HBUIHxxGrdfRUXWHoLG+z6HH6Wo2Koe7zIZBNyOLPa4DEhzEiVst3XfnqorJDo+HL3QS2BtSiogwYZ8kUKWbziLVamp6jNdjhhEnNRvf79P3gU+u6cHqO/arv4lPTPrjn0ruU80OQDsNQqaVw3jzjo2ZBqm13pMK+Azq1MuFwcrL8S+KMyxKzVjNXM1SqRItQvK0xjYCjdk46/559sge4n00BUx7hjRU7gGVP9PCjHn/UxPZDNJZwLu/TwCGh20LPYG+Zy1Mwoq9sTNw6tIbemDfX2eD2ECdlWNZaQt1qvcibDFkbJIYt6zr9Bz2LGR5cNnPtb6eKz3HCfvNSIfN6sEu7xBFzjp7XOQINW8w44wyMoMagNGlbvj0m8Z8531Gxq4BX/7OWHIkaHmBrYGw821KPrkmRiIsB39DwVBs4cbXyJ8+Y6XEqSVSxhyOcKTYCMZ2BnaUGhBPxCTUinqoOa3nBdBlnvv9ETnqDe9ZSqFfm8hlv6YGbgH6yEDnQPQMaC+X+X3Wod8nkY3KZSv2Jso+4CVzWe+FM1BOhMfFvHQylvFzL+dKsg7IDv81R9KFSdItlqH2kv5cuzaMeg/ApvcX+8hgN3nB2A3rj0o7MK5RuJH5tuNEr0KWj/8hj1zbrvdRe63AwmxwCzt7njF4QFjeoTFgfN6V/F0YPms1Lbe902HxacYnc2qD1BwznpGCmfF9u/HSyB02rArsmuMox8kslfdS+7Llwomk1VCxdt57dv5kfGmdJLDDlpsVWCBdwbEHgJNtQ7XUcluzpgc5vxv2EQeAs9xhRut+FV3gX7OrjFHPw9hrAVohlhfnVD58L5+R6RNOz7l0bvj+6uXhX3y0qnD0i2FBhSsvXirfj1ZHYoFohM5JP7yPwbAGbLAkkEm4nQIcCjxY7OXlK8Onz/eGB3vqIUlbHP0Shu21gEQqr5mxOGBhLpGFtIRibbImBlutcX7Wh3d3gYojTDXXljkBj2mdXICdo1Dr/HkAxKz+91//wYfDb3/9qfMlGXsdeUk1/2sBxkOdxrNSNIWiPxwqwXj2ORBD7Ojh/o6fB1A8QTZmdFKU2E4W90i6amlegOlEYXLt0R3psU0Bzj19f03h+CXJ9ysVSS3duKUWTc8VtRiG21fVwF15nyZA2p6Y0XgP3GuTs9AJ+9eZ77RgcgU43QYkNxtiN7G8AHw+D5De3eNUIQgd6Q0BVYqqcCBSWGi9qdQK7vFcbPZlFSExP9ZDtJAiP1X/kWJDYZLnULJLuybGwHgI0weIOvdcY6BHqA8CEQikun1FKQO77i8qPKDx8Hyq9dnbHIDg8blDhCJgmnOq+gGlpCRQLOSInMAroJoTpYjMHspZIxLIiXX0a93TuKiAp7c0Y8QROtDnYbFpTO+8W8kPdpuIDoynnb1G9pHXXd1LSCMosgYn31E7PYOTk+5rffb1t89eiqGF/STEQ5oLH7YZa1iKN2q2Omrhff9GL07rp94+WddPgdRvAqhTz/r5uU9+WuH4YD3o22kvvQcoeeC7bZQmt55Wyu8DONMv7iotL3kLlzc2oUH4urxT1GYV7JmcBnc9CrfRbErZpkYLbA9EAkX12AiCGkgZF0eGsGeRAhB742eD0yj0KJ5+cWOY8p5hRfLM/N6jD7NjI9gaXrffvY/tzdnxMeoBVrk/rEcfRh3HS8PbZiBsoNqcurK8AUuDOAwfoSYMSssNMzsgLwsAlvBggZMyc2G6+F1aMYU9oL0Hz8JoMHZC5PzcM24Bqjw/n+NePTjKXDOfMDcOcer69GeL/GWtnNvJO0i5rMljJ+xD0jpKkmvSUzMsHN4q7IsNL6DThTHk3qinnZgCjrdD/bFxLulaetRWeUHllhbDVCFiWPMYev7W763pjdxvZjsSbV3y7/sUR/4egxmFMe7VJmhhvgL4+Rll3Ieu+FtaNRWQn+S5Tf/MtQlF1hniBTxy3bzCWW7arHUndBVAgYzwexfLMMet9dqYi9QAaJ8TasMH8PPJyJWva/nTGAlNOV3FoeSWQwzYwgmjuTjz7rxkFqQ/1aaaWgdke14aeM1YfTiBmf1JW6sefATIjmwL+qtTyGH04xBEPqZDWf1nci1zmffunc/ojYlcVIiXymIKThwmZG8Q8pWBAhQDCtYJowqUAhp3BBQxqNUWjwkqZ2B0JgRSyMWkGGaPNjQNvPIZ2MWcQR/95z2k3+8A+DgYQbdMqxv2vWUFJokz5jWnhPaT/+t90bE0vf3wOmCaZZdmddHHa7PDX//VHw6/+qff6kxvwsI0ohdQkVEHKBFKJZTOiTbz5IUKXOwqJ5TWPwBXmqLT1P3zrx4MD/eH4YHaEs1T8CGjT49G/oajw77IXoicZ1+F+QRIITs8o9qtlZ4CTGVPJaeR3p9zysFFBg2emoykTVvZGkI3WjM6Nui6Ba3Jx6tq3aP731TuJSkI+wJYRGZoyE8+6ObWjnJf1f9UTPDiQh2PSVX51i5gSYVJ6y/dY/RE93y6sT0cXJgbFtCFpCeoJ+isTiLcV4X9gX5+9OSpHe0ffXx/ONY7UGy0C9jlpCE5JDsCox+rCwGy+0I69Pbt2+pI8Ngh9zk936e0GWiXE7SjPE7kY0YAbkvjLkE7Z2A4z+lPBrQcdAAjecHAlDna1fuQ+wkLz/GdyC4pAOT8Iltucq/tfVkOD3nJbqmGGMMm6v7sWZ5L6ypkkH1EEdJvfvMbM5PYM+eWatysH2Ax/T6dJ8r4fOodMqv3F6CkzRKA0mlaWibnluvfOoFJLP3MvI81Xl27NmyoH6lTjbTGswKeNNpflIyxVoyL/N46BpecUk524jSxYkEpxkKXkl6Ds1aFUSr4otqfrgoiznZ26QVMUWelGsid0ztcEBN6WR0jrg7/7sFjNaxPVwk+g5NXha6Ru96WTAPI3g5F15xlq/K3/t/c6yzb1eOy7jMTEFqFCRMAmg3XMyjT6LYffP99b2jPenDu8w7YRUQxJhQEAB6bcsxYzLWglJhMsGf56CMz2hvuvKSZPKRF95uTF0JIn683VCJi6NuFHpMNbiuOap7CWeGijL8HbIwryjPfn3r3hpPHQp4pY2Vw7f8mgmIDZCaifjfmRZY0mSjuc09D35ulagYaJZjj53qB8lneUg6p2PTYoToa+AmbaBDfWB4bi8ZKZU1sVD2eYr0MPlv4ns3uEIZZJSJqJP5XoncMfhrFc4MA2QJt1UbKLY7oJ8jKABj9Ptp4YSr1exSIgTghX0CJFCbPQqbJP8LhIDGfd4Tp8Proc1RhIgC83zyKAS9YoJGjBJOojXFfURuTgx1VeKrtxYGMyY5PxJFh5b1TFGtHp8JM3rAt1+ukr95rC9CHW7Ph+/ns1yky1YP7/trsu4CaOCJcE0CYa8Lm9Ixc9nefytGDgMjwNCgOUIps1F4mzFheuvurtmMJzezAJLc1rFBSVWLbwLdzOdjXNsYw2cgan+O+yCVA3w5SnTZi5Qsj3vaGi8u0dj7eUtf1zgzvtqd1x+nx2iBb7HVkHqePdcSFcMuqCVvAfU7orZkUgrYwtVeqVZnXL3u2vV/02rTD2gP6b9OlmVenFTBGjddsfAPffaiYd+B4Taxj9piTDJgHvRNG1jKjcXMWNak05GXDdOJKASrjjPhZAHZNNYb4UKCOZ5G3B6NUVfDF6FGpS8ifQqacF061M7uLNYqT6gIfilu0ZjiOzu+js4T3YXWgmNazkUvuwXGVB+pZeVH5wD9enR3+qz+8P/zTp78b7qtp+7oq32lZAyjgPPB1naB0986d4Z9+/Ws5nFcNuA/F/gE+AK2Ek2lafiBAcXzl5vC7rQOFMGnSLj2jpScHkLEknA7giYORNYsDH0Y0Tgx5p3yOrzhy2auE46tQSVNLgQ4OgvVSRW2s31WIROgckHIk8HVFZMmtOdrRUWBDX0vYY8md7CNO9LaAHeF4NgFk17HCxpxyxe/OX1zQWu8K/IiRVBrCK7Fuq3fuD3//2ZfDvMAMvSk5mvO87ktfyXUBdVJaCJVfIFWGfqikXswuOM2De1N0w87kSFRyfkuP4kxoX9GRQeMgP/uFclHR0/zdRWc4HrS903uRL72vUD8tngChzAe/Y48BKOnFXL2JIQc49pMI6TmB0DpylvxNHAWq4mEfSbWpQw8E8gm7a//Scs1yDCOJo6VFMCmgf52KrLEwNuYahw2HAZ0wK6eZMDp2CEY2R9I6rxM51bu4d7KebbuoG77Sml0RaKWgikb758xWkluq1ANKIaQD6duKA1i2tPYV+bQAVFIYav2r+wJ7nLxgnuGTxZoDhy4k3YKiq9ctJYkpRxZgzbVcw7215eFIIPUfH647OletzQqE8uAeeMbGfNu/02Ay1/fY5ixge9Z9ezIln9fIKhx/2uhNwqxWsAhBY2T6G/eDmAadUSDjgxqge999MjkINIaI3CKEirlO6H1sIQDIkLYg/GShwrOckDVlFNrzUCYo4H1tNAyF0l/cSw/DtiWa/W1jMft3LFYShDsJPU6zcAbAZvGq1YqhLP/nzxXafOfd231HQMD2bXPrDdO+59lp7s9HyrOscHDfAL3mEiFs+W/6mbwWri0j78qIcSxxMAySGtC2YaM9BUUKY0pGvVuMX5+baUaU0FoDWgGTxbZWni1PDBAB6NKyBQXF6U0N4hf4Z654r3a2MmNAUdjws6laURNtPMhPK2+BUAU98ZR/5YRPTlopb7By3zB+ymlTGNJgzBlIWR8H9832TMKqNKZXU2GDHhloNr6uOeb9G/Dm3F96seFlizgY5vXzZ6/Fhg7Ky/EAyN+qLUTLlsyNC2D4vds1TsKeo2xmvTt5PUtucv00CMxePMvh43ljBXd7Tu9MBqj2hRZxqHpQ2rOatS7lqPYsXorRauzVYLlyPrkWBqsx5I1RTXTB+5T5I28JZalvm6qvHnqcRgPYNwPanDMMt/2vSWEh9ymHhsIxyVOTm2kAiHFwL1SnVlSRDiepIBHn5SjYWXV0oPKtanzcvAp37Jz6uSXkbsyOhPE5AS8zWuBbnD8D3LomLY/GaA33avKftY1+yXOztmFBp+UioDTvjo4AYJ9o/FTEEwGBTaHKm98zdmQ8IfIDAUsaysO4nQAIAdSuyId5xXhT3CcnVUwTLBV6ZDSMGjunwLhJeOvL6gJDs9SAyabXms4KyEJ3vdL4uK/JVx8R6aEVo1A/nbI3o16mmlj52DNyAm8Ne8P/8t//+fCrX38h5+HYPTNh8BblKGK4L7WKdELwgCn0y7xAwjMxgjcUWl5Xpfm+ohnzKkB5sH08PFQRxxGAmOpyTjjTW1DZzpoEKDI/sH0JE2cvMt7s7Vqr0l8GX01HwuL1Bz5Yn8qJpsI+jHp0HWwjrYQoTLoMMNI471+uav0lvd+mGrYT/j0S8OGUK2wkebqsEXnTRBYAT89VWMUJU+cFgK4q8rMh1m9Ge2hfzObOq7fDXbWwetl+B+B9sS0HW/Oxp2KkBa0pubeEjp9vCtAqh1SLZtbtYH9ruCGmz0CNd9Sawvq64pt9rHeHhcZBc7cAyYTBuMbJtftak3mBWhccEYJmzuh6QDqM9w69NmWjtV7MPTYBp5J8SuTSEQnNz7HC0G7Cr2c711n3M5MI8aC/05bJ7cBki9HppEkgYTge7BXIF8uKcl1dKEU0RGtO9It9Mqs5qKKzCpUDoJEPbIvXV/c9UOoC7+x9hb0gAoM445QJJG9vbfs4T4CmI6DN6X0lhwcwnqM4aQ3l43Ul/9g15or0SN4JkB6nmmesXV1Vbu2uTzvjeWR2I8cUJZ3I5n1059qwLVb710+3BULBUv/xIDS6KP+OQLJt3enfT1//HX7uw/GTxPtSeqc/Po2iowgL3U8qAntF0gOxXN8boVyb37nCTPqf5rdWWhLKEajhaJWeGmYJzfgsYIEcPftNa/473ieGVwvrvpYt0fmS7s0xVyQkc0TaiYRtZHKap8P9R/b0jBlM8UHeLUY7YCDng2denO8UsGmjVKvXsyJ+ZlPCPVAvRq2BuwZGzQXp91Z6KEo8YDYijGlTfg6RIaJNIWZeMmafAKQNHUVbIYYJcEn+Xz7H/XyCSPPauU9yvZL/x5oxlv4ZAS60qzBrQPhV4+IzzuMBJDeHIbmZmX8bRkCHrkWRE+oJIwFkTFJ7ABVVhCnUogIyzaGJ3rpNB4VFnEpx1EJlzgMbHHohnw0jQ6UmlIJgrxUH97sEuNX7EpZf0nP//OMfDv/b15+qWX0xJ+dbhXXtmSagrBGcgT573FoK9exiL6f5fUQt+6wHJD0wzPz2TiCfjRwnNaPfrz0zN52bGlDZG9Z+D2dcAURjGkcDpD7/WqkKfN7sZMuL8zt2qQh5bt6L+1wRg4bDwSkgGBxakZxTTtOawqicpIKhJcfvQLltzCwVvzbGYhVwWLinnXzYQl2xL8ZreWXZRtfsh/cPGIp1kKKmJZT2ySwV3WKRaCRNZfUbl7JXcRtGgXfxCUVEZNoeAmSZAfG+ArTJIGJ82j29RiYcKr91XNe0lmoA1cZI9688wbp+2jnP2vZ5t2c5L6N60v2WxQIeaw4BoQBQXpzegrCE9GiEfSEEiVNO9TxztyymkLB1GXDtyZb/6rHBMJHOQ/sg8tgovKAdje47Rkmsi6SPm/PlVcDxJzewY/q4nrljDXx8IQVp+nIUx3NA7trEYR7fC71ocE0etk630dP/YPXC8K9+9v3hC/VDxMhq8VWhr1Cw0gvu3+doyz2DnWdiRK+uiKHSed+bNEFfuTY8evTIYWx0C6zsp893h+0ZQJvkSbZAoldOiWSJdWHO0DtJOUi6S3Q3P2df1N8E4PQZAAxzGZkvHVWOtz/b1hxnnVdIARfFR2a+cIY0sZe0L25cOFLf0+t1HCh2S/e+KgaTvcE7b6sa+tbtu9o/SoNQTijHQfooVAHaed2DqNGWCpGu6hQknrOuIzuXlwWMcZaobheYekleLOBNKQ2rq6vD4foLnZN+dfhCJx+tXLupk6eeiOF7O1yTnb1z67Zl6NGzp06roFk770XTdT67J3LnuuaYPRqWkZZF89LhW9sa642bnlNAKL97rTZDhLkXaY4vthY5J+zO5xcl04fsL5hYQtW4fZJD65lZDkdRayYx9KyPZVuynrQ58kdp6+QirUYOYcNgxEnLWhB4T+9RImL8jdxY9g/AEfuIQXupPqsuWoO+CBmEk4qz5TSgOv7WDfBxACmSEwjdEQhdoP2UrmU/8HneGWYShxmAaabXOerRnZwEJ1JEjKffV+9FfitECXmf9OylMT80Emt5oN6w11fVO1bOA6kz11VQJq9k+KdHGw7H09IpTKhrG9rXWfqmJzP6/Vd2bYINLcPNZieNr79++t69Xett12if6BP6/Z/9TMVTlRheZf2tR6LnuRl7NhFKvCmFaVCTTRuGhLMtQOn+APyGN6FADvmYStzRaWmttRLPRLCg3DW19FQk8R8Po3320CEALQ7eipKoZ3XdsozGsoTphcIF+65M033EfbtnnVsa655Ci/NQ3GY8aJOghdM9L5t8UdhKArSPAACgOy88+Zdp8GoQ2ECfQ0YtT7UH4f1C+Vpb8RZabAtm1oTPT61wwmr+CHPRMVfMuU9XafPfh1zLgqHUKkyfz3vGw8REePrCpjYe7uvUR+h8r0+xSxgon1yDgeV7/ctzMR72eAF7hEF1rY8YbNeUh16hKI7aM6gkvwlvXbECgII93wZkwwKwkS24hM61WakuhEE6UOsNvkfR+W80K/f76J4oT7fOAPieK5YC5gPGRnNM2Nyn6cAG64tj8ngv3ok2LOlbeqRCAFh31gYGYXNPLwPj8QAAIABJREFUifwAEDx1miNjUPWZS/rsKs2ZpVh+dHtt+DdffD1szagik0CyFhumrp//4oNr88Zp8HI1QJON2v/bK4EAymknbnqDR14CZAJWezmK4sw6ZfP3P/dAOCx4xhOGsP85MoEsMPc+irG9L2NMukGxGa2oqcl99g05cuR0OWfL6Q3kMFGggIMpmTgWQ6GwyCXt6RVOUZEM0IuQ6ysMqkIB5UphNAgPbm6uayzK9xJ7sSFQgSHwWeZaX2QdeXnDCTLSGzAOsIIvOUuaVi0AID2T9+DvAFWYMwzZvCp0N3XONL+bUYUxfWHpoYnRhdnjyyBP87AtfYTSm1de22vC3jCQgD7YDfSq5AmZuqBCkcozVBjd51MrCkALJPa6/s4+8ilCku0jA2xyPivkfAzbi9NNYRHyJKcaNnNBv4Pl9R6SPPIuHOPIqUhmoPQehMBx7MmGd/qV5pciGbfMaXubvUB0YUENzFmrV2Lj2LewL/P6HRXK6HMDK42rCmUq78551NoQi5oLPmuQRiEKQNW5fEqF0fq6FAXDrXdJ6k4Tj1GOckxrySaV++5hMHyg8PT/+q//fPg///bfay4Vvta6XFO+HmHNq7RnEuABQL1U5TiFI5c0vzhJACIMN4afsO0LAaHj2avDv/3ymfSFQIgrpcuRxKH1Oef6N456UguKDS8gnkhB3iH7Nnsu+5c1Y02yz+KARG+Px+OaCKizwuckj7MSho+vaj01sAJ0nL2uCnnJIQ48jdDZE+i0ZTlnswJmV9SSiROKyPncEwhzmzyH8rWmWpddhebnVfUOR+aWXZIrbPC28jAB0Ot2VKot3aIKdvYl024fpGdti0VmfwCGeK7lQ/PmHFjJfDWZL5uKw/FKANM2xuHxslMORYN/cdYgkPSfz3XXmCn4SSieuVq5qiNFtY5xfJGjSY5tdSIIO8q6Q1ZQYOQDEjzfJVV7Am4w/9vKyTzm8IaWCkSKCYCYZ4XVtw1saRK9/h0JGQFi50Vj1zRukzPoLO1pH5rQim2LCecghZKVRvm7Op45MyEDe93aW7G+YByfIEa+NNXzcoz4fZwg7KL7/UCe4byjG3ByzUS9HT66d8MnM3369Qu1qs/7O9mlJgKgxN5rExN7EruRPZj37vfkd/l+GhN9l8/oGjGh6hNawS59jYVA1X8SyOSeeoAjAID/Q4EUU5SvhFVGI2hQ2SpctRlQxnitc7rVTZ2u8EA9swpjyki3PM0TEijYrCT06q9z+hytPLYlNLAQl8zUVyhW21IeoZi0WRk5/Y7qRkCoCQ2GpUaigNBFCny0UDp9zJthXve5qfwMDMZvdW7uMYxrAwbTC1NevUbp1y/F04fWekARz7gXWl4vPT1tmBtA4vdRYJm/zFsW0aykBZfjtav4Au85AlQsExuyTpTgK5s6LCZsjZ0GzF/nyfhZ7V4OJziX7sR5LVvKJyLE7jVuHpoVLkpEv4vnzz1Q/rmvla9DdvWsMEFmr2T4L0mhVlCwnByD6janDnvrD4QbHFbShwCJzBdnPnBWO21X0tzcTJ+rc6uIJGxRjAXvgqIRz2ujiAIjF/iVNjxvZrYnOaQoYfcYrKKmbb2/Tz/SGHfN0DnaPiygpPS7Nf3tv/jkw+HfKB/tkZwdSZ0+yzrV2tRaePaKwWEsHfDM7/pNPy0zYbPzPvw9//OWYXzdPfu1zZzG2MVZCLDsQev0GPpx9PeJwc0z8575vGVV8+mQOLnIzXBHtsd/Wec2J/zOhRpS6G5eji7RmrI+PkRAwn1F7WDmVfG5J3B5Q+dC76rHobsRtHQXFxJwDKMM4sv15zK+6o+IvEkXwOjQ+QJDAftAWI0G5hQ5xJFLygD6hA+mPgcD7PxIgReMq0NwhLU0Pqq+ry2tmgEB0BJWI09y2RXZip46FwxW5ZUA6Y57Vp5wLjT7VO9EgcJl6Z7LYo8IJbI3yUV06M9tZt4aPF2m32YriALgVp7heYFiAQzO0pbcX5Uee6xCmxMxlfSq9Tt4Leosb7cOAzwQRlQIFH29K2MM03tJ+2FZ+x1AUyIL+6996SpeHekJkKQQQs+h7yLzTl9R9hNGtGS0Tn2JfBCGBNTgLDpnsIVK+TtsGQY6HRBw9Mp+TPRAHwEwwG3EjWWR/SfHkrn4/tLF4a//7JPhl7/9QgBTMiLmh7PKAQTzqvYGnAO8yPtcWVl1xAQwZP0IH0Xun51MhaaPZ4dfPN3Uu2uNAeSM330XlevXQFZ0e8LrjCXth9yonIXXV9jMXB+5R9UahPhAgPpK9IHPADLG38G8Nw0yTzRLsvtHd3R8pK7h3HOiBcghR3JelczBih0oelMV6BwKwtjU81L32RCoRM/BIjMf7Ksr+syLl2pML8p3VSF52EOPV3PC+xog6rPVwF0y3ADdnlg43vWK5O+AfM5W1GlwqH3C+3CGvVuxaczIOPLAvIMpnIKBfDZbCjG0KBl3/1mBRZ6V3qnRM+hN5g5yA3mksj0yQhi9jhkuPZv8XXQJ+wqW2JEv6gZadAad8EKN/p120Zy12EbGSC4qLC4OLk6k7ZjmOoVQPsq6gV7Wy03tAdFafwqqmAucKr7SKzvWIADccsA+aak8OCY8J4dTuKewPo8Mu77D4J/UGFhgPlotuNANxhRJJ9Tas6fXlnA03w4PngtskxqiDxHFM3LDLDWsMK2bY0PO+re/dmQvp2/Qfu5tUX/J+37frvn5uR/90Z+d6MCh+qLNTiGXeoHW6NQ30e85kcMGjc3c52GakWsNxgFrmixApft6cgqDrld3jeG6BOq8nvGYnBsDQHnKhGYIH7kqQWcDL63oFIBS8usKw+3yLDYmrBRsgby+QrAMuozD2/Niz6hmh01BJ8CAQU9LmGhKfCRjx0a7os8sSRg3pVgPEbKmRPvJjQH3CUxNGDKh9jowtK1hfO8x9IzReD1z0ebFm70BuzBJfSguYUqDNYBfA6F1JOCkwXFyNRkLmywhov5etYEq3yYAhDF5DO3eeLIYWnJo6sxqASbWCRDKA9uaMh8oy10ZYL7SG9LsqCsLqwebc3PbCTYBxPb4dR+OvCSZ3FW7KMtWKEFFKkrBYMnFJ3UEX8KDlkGHBot1dSa4vo6k0MmF4fkBazC1HofeBdALoGFDLgicHCpkxSwuinlDapwA3xLneb8YHDOvtMZQpeeGlBnGnaxBNd1Qzz4Zfs33j2+tDH/74OHwheT6FZnhLQXQEjl6mJMCP3u2DXz1AHMafObzAXG9cxTwOOabNuXb53Tmbz04DAjtnZvIQe7fPydMTsaZfGCzDaxvY8H7HLmxqhPZ0hdsBCeX8BVZNWPR1jFrRHjS76VfmJXXPr6i9TmhR5+iH1cVkj9SuOmc8r8IvcG0kEtHYKzyudQGRoCBZwFEz8sA0zaFMSJnsBx88XdCshxDyJ4GUO3LUML+wQKxZPSVPda9YdPILXTun2SNE1qe6GQaWFdkBkMGs2en2LnHk6Moqd5GjsogSt+w1TSeeRk3jDLyqVMRHYa7ojPP9wVSAUkvBQrS1N0nqei5GPut7V3L7xInzmh+GK9Dsrhx2rM8A4ZH6HVYVyW0Jtjsq9l/7bFFdXJw9AFwIIDG3LyG0RTwvKbnvhV4gYWqnp5VPEjEiH2OA7ggQMfRkRfPKw+c9AMcQ/Lb8MxYs+ZsADxtqHXfV+SWaxtTNDMCA0gAcvVYaY7FjFMN1TBlFEdnv+nKcT9JVghVA3y/d/nt8D/95Y+Gv/vFpwYyOK5O73Gv0Ply8PW8TbF2FCEhjxtq6E5uOc4IY7l3797wUOHk/ZM5nR8vVusEwqNOizpQTh3gIHq7jt+svFlkPQTCyM41h3DSD3RS6WzfqoFp0lb4SiQoe4k9R4N5jpMEjKDi3D8Z3aUk9L/8+O7w1RcPDAyRHRruc/gAIW50y4zeifAuGbmw1jCdpFA4P1U20SdVSUc7fAtrJ73HeeuV0lJpEcgte4k98/Tpc6+lbZT+ztquy3m6pib1G2qWb6YcDKD5cL4nnQ6YG+lj9hLHbaagh3EYpOlYTuaB3ErkjecdSYZj4wCDziXVXFDcw5rhxDC+pGClVyjOENfB3BM94KFcazBHQReRFz2LsWUNAX4Ay12ax+s69MgcUQ0YUcgujfE1B5Do3otqzcQ+CzvNPcp2qccsoFvzx5ygYy6J/aSHaPEOyOfptnjJ/yVFyTq1sZdEJLieXE4mJnrWx4FqXo5aizTWZnLqX+XbUyiInUUX2fabtKs+yD/56J7X/x+/fKwuCJWjbrdG8l1fTRjzE7gudDF/7WxVu+T3+if7d/pD3wpCfwgIbal51EqifN1QmI3IpoFN1OQxz+cVunFTVwO/yaP6/pT1quRHFVtHywcYo4uasBtQ+VJun+u8W3FeZs7ecu67PXaMyPGwokasF9vz9rRx5f/YWNhTV1XCZY1LamG4cU3NcQVIn20JUDYq1tS/jMFbknL1Hjot10zAS+h1CchtCQ9hi6+U53HAZrcTWInGWQze3R5Gq/QOOIwC6Q1/GKp4v16Elk6Q+3loePIGUeXZ2HOUQI/XWIDruQECMeAYvEqRmBRjhClwrpUMKp9x3kkDCvYQEa7uvuUIldAZpAJu9d7OkSMhmlMiYA41DoeovT9KaK3A9ByHAfGsmrCygeLVY8gobkDBoMxgUPDoCH0dSjkyx/HcvOn0/u7B2E6tMHODssCA6fcUWVhhSamgoPaV1+SjCSWPBwImOBUeezMSljvGhaRK9igmIgWD9+FM7QtmBcj2rDAh4ZcLUpwVVkKBK59OSsCnUuiZr6XgON7wsmRmRvJzhVCTGKb/9k9+PPzN3/9q+Exyu21PMx5c9sOECTUwjDOBN9vAaNa435zxbAOse9nIu41PALy1tY1cZl2yZpGz0bkBbHSpFL2i4DMGOrTZacxOiW29Ww9Oc22qz5Mv3DO33IO/IwewLb5PY98njGqxBnaSsNYAHfa6xjInNu+i6PGLOBRKbAKgovD5d7btHYoYfvSjH7vtCmPASHN6Ds+CPeG0kvQcpOr4mgo0CFMiXzg+fMHSE6bHOK+KtSS0fITRphWXojXXVYSxKxaI/QcAmBPIoYckz3v08OFw85bCX9oitKtB7m6pjQ7tcnbEqMOSeg+1eWUP7ZvBWvWpQ1Qx80URBACmeg++1r2eVSW58ltvXL85fP755zrl5pZz+2i2DijlmMEF5c0hzVsCTRSQsI/qVBXOthEjBGMlZ4p5I2pQldsC6RrUee0L9iTG2eV7LafTbKvACE7jvkCRjTxWQHMKG2bQoHeiCBA9mROCfMa19zfAXs4pxR7OTVXrH83bvHJ/WWPy+5zm1Ni3OElxsiKrZqud19q+hGxtf7TXrl/YG/76X/5k+Hf/8GuBMe1NMaGwaYSqqdqn/Rryd+/+neGZCpYMrJ4/G67fvC2HRM3UNSb2GJDw1YXLw2+3YHgFuKVT7OgCSlTQE/Azgm0cH1hz5Eb3SDFR9l1C8gFWzstNkRaOv+zbmFtPDq7DtbW/yB8nHcU5yexRjeGtANGSjmO8eV5OGESAcxUle5pnAGjlRV5S7qt6n4r9RG8tKV2CbgE//PGPnP+KU036hFl3M2oUecrGtGb8MHjoP/Qw48ZZIjwNyOJY0I8/+cRRMAAXR3HCgvIZ1gmgCVhEbvn7S6XAVMN/2nqJgabFkK5Jr1CzswK+MJw4dxtKbSr7RS64dL7eh/2KI2jw2ACTdVI73hdHLnOfdeB9eAbrsXptTSBaRWoUFNHPU3uN9aHFFKRMtZEDWLfwv5xToiMmOrQKpGrwfKdEOCRfBAygD1NYqTBlo3n3MKFE3ih+A6hynesl9HmTG3oTnCXux1g4dhPdUOteRZ5gDWyPW1w5zYPobxV+FbYotpf5ibPDvzwfMA2DT1Tjp598T8Vrm8Pn67s6TEUyhCkEW7VDVCYbqr6btj/8LjYq106TJd8EKEPgTd/jrOf6/Uv+Ccf/qZOVzvnYtzpr1BtU6sK5gdgHXWs2TvkNS5rsdSXCnjRA4hsBNhu4yc2rbyLhtSrOWNC9r8t7v3d9TUzSFwNncFdfOgAPrCSgVawYoS+NYJY+dWJU1UnMXjRg8rxA5xWSv+k4Qtxd592+4DxY5/75kCqNV9/LcJ3XxrorxmFTynYT+l1j/EDM3yt5+nsay66Qd6UaeDa8oP5q4T7nf7Z36tnEhPOmJzY/O7dW94qwjvOB99YAKArIC9VAKc9Pr8t4mMUOybvDSEkoYUKiEG3k+Vn/mrLXS+SZvgYQykZuQmwQ0d7RzGZTdn5X51tpEwKeWbOMBUBgAAn4rJYXBsMsN+CT//hen/fGYQ15XnO2AOMAUI9HoAKGxo2AtWHcgw2QqclxCykBYMZXrG+Nwe2jaMVEKgBslRQRrGsxKRU+hRkxEGat9D/ClIR1MHW0+iqmSgpDnig5f290v0V5kFUZDQNWgByFwZhg7k3C6G8bUrjHVO5rPAv65RUMkObir35wXyzpq+HfPnk5PLXMlCHpNyvGOcYoZ9X3DkA2+xji6zzS3CdGLYbq2zZ2xsDnI6O93IaxjHxxfcBl2J18LteEXQ+j0Hu6ufcpB6w5KNkLeSafy2lb2WdVOd9SDcA5kmOczRl+L6W+rHV6RbsZhdExwpYPjj3UMzj7GUCKUYE1xHAYhMF2wYaQJ9caX1PscKA9f1VFOOScAtIwspyvjaqoMVaqxiz5XnoGUnhbAPAtoFCGE9C6A/Ph6liKF1R8wuko0oF7KuxwT0hCbJIHmCqMIiHHBRpvtwbwOPe0AbMDqPs7VUC6iXzXl8o/ZV4AqFJ0zvHDnYKZQTcCrthW3BNj59xVMTab2/uDeC+1n5LBlIwSGanDLYCnCKUML3sEXeP7kbNGvnelmbhlFbmhtK/R/B4qhAlTOicjPKd5QS/QNJvipj1a8uh60iF4Rh0NGahQzjxjhN2BDcUhJW3Bhpg9ST6rAW9LJ0HVWoecdnTiIONwjg4V2Bc9o/99vHJh+PEdObmq8iYv9zyFHOgzzRUA5JZOSUJ+t8SEApC4B44GeZC0j8p6P1Hh0sHJ7PC1RAoiBO1n55uCMxqhNxCcjLoaZ4VI7eQ35t/pPU0/mqEjXUjrBJBBJvr9HOc9BMRkL6CTy0kEyFuvkY4hdvaTlcphBuAwx7DMyOmeClYMyvR+FNnQyH7f7ZkUTSCsj66lO4kjXXUN8wAAouIbEAXrCFvMe1GI436wrZUd74QzXsCyiIhNAU0zjEQqXXRYEY5t5Z7aruhvPJ85QEbr+NfCADCwfEE07epvOAfeA7Dnmkv21I6ALjnSGBZH2fSu3IP1JLWlwBmnJUmmsFvNgQNcR1/yDHeUkWyiM9C/sOW8dzkMyCbV7CIWxAgfEE2ILvS7J0Wk2nVhF+g1vK99jt44rbObY6/nMRfsVyIUdvZddFf4wjKAXdUPrK/3NQC04YHsCdas7DTMcvUy528A+tj0urb0B3NVtRfsD3WOWJZtk417ot639H3l2WOCxztkyfsQzGlwmv05bb/e/+nf+y8KxysnFIUE2LQR0sg5FUazZct+kcMAYAwBcvp+QZtrR14jbGMMXwBbkDCKDQXv32PGKTCQUNwSw7As5P4bJQhzOqv3tW7OJBIOkZ/n9hRvT8QMXEKYdTSZm4MX7Tqjxbguo3PEWcUoF40ZX8OsLQJmYyXWVJ9XpspwQ4L/aHNjeCMP8pIGc08L+8mdm8NnzzeGr+QheovEG+1AWlimGN0eCIQp6g19r0zC9KRRe+YoyjWfCwuQTcNU8FlYQDZ5FJ1DAK6iI7RSDBO/c2jffhYCWKyg79nAdJ4TxReQ6iPjuMasD0VDVY3pcHxTsHl/FFGUrcGarsPgOuQBawDodz5aOQDu79hAISDSBStsBBhJK6RJ/7yqbJbyo3AkxkHvd6DwBjllxd7UaRiZU1goh07wTHUvxgd74b+j4FA2hIh0rjCgnX1nJlnMEQqZfntWFhQ1tXwhxu7eo1Iyy1KM+1KoF1RlelHK+alYBdqjzOiZFAosykD9cJlGz+eHT3dfD1+LhaKggVweviYgrct5RQF1f+uBXP99f00POKOgogSyNlmXbPmsc4xe5M7yxRwAfpgnzWn+FxZn3MesR8tR5NqwPZH/jDGyGRAbuWC93WVAIIyvJO4zVtI8+BodMFJ//HNFIsx2SnHS7+6t1u+qZOBY7Nus/sa52RQrOQdTOZNsWTx/wq+s36HWF4YGoIShcgRG1/A7VL9DZ1TesxS6fkk6hKIVgyrJwTaNq4mSiGXcFDiFfcf5uqNm3BhmDN4jndX9PVVfw3Iic7OK6CD/uzpVxtE1gUezmsqpZC9hVF34oefSF9G9RgGmMv7MC3IJaKJjw6Hm6456W74Uk4uxWVm7PqzDPJGuItk6Emio/aKCTFUgb0mnHYsQUNB02FJ0iLIny4nzpLVnAA+cn605p0CLqt8t9YE8Ym/qukWxo0KHzh9lfDv0KtT4YX3JHwSEvqbaGhZKc7bPkYPof8kGDbNfS+5pkWbngtzcFk3wYQF6R/YRjhjV2w73M1OaI3LhEsXpG9VH/nqWJZEYX++Zpq5AxIKW/Ccf3q4CNRUWbisVgf6ZqUrn9J77CrdT0DKjNI5LeheY0HmBsGUxX/saEzK4rTnXGw6f6YhDH+3VwDMnOVGtH2cu0YPsGesx24xqpecT9+xEeneUEwAAgYyA7eTnpnMTnej35titoj2TBuukkNDfFTj88QqFZoD4t85ZRweif2ljRIEcMjKL06A5YE7Ze+cAMJIZxgGQe60IJvqYYh3yku/d/2D44sED91D1Ea0aI6CwGFEqvQF7YsM59UfPQ38ANLExS4pKEd1wuy/aeOGA4SDoNd0WTDLCufbcb67VLLwVuZRe1dYJDjdXBBRGHbDuE4oaKcMeplAK3IEzwt5E4fN7ogTMTxxkn00Ps91sE8AR0LmgXqnOW6bgjpSBBuxokXRZc0c3Ab5IZYC13zOmoCNEpdMgI4Th6bF6UfuEeWadcQCixwK8WV+3EtT8wF4GDzBfjAsiEixTxFIwB7aTSB36j0M2CPWTQiBnG+fCOeFVQOmC30ZUUI1PRw+eUU4LBA+fUUP+ZREpkuUvnuskKofjcT1JUyxH4J/71QPQ3hZ80/2mGdRvuPbn5376x3+izBidISvW8Lwm4UvO5JWAkA8HtLgk4EkfTvInZ6XwbqoS8fHmS1dYjka0EYo8iA1DM16kss4EhxaWkGniljSRN1eXhr/9+pGOFeOpMGdwENrISuZcOJkZbmscCypIWFRo4VMVD22S90C4CDZAgvC9q0vD/cVLw707t4dfqk3Hr8RIHen+5IH46CvlMOFzz2qRPpD39FAe8ZE2wYwu+It7t4af3NUpD0qY/t///hdu+2GPBS/ejEPlJnoCGyMa48679cxRFiZe7bTxH4uYmJOmqJ2D0pgAezgNmNkjsqKeCMokbFlg0+c0tzEAvsy4Mn+aFwAhTKG/Gujh2wCVMF2pZufdUGqEWnwfmFVC6RhwgLw+S/iaz6e6mb/T1ipjDvPtezvnq77CqqavXm3qai7OHCX/BYMWD9HJ5M2DRpu795zuy0nDPplFzwUUoJD4gq1BKfFzCoryvnwO40qBm0OIgB8xQOdpXyKvF5bgPKF5jJrkDM+R8M2uFNtNtQ/ZVw4xsrtJLzwAOmEQe/Eyrhfmh//5L/9weKw8vv/r14+Gl/K0XhxuS/FWcv4EKFaekZ2yqd03DRZ7cJl7BBz2jg636cOAuW1vuONo8Ls4Sz1YzX1ZAytHXZf83FSEFqtU52OnB2gUT34O2xOwzM8BunFWwgplHmBwYCiTdmLbrL3mPSVFSsicVj8LHDQgIHdZwPNYhnQJoOnwssCgxkt4eV5reVksAIUoX0uXAC62FN5bFdsJ+IgsYCCdyiHDjCFGjtZU5AQDVI4XIXkxfzpp5oCcQoqDJCuEBqkih9XUgM0iwTa+kQF79fZoWJGOuqBoCyFv4hAwFZoA5aYKCCvXk/O9OZmHsOm2mmwj23bS9J5XlA50TEGJ5gJZh9F8LqNdJ6JUaBESbo6Kfxli9o4r6/X/Ac8wuHNqqo3h35NjvwEg1F9n3FdVek96FiDKSUc7Aqs+FQwH9byMp3O7lV5gvVy508iB95iKVZaVsrBN3h/v01qLLakFzJaKwmBJnVKBPnZOd+XXRuYAraRTOCwqoMzpRLClgG0q/HECKXoxEGv55qWuKFIqg3xqLzCEpsusC51i9Xr4oXKyj1SsRqrBm7d7AtC0xqmKbeQEsIOs8ZyVlQJMFIq5oX9L03AOrsb1ZPNo+K3Y5AuqKXgtx8d55JpLgFiY/lPAuDlwvfOWorzeAQ07mhQXfk6P5+jA7CnvU8t16yjSeo3SXmdO47imFk3VEoxKeLVrUloBxXBm3vX3OckiOuocKXQU8ULCmBxAvyl/EcZTa3FN8gDwwjG4qOM7cYwAdMwtFeXIC22AAI/kixKaRy/jwOHMZR5IS0GnuotJY345IOCDe3eUSrJhJ8tAWHNVPWsP1fReqQU8y/qmTihLtwLmhmeHZEle9Qx52HIUWTOIEt45IfBqp6c0D627j4ttdpXP4kjC4MKS08sTneUestIpXAce4TOASa5PtT3OYKKPrAnvVixwtU/CNjtVTJ/h3dAnZsBNvlRUAD1Wz2iFzAJ+pKaw983AN2PA35F3CI59esY2Jt26mlRHrSUHQDCPjJ0wfVKcjtxntNqAMUcmqdzX9HC4rhOTAKybB+rcURDMewIQWqTsu0C0l+8pU+Ufp+W/xzlnXd//7tvu3a79+bk/EAi9SMWgDDe5npDT7n/oXKACRukxdVEKeu2KesvJILxRywy3V1Dp+Q2ay8p4UBF6RcdXzQvc7Gvh1lHmFRgarug+a5rsK0uLw6+ercvA1/2dS0hbDG2aGQHSWbyWcwIGEoBdTfiBlBq/P1FOzWVFaR34AAAgAElEQVQpx48EYq+p59mnStbePicPRgj55FzlGtm7ciqRDIfud1Mb4pEW8EiK+YoE4Nbl88MtehCKrv61+sm9tdd7GiYEaHIXg4jGyNkTdki5aH4ciz4UY5alW7SesYrC6UHAhBGqDxr4AeA1Hv6HYk4408kGnQJ0BTE+TlHQRdk3UMFn4jX5+LfGZibH1OxFCxlNg+IAFwMRh5TqJCIEPmdv29tDcbY82gqr0+x5ki9qBq2BsHweBcJmDigBuPIcPpc8SAMZ51I19pCiJskBLEyO98Qzhb2CaQJIOLTuxZKNpWIfeWoMBb9zQjthXpQmjY7FkvvIUEJEAjoUqbgaWE4RZ2/jydPo+pgiOM2VmTo8Ts31XXnGf3B7RUe4LQ3/x//zi2F/TqdkKDWFdJBi/h1gdA5OORW1btm4/Bv5smx1zGRko3d6son7f+PEZLP3LGdkNnLTM/SRx54JzfNz/348ARf9PazSGlsRABpGIrKbwrXIZFhTciP5ihOCcoQp8P3JDefs65ZTeIF2bRwwobW9zHnLAkSrAkOE3Te2N5TfuSbmmhZExf7QfJ2iF442pDgHIDoPAygFz0pwkg7PCRsD4MbwAVBgYDjD2rlyDphRADk5yvOi9NSuClvm5BS7h5/+XjmFSjeRroOV5yxqs/6SA9rYUHjE2ezOY6VxvMbPySmcZPNS7PqiADQAl2KUYl3UBUKfp7oWpmhPDBQA7oacooePHg5XXZykSAT5ZDoB51jG9Tz5fsobea6c+DfMoxv1k8tO6g57vE6DuiSnnKMBL7iBd0VNTIqI/EM/sHl8MpKMJX1FaZuFWnGje3ox67mHWgsKf1OgVmte4crIHzqJvo7sp1rzynskRYJIFfPR6MLxiM7RcWsO9WlHDue4+roKTul+EBbHw7/4/u1hXQwyzC0tqHAiaaqP4YbRhlWqYyNFZMipIPQMMCIcvCVwRRsnGLh19aw8lB54Iob4DYW0jJk9id5qhSOR8exJ/oZBd04szjV6rukqF7KScd6RANP7Nn/ro1S+d9P76HyiAjjQBuoyZrcXKr3CzrTmCQBGgZCJCMspZ4lzrDDON2xbpXK4sls6DdAXufcpQ+hJtxYqMGU71O6Lc094nBZXRKKQjxS3Wj9RwtfIkOxj2Pled8H4hd1FPq5IdrHLNWYd/Sl7nLxSkxy6BpnLEcrcy+fSa43oTIF9CZjPcyq/uvJcOU459oOaBUf5NKY+tz6OeHRVxtenKLmdGzUHuqdD3c6tLn1nnQcmAiQ2HcZY6vhQbSSeq3mMcz8CW+eGwpzXfUYyCBaZiGdC9g039Hr4olINzcKzpo2schRU6+1WTY7y0ZHGYWrjB5xu5uWYyDKua9hTW8izIGisyHf7t9+fE5Js8tmJI/bd7teu+vm5P/vTv1C0XHlzovRRIoSBNiWIr2kfUDjfL8gWu6gJXdPZpM/2xRaxYcUuLsi2/OGHHw+ff/2VF2NBinpmrvqCfS3qnyp0GIcl/e1DKYAjKZLPpTjhzjw1wPVUZ+o3hNyhpNcu6hxUKdoHu0r6h7ETMnbrJgno62N5c+Sviis70mpgEDiG05OgUn8U1qyU0r3Va8NDMRGHCKsW8t6i2Fh5nC8P3wxfK4zGOwQgToNPLyDC0bz2SfZTFWu5zUirku/BKoLae9G9MQ5I4N+eORqBQRMa/p5cwuTSWUG18fq4OxR3M+ABtAE2vj+AHDALczHFVEU4s1l6jyVhMjfLbZuO58BwEgrwHDeHKoDSISi/XIVb834Vbq0WU9yDjQ0blpBvMWuwbg3B6zsKI7iGMdc967M9kGNcLiJpIJux1qlHBUQNBNvfuUXWwCyMKIY3Ci/CGAFuMR6M0SdpUb2IEZGS2KLikgIWye4cJ26IKbkmQPKDW8tSSK+HLzYOhufHl8TU6+xolATz3fYJThWTFBDKGCJfWSt+Nw0yeyY0cpnrajLqM32uZd4vCjrXRQYjM3l+r+gYS4BF5DFKOM8JcM7Y8uzRQWpsWM/sxHinvUnk0fspipEiCQw/IVwaBzoRiL6sFCXpG833ohzbWdJ+NE4recnLuqIwywKOMCcrNCInZ1P3cJNtVdNvydiRl0YPT0JZKGmAKbcJg0uCf+bSZ1SLVYuRyJnolnl9nnxs2p/Qm4/KcboyeLz0FRVTAUuK4idHFECL7DGO84qyMA4KTl6LDZpzziqMPsdPSnNR7AcIxXAIVBISxvhSVMXPsBwYQww2fU8xOO4XqfEsEZLV+2wdKr9OJMCxBO0SlcgaMyK7IB13IKKANZnTiTfc94WANOdSzwEscQCVa+ueuMw/kRDyv/UZR4akj6+ruARwvyeQBzkBCMUQE+KH+S19WPvWwIHCpOZw2RGBVdR9ic+YBWV129/d47IDaw69dySN74dD2nJbfYqT7n9ZyaY/uytg/vTJ8Jr+iqVwPAbkcV/MGQwXwMjhWY2Dz5LiQ2U8+tAtf/Q7R1M0FxxN+QqAofVw2zeKQKQHuB/gLffOHiaC5MI3iq9gytjzgDl9R+GXGctWtIMM5eQg0kn4OREH7mcgYr1R/ZnTug5AT+SJebo2r3xktZvivo4utVC29SrRRv3LO5utYx7IYweQSt5IswBEOie0kQBcRxqW7ZTtSfWBZs65F6fN+Tx0LTjEAXNCGNz1C6Ri4Hg4FYu8zcrFJGd6jAi2PG/2EUCS+a9Tf8p2GDxbp1ffaMbMu1qPNftGESzUECBtrG8AI+COtL7SyK5PSaM9I2Nz3nSlRdg2u1B2EpEqW4Yc1e96R53PII6RmzjO/dqHxMn43b7NEbUKEGQf+D1YU0B7yJQOZ0SfxraODk6zcbGvkatpp8bpb+hcCA0KOtsXskKqBodwYNP8P2xQvdgpRnP80O/5ze8DMntM8S2P+fm5P/2TP3c1CcyUeytq4DQCeW0utxUFoQQQIF2zNLs4bOjUmVd4fvQlo+GyPsfRmDBLnHhCKIHWNRYl+oBqsq5I6a0RmpEQP9dZtVRpmuESiCR0QP+5KyhhjYWTH+b10Xkp4F+KCaCNE7e8pGuuORn3QKcDLPlc2394/ljpAo3FQJm0nFDa6pACsKFNe0SSvJpf/8VHH+rzs8P/99vPh3WaTseL7YSl91adX9m89FHIULaGw047HjdwioNizNJSIkxSBHOayRrZKO6V8Bb/tpVzCwaESP9V7zQYpFIcOSca4bDBbOylGQgpGwo4rASb0h9DBd6Ok9yVXkgMKBvAxUGwMpc3zb3ZpHyFJQsTzNpYoer6HnQzl/E632HW2twxVoNTvG7eSfcB8GKYjqiCZ6wYJdjWLuxiwEK4R4bC+YCEZeyETJSPmVZkTvcOQD/Be9T95jiFgtzmBuooZEJuYWxo8P26GZYTDK6MC2zcDVXE3Z4/P3zy8QfKxTs3/M2vHgyvBE428U4hLDQm8yEYVZSQM8YrP7QHoQFsUUAjI9GUV//3rE2v0PjdtEKI4oy8RQlkzVNV+f+z92bPlp3HdeeueR6AAoogOFOiBnMQJVluhXuOcD/4oful/9B+74h2m36x26EIDdZgWZxJAMRUAKpQcwHo9VuZa588+55bg0i16bYOWLz3nrPP3t+QX+bKOd/N96dGm9/zM+sd93yEVVy4AQtFG6XQTZCbZ1nZgB57v+osSAjZSgAQxa1L5yXMc0piJCYXT4ZqCn/8UWWeVxICVpGynLgmps41bjrKxyC4EK5Yuu6qqoEFjSxldk9rP3FDQieATl4JbeB8fE5ZtYDZxLBmDrjCAJjnRCt8H0uDY7EB0ghDCWHclh8oXo7xXVEZGF4PcO3SZUjrQoz3NcXC02OaJBrcgY7x1JhInHlfrRiJab2kcWPZvy8h8tprr6tA/u21KPaVK+oCJRf0DYHuEwLmJ0WPdwBIipt/64M7YtnVUtAeDAFgLGeELOCKxbqKtewjx7YRO0iVCDwL8iKgCLRXBOWNGEsEGZ2sSGIp2qlEG4M8AW03EpGVxh4h0XeyfgklwHrKumNZvU/4AiCMxAliFN04YOeOD23Aa2KdjYUwNE8wizvXyGRxTqD+W1/8vJLVPhT4fri8J38jnYEMUmyJKo6JgmDFQAoC1ljADs+PRwYPCh1o6MIFILlP8qNjX+GHgHGsYTteyvxCF+Z9DZBn+EosjSR4Rfm165a595k+34lHMwMcOgJYEtaBRd3nzt42KkUoFImi8XgEmn84fliKAbyb72HR5TtY2wy4YnQgFtGKXYFSFCPWhwoCrBdAs9rrVtJOAbauUkPoFB4EydqETDkXgTAZWfMBtLaGauyWtYmfJfHTZZeqgonBlt2S1QqTF+ux7jufaG34Ptfz4qdjNwG1fc54DiDbIFD/pZ0y9z4rOqzkp9oXsDFDgzbLaIJVtOQVyl5kjJOArRQ1H9X3gQCmFT6BlxnoFYj2+3jP2tXuhCHOTcB80zXjCPicho+8F/4YABo6n15RGw8Mzgu084oMq6x7quroHEEnAbqt2HNu6RLlsRuetRUV+hlKXp77a/KTxKTvfgZIhDjdd1uTVASNY0CBWmzXaaf46xoxvhtXVNsOd7yrWYhJwYzQ8GwqTWkfLRyaC8RHwhOudhHwFyQEXn/95vJv/+OP3VbKXUK0Oi6Jr2dgvXxZTOf1z8lVJgvmI33+c4QGDF0bfkOM/oau+cPvfnM5JQvAW0pw+t7Pf6Tv6rCiIIAZHQUsTVLg4QpZrfreI/08rzn+nuJBL2qsdxXb+hdvvbU86vZxkyimUJ5ofhboT3zmBJaT+GJ9XDVdDkgzoxBntLQQmRmoXUE7TcpCoCi7DmEL+oA1GH80NDOcji3ZuXsqbpdrAgI5pRWkXcHNvArAJsOwBNP6zH42B2CCUB/8LmNVzxB4xAJiMCprVlsEWDeHCMBAOrQh6824EOKxOKQNWJKrYgF1VxsxtyoeLuHa7kOYCszFdVtR+PSUc7II3XuIAJLlaLgyrMHqPdxQJJAgdHEdet0ApqJX38vufZWGYo0IuteYqVlLyt5XXr62fPc3Xl9++v2/Wl7/+j9Zvvdnf7ucVPHytxRHSq1d/hmYteJgttmnfwXBTQsTsCX5YcvEJk0F8GXPtgxsAtdJw7GIJr4pSlLoJoluuW5azjMuPkulhOkaYgwBc6GxjCt0l+Qm3IURAmVlFBNnXZuZum6ovnxWa0dSxicCRK9cl2URurIFRueYTN8WZFcVVgMtQDuAWUDoy3KxU++TtXI9QUBWK2yOK5fAYzzMhTPiVn/aY4BfWd6UfUy3lZwZBLbGiHvyLfEL4uVcn1DX3hEPJIQD4IsySjIO5YEoIg4Nka197Zo6wJBF7Livk+rCdIveb3JRKo4PRdGWzmsuE2P3vUAHnPYDWb4c20YWvFz4bjOs+2HtIJEDy/wtPf+V176kphvvdshNWT6gUwA8LVNxTRM/hoClTSP1CUNTlPrh3DjjtxMDqV1acW+Ke33phhNhXMKGUk1kxWuHAKluhWirVln9rEzBR7Rv7IdrWuoenOcH2oNqAFGWUF6c1ShlBgMI0yEki35RyhVXaDAnYH71c2obuSx/99ZPllN+D1CstUdOkZzR/DU8N+crrYvZs2Qbm7901ylc734eE0BpJL9ARpJYBrdeJAY2vRmh91Iou4rIAKr2vqCc4VLXGMzjGujwXVvuAIGag/uGcz28FVkAwI6nYXynCpkDurpHfX/GPvNd6NH1mAFioisnjDVY8zgNWN1X0MO3dVE/yyIODyzlP3uDJd2WThTtBvv8hKemAkt56mo1YkypuRbASwc+ftojwXj4EJlmxrczblQuCYaXekUeRP6YZ3RYAGAtFl1A+f5+7Lr+eXAN2ioDvgBoyRg8+OxRzcFA197OAqsuIWlLKvtRa5/KNrE0en7ci+/62pqPASPf8XhLjseC6rPoa8oiXZ+XVXc9Hz1G74fpqO7vMBAr/Q2o9bfDZ8QrEDl0rQygdjm1znFZF+jX5xeK1f/eZ5fF1CiqTDs2CsRTpASKcxkVqxL8Ke1LWvE5oesP5d4gGNcm4yZWC2AuRXNAkABe+AxLp25wgZgtWebOyKX5ww9kaxXOsevT8XNYTDkIOqhyu7uNHncW87svJsaLGKdT2sCrIuDLl6XNoq3p0H9f8VyfqbaoN8kAC9QrQtfvLysm60Nqqkm7u6hHnVNSAV2brqod2E/ufGQ3VohqBQUmup0pPe7plC/iOYzYhAmhNhEVLy3CWE9Pv5fDXgeLOUcDq9/NGHKCw0VMswVerQKsRFdH01aFPlhhVCFcfkZj5x67ubULvwk6dLgHYPo5tnzDNNv6ujKFvp/nrRvE0kYsUhhuwGMOTp4fy5+7KzXzXYG+3sDt47qfBicFwGP5xWrh8IKuGYfAIJs/czXDFUjB8uWyOBTyByS3dcYuJJ7J/GDMMF6UJywdtEGzZQ1LLKXLsbIqWUnuPcfa4BqD/vW8b3751eXbv/Wl5efvfLT8mz9VD3m17/wQiw+uR2rj2pIM/ZS12dUh5ppFELfQXJnLoLmsE5/FAhohmz3OPQNOrcCYKe006Hx/p5Q07fR1AZ7z3hYsmk+snnw2LTo8I1aluK6nVTaKUAHNKnIfWrGFp63dLFMYvdsCtjCh44471whwqFa36neq2YCz3iuRSoNxrUxbZ/U34IxqCoBOXJqA1BuKGb0lC+N1Fcm+q/avxGxikeM79J4nw50xpyh2YiK5PwCVOZclrSxIECtgyPSna7DqQpvM4RFZ4+3ypCsXys1FkhxkbTqtmFFoCBf4GdGbhQEJDE4mpLxTJYfQ29uKmuMuaTFbRbHdzhNrPhbOzgAm1vURMaO67tMTSsy6dceKHGfHfd41BjLYsYieEwCFRwJucKETvY0nACF/XpYtSqOxN1jcWMsrAvb8pB4kIBO56YSydvUWgKmyTXx2RnzV3hDtqRNSSWxsuiYj30qYBSaLVfWOzT+DLvjdgpXkjgIMsaibBrW+eC0ey2p7lqRVhU08/kS0IFlwT0Y1rLwIXuxGsWRyztNpJmfnkOJmg4kFdY2BxbeVF0ugElfjGp480nyt38iZmecT0bPldeGFrFvNqcANzMhnGQBi16mZcgEf3htrNO8ZXu2zbWgPgCm+VoCpkWhbF1n83XdKYhu4RN5wn8iuIRcKEuX//LU9uTa1BouqViKzXvPnnEt40j6vCpJo8VmLcehWB97LQuX6jQx+zru82GXF3/3qdZnreeheW748rzn6Wd18vl+/79/ZVFSb73HU/td+GoA2fvDZeN7l3Dw34/BUtwN4sUVbr97M93snvv27v/cZMSDEUN0D8BHQLmZg6NPmbf8uzkGd0IvSlG6LwUJ0u10ogcsx8E8N9gzmdBgSP8WQLosx3iT2Sv+9peytR9LUS4sBMJIMxSLL9K73bwiIXJPg+FCxUe+JITymB7IsqXL42CoLO6WQtW6+3NfQnlit0XD1loEtcTH6jAZsCv904sg5gId47afKJsWCy/cSTxTNZS5OBZzX+NzCcreEBikpTbQCjAObHAaVjYxgD5DIxjrutDfZzTZ9joqI4krfApnJBCeT4p4BEbl/NL6AVf/sGKQVcAwGm/uVPleWWd/DjK5Bc2votqJiZbHLrtwu61ibQWpAO7DO2jUQMUhh7u0SzFicb6XrzlHeRkLcrRNxr9paRfxZuRuINWJciWmjCLOBiegYV33muIYpWJsvYReN3FnStVDltiGOUP8BYiliTrzSWbRI6srpbPzRN7+mUJDTyw9/+ubyg7fvL2p8t3woYfiAfuJN+1ZSWri0V8yALMHyUVxCHwGd2acJ6rL+sVyGVudecn1isvJ+9t4gvi3mWwG5BacBkIwngCDB9rHc89ms9hDNPscjJZoyx5WWAK+hI2itm1nYsoorkHIvDryX216gSLYax4WeVxiPy37Rz1z8g3aGxLrZgtn1Bsnu5e8PlbRE1yV39+nYM9yXoQOEPddRpgfgSZbs9a4lSVJLzlS5KishAqBKkXvqIzN+XNIAxHNOCqADkoqBk8UqIExdUI/FyW13l9de/+Lyk5/8VN6fz7scE25OQgcgJwCmu3lRf1Nrkzhpnpu9xBflGpcaKxbZyzSBoPA2VlTxt8uX1AL5lrLlpWzzHfjSaa0VChOxm6fEq8E7Lt1DIgptOXGp6/skoqasmy2TeEtwCbc7nc4rl5TYwxmoBh4Vf2dO1XGEZ3DRsn/sjxW7rvhha5Fc9YRcYZQwMYablLEgtBfAFXiXs1CKefEbJ4xp/8/rvS9eUziY1uCjTsZwPGkjAmeqi7ZQiLEs0VyA0AwrDFoDl74jhEBzhMPgcnaoAR45eAIKQAPpqdiHhpMJb8mgZyaZiflDG4Bi5pWXrxloJS5W+/4aiFoxXs055p4e22HMsA/OIpW2/MLLPe5QYLIlmIHEQLg92AHh1vHHgLF7o37byUmj17rbc4KcQ2Od98/onnmdk8fYg1rjJJM1FNsOebcnx37ygh+M9Ty8ovtrfgiEhjZ+VeAuW2DrNPtMUi1y7QWtoL/qcT1jZb934p//03/+2W2VL8D9CLNw2R8dKNjNmdaG2WBKqUnPVhF4acpkGrXbYHU3AhzEzdwRA/og7khCG5cQIPSMFubzEhCPP3u0vCEQKoNqmaA5wNbWlM2onzD7C4rb/Nn77y73YBzWoLH6KY5PAJSWnqfkbid4/DGtExWD+vgkricNicQZXY8WTgjAOY37obVpae2kMUnLRVuXQ225L+b+iWJa84oA2iP+Nvm773uDFK6vTgStBFlAVsxFCG1qedMlH2Kbm2wmrHtaELTGMq9zghEm+j7lq3umgTfgKW7TCXrtLmlLZoDLCiSA8Xa9VJmNaYFgfolvdQKU/nFfA0fAQwM/rjPDhVYAEBJwZT0S4AcgdCmLSu6o+DJsDwEtSSrCxWp6Ixa0GbgL8eN2FQDxmnrRaSna2ZJkDVqgFKBMbCrWUEAjpZmSWIWrzpaWZp4WflhOEER6f417Qng1IAVQpEi/y1rJ1XtdFihA6O98+RXVC30sof5k+euf3lqUMqIMedWV1BrgQTiD4DdXJt5pV9g6wC6KSIB4fgYoZg+nVdk8vsF23NvZk7jPQ3v8nAAwQiOfc9/EGPFeAFcEbKxGpsve+ygHserwPRKByHQNfSPM0/WD2MvEiVaJLsIpKt53teTSIAPljv11UXOVUNG6Xe7wjAs6m+d1dgGh0BwlhKDLG7JuAjbZV4pWu3ahwJlLuyju+6Jb6SluVBZPnvWxsqDZY6yWjJe9rVq3BSbT49xKCcqHaAjrpWlb4/H6SiF5SUlHlFs6qyx5aJMyUoAwEoIu6flvKVmGOqeM6bpKA6FAfaRnAxA/kJv7Fbn0qedIqSNAaxQjYlo/d/PmCqoZI+OztVlJTM6+1/2xmp5RlySA8xWBq2qEqTrIatZhizL/aT2J+aTwCFZbl27TVSRNPaGkjMbihFDiA7Hycp7bzc75uKl+4oDoqsEpl7ySkwiLYq0pSYMFmhaY0LeVE2IEC5EZ9GI59lnGQ4FtW+cFq6kmYzDKM6Cp6mvfFjpADHx2CMpVGSO0gHNOnoHyDWjX++pFutoozp/ABsvZ6jzHMNIyFmX4ghQWivM73rF5p70mZiUVz2paRLFtITDjpgOGec/hBV37Ni710K1tMZ4DXpByx+fshNbrPNZTcpZWlz78m9jJYWWawBrwndfk7z7X/cEhgJO1Nj9YgXBbs5DfvRcF4OpGXvdpbske9XOo/nEcmFpNUoNvZNwTZAWY571DAOzQM9ZFWBeDPWfNm4dgMfPLfsMjlz/PG8dZC72WR3H789xyb++2c537uV2j7If3ebMPxz44CkHvZWjAHemOVWyePY1/YFD6vRPf+s4faohFqDbjtlXKfZbbzJtYvdOay5UuDntPzDSleKBbZwR7p8o94PhM/UegsjUqH3pclmKKmIeaWA0wAHS6hvaKCBo0U56JK57vOQudWCx/rssBQsTQ9E+H8fZG5XAzVgfba3ZkzvPC1Y+lC83edoM++HFLzoMxhfoWXBqwOjB/545fr2n3x5Zh8HyD1xbs2fqtRdNKQDPpgMbUMp3AYEuk69lEC7KCUPEjPpb6O6BmdWv2FwJuvD4DtM5xGvDYql3Kx7Tk2b7B/rMfA0hm/mU1pttNdRaxtVHCP8lCFcJRa5k2ZQbjFhDF9FL4H1pxuIUXsy18zWChCWflAlA7WzMxMWF8zC+CyglTnchl4WQhsouj4RGPqbvHWmpPL5xUwoxiSL75tZdVV1T4+Ixa3ok2/+yHv1juqSbGbQntu6KrCr2HFZIAJcArBWmNVYIMnVnar1ZypvUyws/L2jQ9f0662V4TmohSkb+zF7F08v6MQ809J7ObwoK1me1RoY2UaIlQjQUoSSw5S1PJWekZYNF7bG+D3d5YtSsO8ERb6ij19ljNKiigTjMK+IBDJ2wVr4QLziF18midh0cHyyd12lzrEQuju2yplmZbv7BwU5ia71Oz865qcQI/AS7EWNNpqXBFKTon6U4jAGiPjUshEb5RMXXUEk27SGgWoEYpJZdQ0/VXBUbpdJN2g25BqLUshVjWXs0rPbwpJ0UGPe/fFtCkXAxr/EAKFZnqt5T1f0ogEj/QKZWluS86f1+A8CyZzKIjyhFRV5HYaWpGkol/muYOmgxHhBhB4sDBY4SpuDoE4QsaJ8CZM0O7zjV20QpChdhU96LOdieDvEMWnGylNcFTQaa06cLlc1QbsS2Odse3MmYLaIcwTSXMx9nBW6XYcx/kkBUc7okGAZikJFfzt8fO2q49Kv60O1YYNDha8Pl8btpuC6xpu2mONa4Ex6rHyWfskb/X4zaNtyHCrS/jTWl+mRAEYsuZQSlrWD92/H57louFFS/7DGFpII6sFF+DR8IrNXeAd9bPXrleJSfLsF9srg1AFdYAwDad9jqaj/c8wscp80NJMsAJfH1NpIQ92aBSWGZUQrcAACAASURBVIDzBYi3MYOwFMdR2NriMzLjJumgxJlCEeI58aBsZRbfrXjWCs/oOxaRIjvN8ws71OI0cOZNT76MNgbMHRLnNUDGJMyAIQ45PGVZQtis+IBBUH54Xlkp6pHmuxUyVrwT3FHVTxK64DAIX8fHNafExya0LvtbE+lQvB575h2Fiysmnpjv+9tbJaUIwePzXnmw5Y7fYoy6cvd+7vXLgsv5nO0zvU55cJ6/LnHP3muntp3fUEwoK+nJ1I7vJtwaahF6MdYzZKrrd9yPjksMrbSbtO5jBLpuYmnqFbfjguyt9a4EyCAb8GJ1rZpclL0gyb7AIuNNFI9jyxwUTXmSqnuXQ+5YSJiYvkZ8GXFa7juv9yiG7UQTEY3f8/v72t0hZpG1DEBYDz7DDoMNoM16NLOc++AABBNuUVCIwF8JIUGMzcgitM2U+74hzsPadscE+ea7APHt81bmNQhzPouvr5nvHO6O5ZvAJGvhgwizQttqOoo8iD465MMKiONyrFjbCg/IIeTe5eYvweYYzgbS1aq0/vaytRDylGHq0NgaSG7+4Nd6wDvo24eG5DnuBSgyE6u5mIHZnO8Nrhp8dPE6dX75+ucvLq+/ekVCQs0dZJX513/yN6qbK/uSLGIfKFb6U6xPMHdb+aHhFq4wTVuDSjj5cBwAoZ5Tr2N+bhWV0E5oIIrX9m8fq6bPLQ1PphElILSVvY0An4kYYaxRWDKWhBvEUpvvcn0+m2eB3dvdo5SAejVjZ8+JA3e8aK0Jli9qQ3ItWaLET3r/DISqJza/40kBLLqMznnVyRSIJLaReF/XW7SQqu5kdoNLoaY7yseuM1my9qqSh3gBrvjeY4SwxnRGg6CEFDGeAA2PW5YlBM8DueYBxA8U8nNJ1Tuq9iftO1Wrg8+x0DuGkqQ5hRZ1RYt0aIF2KYFzT0D6nKydtljrd4rKn6KLkUgJi/H5C4prJU4WjoglE4xmkF30jPJNTdP7AEOdE4qc50yt1ugGeo81J0CXrcXEt8pb5Nq4WgjiTNdECvgJwEXgh+Qk9xyXJZS+5VSmwF1vgOBzJACoNXlEW0/HO3ZTBE0gtDZp2HQ6QGjJkHahFxIw7zcfbE8LSmxoxlZ8YnATgtGtRvO5x0TIkBWe4vfxDvGzipari1UnWiVZj3GFRg1OUX76GdwzXoAkPyVLovh6l2wbZ3nSfwHVAmvAsfMiI8IozqtEx2XF8t7Rvt/W/pEi5ERS0RX057H3WjCGVJ6YcounY8gh2dSduroUlMePR4rWsLSn5TwxHz3bSiCEZJNUhTpVdRFilYunNgI276oWmhVDT2UIromHienH6MGceX7irjmfXjsAP2cd3suph0/Be+HBgPxOTjIo9loVD4Dei33SerPlQ/PTgNHwvZQOjJzl/cjCWIcnH8wamkYGcA+g9vdb7lgxYZz25Fl4r8oJv4NBWEhbV1vmmw7b4BF5VDHC5T6fY/KzOBfM3bfY5Y1ML1mAsVfFa7Rf/qxQcikn9Yw62zuQXwIycjJYpB/KhBtMlnFxHaMPcMuqEHY9ql4rgB9U32e5vxplQr3jv/PdFbDmcEboSBE2YHQgM5YFHspzEN4NJKfADPBc2z8au9KbHOtj10TzAd0BsAmQolG61A6E32jaxMFQIO4QKte0NrtqAr0GDvamTAMZsYDfbIK+C5AGhLqIuAP2ChBuBX/e42cY5wRhPhAbwDkF/mQK814R9NP9NLap1qZjOfZAL2PUmoSJ7q373j43EC3KXRnuBK0GizCA3h8L+MGssj9h1CXg6sV1sQbAUMy89BwgBOO1m3ww6DoENZZ8FletBRzle3BHdWkllARAH/fCehXraYKsYzEFHEYosZfOym9GkPFnjQJUbJXr48fvAFnAL/Rp96cYc+jVFgXHKsKh1fFLYEa50cu3vv7K8ptf/fxy//aD5Yc///HyvkJLfvShygNpLe6I6ctzWGfG8+YAV43L0DllTUxH6GIR2g3yJ/1MAZq1n2cldDABZGiO6/k865x9jNVy3i+xpnPPvTZttUaAuOMPQrzpIPsYi1DOSABngEvmQ91XBFbGwbhSwsZ7I/+xgaUzZmF2PuV6r+INXdTeHB0BxYEsxQXm7/3hI8Cg4zQV56fnudg00tUSVeXnbB0rQZeC+mby+oxSUHSHwQpIKAHWUNgCgO+CwOBpWR7dmUVrQkIPrA/QdVKddujhTZct5vGqusnRGYYOSNRpxIWLpRIXO52bmB/u/ytyrz9Q22DAG12aKEHjVo3KxrqsQvfvvvOuvQB0hAGIn5dr/325xc+oJJ15mwDmh7KwEs1sIWWBKPCC21iuf8T6ZYFgmi7gkgaQBojljBaNSDEXOHcXJllpT0tzL54As8E6LCCr8fLdx5Qz02K6u0vzpzUJTXQfoEMy1AMsbVonno1LPnSAJ2vyxQkAYO7NKfw8kqkATFiyXbRe+5cQhiS8QU+ssft7C4TuXNwA6LKCBuzl7K/Cv+lxR/+dz8DUTYO7f1PxyvVTydrJ3fL8uTZmJ6AN1rz+GlCUZ1ARgqotV88oZO3GNXsbv//zd5Z377OOBfROah2szFHztoF0zr4tt22d5SG5bzoCZV3YI1fJgB03cLNXQc8njt7rpb201yOWVu31RSkdUV5c4cIAV/sjGncIg75H+TXo3JVVhsLAeqdWappT2OBh0Elin54PMOUstiIaGck4M9dDPDBzNf8ZoCe8dfJD8z7KSLXcmIaV3Dvy1uvaOCN8MDx7jiOhGPz084uJeh54GsyzWia5w1FXpAlYzpxDS5n3Kit6nyeI3hqLgkk8roSYxELeciBz3XrItrSZ50+QG7kw13p+b5VJm1iGVLvYnvftPmpMAqHqHW+eE7DA7w1OrHOBnm2d6I4SbGLgcgvTeag8aDH/Eublfo0G4Il4n3Zgak6IAFoDLZjryOALOLVGwb6ivUerbc61jp/xGhhhCSVQvVzvtto2Ydl977HEKlk3yYKlnMLUmrcAcwWDLQAnOJz3mgch7yfuxky41z7rsgW3W3BsRaAZZMY0QXKIZW7+tHxmDHGfeu/adcGBf0gsZq+pQSaAJC4vgKrWc1rG7A7thAATXt8r+2HaQXloDdJAY9BAhXrUAXatQz0jZV8yxnTsCsjhO3HLG3iy5wBMM5pKMvCZ5B8MD3roAwlGhLG4LJTnRj25Eliu8MBIeo1RvqoN7ZPlNblET8p1+82vvbJcOquatgIL1KE8LWH/f/zrf6cOS8qEVumvj8mcxtrK3tam7iwvPlc7oRzaz15NS/C0QgZsR6Dme1yf7/DeFLqTDiYj5fo18WUI2jCoMKIqq1WCwYpHl0aaZz1xpHwn16duJN9N2MWWqXEt9RnP05qz6cG2sIB1FBmXgikmPsFKrBRlGSnviEkYwWE6DShDGJb1BlfiEwCW/rOrEgu0XZFsuJRSziD0wZ/cp5U085vmgQE1hJE7Fs08DEW2gDIKC/ez21Z/l6W2OupA01imnCiAkNY9mBN9uyOYsHheUXmnlDiCJp+ofihW3Yeqy8y6k5RkACZFhnh4WolybpyqSV9txatyH5JHuZ5nP6QEHkpW77sTn6x4KX6a3t76PrUi6T1OfWaUQOK5qXDiZdI9GANgz3VS9SLTnu/R5cqtE5Uolja9Zyjmrw/v0ptba+1UphaKJI7m7Ie+1zNAopqPS50XXOQAHrxXrCthNIQuhOfFup4aw+QM2LoMbRGSgdfO3rJdjHQ8US5fRBWGVnLrZ5e3QW7pM9bJHo0GsmmtGAuZ+UvOkn6a39kDA3jX/ig041B8Zc5PzrzPm4DYOY3hqpSx19R69gzGFcmuH74tZYYmBDEC2EWsfelQhFhlq8ReFatP2AzVGXzumu/Oc1n0iKWcfoYqu0XbVs2XMZ1XrVsXtNdnAGroO+uR805IFuEQrjxi9KDYbYFkulPZuMN5incLSxr03rykeK1CINrTlY5yLruE5Zz95792zYde2P/kHFQYRiU924hBSSnjlNqTan5RlrviZ6XgTCV+Ku8r6A2/xgvT4Rfcz5UqOBMFM1dZZmXdynApSDHMVVBGWTahNfIUwtu4Jgm+9ratNN/YqP8uetp5TbnWdVTtCeyqCLYKtxe75ejklZFlCX/IWZs/TYc1raPhAO3dzBj52cNab5Hn+T5rXG4bGb2ete42evVYy7DZDz1xgjqhv+9tz6Z4+fxOtX7iFRCawSQyJTdaLS2WDPwvrrX9aU+gOydWkyvi9aC9iTuGlMKx+X5jpFoRxhdwmg1GcAF89M/Z5n5AgWt+9ju9oPXmjkD5C5dpx+s0IUwtZQdWq0zTBJDbDV7n1vfxmvUmrHMe8w0IndpPLE4GI55AEWcd2N3hypqu6zyIOONatbBBTX32ard7ffYsbImvQUCjTTZYYFxONurMXMfzWMPtw+Xt3MW4ZlzRzHhcNF0nSfTa1H53P2mUEvZzLKxpM5bQnofBWNNfrV2dgF1buXbp7G/QavFjXWmg4L3psjxlJaA5gao96F6vqcf4N79yU7Fzny6vf/4LxfwkvP/6Z28v/+H7P1VTBCVkiWyIQyauynFZzUy9V3a/F9My3fac8/eWdvJ+6G1rYTTwHtbifD/gL38nfjNgNnQyteoId57F+3wncbvz3E7a57rQ5hSqU/EKgJ0CgN8rMY7SWOXqY7UyBrMstmJDR8UXdsEdtZq7V3bd73Qwfn2q+/Wa959t7utPTUMwiHL9Dw7RgqfeBdQYjLeSDdBxVq5eJELW2aqx25bCGW1QW0OqhJg6tX2G+b0tu7ZotqsMinf8o+6EHfiigCBgE4GGGndXVUNkknIoQXMgN6d4Qk9tLFnUJnWoQZXMS9F1flp4ai7EwQLYOF+4hOl5n9aUD1AONFaHMQikXiJuUve2Aqd7oqzC53H923osqzFLjhX0kc6PmzfQzz4HV9Mk8Sx8a0sPVdCvXnzm2FnNlS5RKIvh9amTmFaXXO9zIiCXOrSEEyDy3Nmoux5V2EUXS2/hbe+HLVRl0bNcaGa4Wuuaz/KR+Yv+Ranznk4ePGiuChPWHq90Pe41zwhjx0p80cXIBf7wPmjsd510VV4hng3ADFBjmKekBGNNXy37yIdWTJkLoBFLdoFLgXrmqN/tFdANsHayxp+2IlgKfHkkSqmsHAoXw4fXdwicXcq6D4mXBqKm25ILlsXDEsc47HFqXkfYB2vuNWTtev0cx4/ihqW9AUoUktBFFA/TUNOVrzUjKHDnVpbtkp7ft1xt2bknv5svTEMNnzsOlrrWLUdMf3pGKrJ4nRtIcJ6r49UOXNgAghJGvV7vewBxNW0IEDUNFSGZxndK9k7GZ/5beWC6CM9o2Vl3ax7DLRtruHNWX38Uh+1CHusANoj0r/tGgIlLPOTVWsvw47pfj3LjwQE6+8ysVxAT+jsCoQTIMxmCnXlZwKONtaBHdla1ysOvTMrmdIPQphD/vsfvqzRLJsdnIaaa+94rBOaFzEb1FfuIvwCmD3yYOwRpLbO0IO7lDe7n2Nq6guUGswZQaRdZFtwsen6fxLpaR2GwfdD2sjz7ud6ojv9LLMYU2jW1pmj9vgX5W8bt0XbcYtp5bncmAi2WLH/FQrADrHtv99axxxDr2gr6ex38XNZ51PTDWoqQsEbcAG5vvO0iyN6aGdinWoyVfXPJn+5qlL1m/OxlHfYiJFuyYZ4SdCcUmMffq3UbwerOLCU8rRzYUlUMMwAMC1toibCRcinWxFxWaeyZ41QRhnroNblEb6pw5fUznyz/zR/90+WNN950/+8bN68vb9++v/zf//5P5T6TynNePcEpGNwMljt7HJ43VvraqQinacnk/dBXgMK0Omf/sqe4eN977701zCEgNd26woQnwMwz5ntlSanOLPk8IDRhGlvGxXX5XtzzGV/AQDLj8901Ux7Bpn2Km65IqJQ+j8ugwjUxWvtP5xkY+n628KFx9QL7h88Z991qMbXjnvOJ9SzU3uzOYglrM2JbsNsKIRezqyb4TBc383jNkLtNLfdu5a3varB9grIgG05H5jTW2vCvtVi13j8tsyKVGYhDZVmwxH6sOqEU0VO/Dmeon3TWMh6JssJeJLteF98hC1/PemiL6nlXxeSMfCS3aVm1VCNUIBOg+UC1U8/r+1j/HivR7onjTLHyZrQl7F0izV115I7Fne/EryrAzb490ufcH1ctv4c24uGaoCx77jPeNFD8oWQPXIK61GTA26qnuV1W6T4seNBSiqhb6RIIzv1Oa0zEeGI5Y1zxqDygIsoIjZlyyyEgnQgZ/pWzN3l1zk0Agd3zfW6n4uOWibXxe3JkZ+wJrcl1qytPqUsTQM55iwJpl2i7ST1uvQ+TLHBS3sVPNA8qJnyodWb/AJqxyqbiCeeLz8qqWUnExG66447uAwCtKi9VdcTKp+6NFZbqIvBPYkp5Dkq5gak7NlXlEUJfHB5BExN4gRSiB91G2bkfAeTc37RWbTo9rra8Zg2prgJIMsDjXh13O63YWcfsH0fP7IpF7n2LO9pHPTKredqUr3zs9Rxhb9nj8Mx4dlbLdxsTovyY5jsczd42FOkG1DaatJy0HGjeZt4ywXPTR+a2pZX5d/BL6a+t8LYlNbeJXDuCF3oNwtuO4pp9o2HhlfIXV/ertjBrn+r3kuFscYvOnbKZOTbeSfOFrKvP/+DF+lWJSeqYVIwfimzQNTbQDNxMukqWrBNuUJCJ+X2sVkzAPLlBSQObuPgT+7NqJceA0AjjVZvphTTL3yzqThQUSNlZVKqLzRrL2oPnHgVoVjbhT0pgda3LjWbu6TWIm4w0xJv5cxDmJme9tt8J0Mzn00Ufl3Yshvnu9l4Jas7z5kbbumGwt3tNBnqQwWr+LtjcroipkfpAAPp0X1wMPJODiib9iGxYmFjHla6CR9eQmAGTSMYp95muX4+uY4x5rp/T20KsaNxJdp3bEiWGRfUEaFL0tiYpISC19jyPkjqr8qD3t1Y+K1wdgG9w2uEGoa2VYTEnPeOyspJPqO7jH//Oby6XVGLsujonvf/u+8tXvvRlxemdWn705pvLn/zN95cPJTCenLm83KbIfYcBWHhGsJrIdnFxEZphMKuS0KDZwhggjBWi3YLTqjKTx7h1YuYCAnNOpps+lstQRc5Z9i6AgvcDGu0WFbCJBYP7zra0U5gTn5ekkVhlMs7EpKVDFmOg6wuMJXN1goqzhElKalDsswnNlVVvvmbhc/OYCTY5s7A1g8FdzOHK59YbDetq+FWElxkxTMWbZ6DCnwbtbVEzN2mJCHCDV2IFSb9sM04z5bZumNUWMy7lvzpIueKG3ieZ0u5qWWIuidZfoqYpIJHSTIoJpDzdqdOy8rnLWSlctJe9erViQs9TUgmLLRUrhFSjUCDcY+Grnuqy5GufUaY+FeChOUC12KRsUBXu/5iarHRV0tiwJDocAAudxkzcG8LKAlvjfqCSUhTDp/qJWzLbo1RJGq60MuTH5O/mX/jdBl+3pVxrSKOIdPthB9zhqRVUrie5zDRN7WqNuQCOuuIRPqD1ijJoZZPM/g7XYZ6J06uKDt3kQp87+XG46nkuvNSW044bz7kuqog1tsGB6ZW5D+PHMDL4O+vfsnBaRpUH5ux5WagBAAL5p6R83FPsMHN6rP2hKcEjAURI3IkvlMXrmF3CIaAjOm2hmLI2qR5ADL/PWhsgLklRJgYUIErVkksKqWAtzhEeIzBvfsM6aM9QMqABhyM4pKUsntMrY34r67jDfNpTVlipNhwLuOUkDQKaF/I364xl1PWTO+QHwAq4Q2GYvCl8y9ZWzfNUA+fIPododQhf3psGoxWTaDx7IMxgtmS26a+EgOcXvolT1FUERNsYLux9AjQDzFtWMs/kwqTagBnFcD3H4GA53bQxaX5dG/a/sRT3nfILHufQGoP8Boc979XQ1iB1nVMR3GocXI1nvgPz7X+9Z1lrj02PmX/vYS8xsCPrOkD2vDaP2v40CP2N7/xBgdABPNexDaZx3E3y/lbTyADmwni+IuS6dkiL7q89XTLzecWk6rWCC5h4axh8WiUVdgK+r24r19NHP7WgjDudbibIXH8fddbm/A/ep8fkuUewDSLZ0cBRq2vmu45pMGl/ZjNFfS8WQV/rchrFBOdru0cZ06H353gDjhIKwPUGLbYqZKWno7SFbMY49s1X98GcTKI31xy9ymhA/5bW675Pok6WX61RhUWYqvzdEgYW9E3b27Xc0lIYw+4ZrKksUTpl5wWKTkvw3lDm6ldfuaZe49e9vJdUt/GikknuKxvpr3/0s+U/fXRb7QpVj1KW2scuJ4MlLfTuxTBA4VmxZs6fOewzXm5lsqH1QQOTLrYWnsw9+7/HkHtt8rw1+Wus12TUk8bn/aZAAZzwSgLDnFe+w/WTEWcPcNfZogQdYwQ1OGP9az9D295TW9YL0IX2E1YQmt3ygS0PmjSxR1NNK4fWaoagrMpZkdp6BmpIZcUjZs0t+CzYOKOdldrCY47RCrnpVufWWcOJMZSQJjEJUOD7lCWTeDxqIdOFJ5Y4lyjT2lxWneXHis17bEGHt6eBWtONeaZ+dw1RuitRYYB7eZ05mycdE4pJjuc45q6rVKzWPwCm7k9TgQJ2JCuiLFVXKOfyoTC0pcZKgG6dipwrHSTWUZ9NesnnAF2suqzd6sIF/Oo9rsHSeZpOfwCatrAldhngxj0ptp/zBPByGELH1pl+XeWg2iWaB/S/JF3ZCdM8Np+F7rn/KhPc2nr3srwa/HelYbO2LuBfB2B5SetIyS2Wi33AMnpJ9HNfa3hf9YjLsqu9ppSWvnKBTH7t28cqNXbtylXXaWZ9ksxbFUMKhOZchWZz1qswv+KDtbbuMtddwJjbOVzrjFO8iwozgOMHsrgTy0kt3IfmRWVY0IKKR0K2BQ5tstc9XNMZj5XJGu9UAyd9n2XhWrv625JsmdJ8wMuify6nSOJTg2fzlrbOcWaqdFjx0oBHJwjhRkdp77M295Cn28LaiIJ9Yc5rLVnEJwDUoTYMREoxMgn4TV1tPAXQbW1WKVdt8ed7kwdZATKO23etm2YyyeZx+d5evkjTYqhq5UvwmXgYN5ggPHUPADagnQaMWI1971gtB53nzGyV+ilTTVN4YTY4Y+8gzDPRSknm2kfkeye+Lnf8HPgEUtmgLRDbPuSQwDr8Hqu3Q7YZ09b6OL87gdtc2DnOjGcrfLbzmpPPZ/O78/oqZboDQDnEZsSEFPSGHVqLvDcB86Hxrs/GKtsCcI94OAMs0iC47RpMAZulLWG9K8Mw5+E12CgXc3+3zzeNjrGtApiDZffj/gHb3ntqgk+jm+1aFYGOmpr95Vw373tkzJtDN587n7M9sKuwMbgAQIinIprF1EiiOaN4rWv68w//yW/KdanYTzF+eoZflCXh5794f/l/fvCTRSXFnQxy14k27N0+vZ9sELrOo/c44GwC0DlWg5vhSpy0HOGY70aIl3DdtfPMM2INyrrxfrKbZ0IU+z4BamiBa3JdespvhVwsCXl+4taSGQ+AiMU8Mb917U6BCNM1/WkZbRHqsAEskkm2CH1SOiggeKvgTDqdZ2ZamLexflnzWKIDPmwBIR62z22Buor1tTDXT4RJzUfA0Va47oSkz0iywLoHcMg9sTRhZYNebDSEbEhqEBFeUF1Sg1Osw3T3EX1RgP6MLPS2OgMIqTGK4NUzCVfBakNoCrF2VeMxCkAlsPFs+tnD4ZxcoTkwL0BnCWn4Xyl2sWwnEeYx+8Hh0H3PCQQSVkE1ACxRjge14EU+Ff/0EQBkAL+aX5j2+vecz+yj6Y6yW6xpn0UDhfa0xPhQoLi9J61Auf5vJ9mkmYXvb0BegMG1R4lJxKK6gsxSoPhHlYFY67cWq63BZpU53Z535TUGmzsAu/Lmfn/Ns9BFp7GucbXWA+vvywKd1zS+Dx5+rFJXlOYqqyBduq7L0klbVWrPBjgyF8cfAkYJU9A6nVNjGNz0ptOOkWSsq1eia6I6zlUvLJIBU48Ebl33i1Ji+hxr6Adq533m9Dk3Q6BrGOEDVk5QYh5WSAK06UQcMsNZW+rRUrtZCWysI/RNwwRbaBv8OUkMRafPFADSahgJfJDNkD1JRi3eAmfeGW7MA/WM6fXJ3saIEnAJUcWbl3ukgQKKG4oe43BNWzpooazoH41VTDe22++MHMRpr2C4CcC8Fm/bwAnwrDUpdLVLxmBT+zBxxpQRh2RYlMI9cAnbGEZFX9MKvZWUKIacB2vQbLOUDqzYfYZi5fd9EuowB9DjrDO8A6HHjXfz1b0/dQdZQr+lxKQNM5gM+xCwO3TTrXA/DqQp7dXMLS9/r7XIdD8onrEfzHoImGbT5md7TO7AQPcWaqO9ZhO2oG3e5lnrEWvuBEbHgeNDhDUJYbumWZfVktNrBKufe1YCGPra1Qzb7vF2adZ1czjefoxIPqs4nLpnWR4PaHhtDdruTdZjqxVuQbX/7li6rYb1tDkc+uwQDSYOaO51xhB3bgQPrk67/Ns9ckGM8YJ+/ydfeHV5/WUxeZXmuf7yq2LSKkMit+efff9ny5v3FIOlrIyH9LdOhuqqzLBRuyS4uNpZqwDE6foIuAyzicXvEG3FPca9JqBMq9CAMreAxGrSZz7PnSES+X5AaOomxqoyY0G5Jkkvodcw5FhHMye+j9uQZArei7XJVrBm9GT1Vhwm3LQs7txvT7jY0lguZ5fniRVGbtg8M5/nzGwtsPztuEIy8fXsAHGeRTeoj1QzNF29GF/mnPaaAaardbDDJiLwAAkuQ0WCUFt4klzCeOMq5Xm4ybHYuRc7Vsa44iTkryvpB1BAS0yEmsFdW7koo8TzC3xWUXPfr63SXkJb/3Rdu0Lv3ZVbVyCY5wMYTXs6s4wJCyNxf4AXgEPmnGREr6Wulc2u3PJYnBrYsGdeUwO78lwh8KKDFRCt0JKVvw9hyVxWYapZQourWgAAIABJREFUnpe175TmQtY/sbihg6ms1bOr+UVKNUFbuKSZQ0zUfP6RwhkqsUcgibHHymRlputN9jlMqEkBj0pmimCeZzL8xfQrUDYtYQn3yVxX3mLGPCrOoKdiAAd42b4h66++9EVVSvgIEKquWIDBJ6pB+0QWbioUsNanFaPOmCiLxHzgx05Ss9IBZxaIJ+mIpgtk7BvAV3wo1mNAGMCPdXW2vINRTTFWus9cqGz3SwKNuOzpXkeIAyEyWNlJ5mLMxJkCBz9W17g9PqVnoZyzD6uix6EGsHWXPAAglvNYqHmu+RSeMmitFe9UP1njNKEL4jl1EfyEc+zwD1toC4gGbPMe90+yJq5+KyPNb7x3bbL289rKz3WmLwFnnlHtdcv6a37Wss+KlG6XOfYiFo23Mppx8d4EmV5txjyAYa7h2ZnHIXw25cW8f3gtP9drmF9rtgHUiaMNPU/cMek4Y8u4sscrjsLb11blOffn/d0gFEvoFnytoKkBxdMQroll88S5aEeAVHMlX+P/doky7GbL69bCYxIwRbZ5wNvr/633ri33vVK+ILGn1i9icl1H2loH5UsCEFbNpjTlvTnvPVv3a3dyNnRuZMWuVTaci9iuhFfvrRMca8ZVhb3qEK2AssFYMtz2CNxjKm17/dn3cXxRL9MEpxO85F5H9sqWgbpn3bp/6RUuHrof9lAhzPV+Yn+zhluQeWQO843+Pfff0s6WTudXD9Homtk3For3Dq2Jv9/C37FFWAKIaoMpwqj82ZnlkpjT6+on+Uff+JIsVDroYtLvvP3GcuHyteXdD+4tf/HWe8u9x6pfKDq4f4Js1F28URSDyTS2+zAPuWOPnKU6aL211Xxvpd+hSGadcs1kWPN7WYcZ/zTBKddON/Rk7FnvmbGaLPwpsKebfgLBgL5k8CIk/OpQl7kutS9tQmrNvBoTlPsyawbA2LMkF1U2MbclcMR6QegIYMctcy/fu6wvWBDLcEbSUJ1p04L+Wy2LHafrjHeuS5iA0URzxeY9Aac5TpQdKpLjQNX+VjegblVrhvCJkpKUeU4HJQwasPsWeLiPLylJhzabCPNr6v50W0CraiJXZYn6rwSk7++54qIFfGDRKcsYFuZqx0ur2Q6L4PtYyHVtWuCyJ4Cge9R9zbkgdhArCoKZ72Lp357pdTzt6kwCUHiJdwgUW0ofyh+AhCx/XLq4hVk/QGQUEgMPQhB0/ngv8cYBkI7zpK5mJ8sQz1ohB1XuCdBqWm9wTgkuwAb1WkO/Plsa0xTKoeFpjTX/3/Z8bHLN9SbtrVzp9yh4znMqvlAAXGv+7S9+aXn3o/eWdz5WaITev0iLWK2tlQft3CkSv1SHlfnQ+Y015ywl1pVQCurPVnKZm6hW+SrNm/arjt+FxAC9AoufaJ05ezRlcPkk72nRj88oYQ0kn1EeqnarLO0CoQBT6QJeT1sKpcDw+QUBZTLvURRO6P0HLvtUVlK8Fs7cb7e2z4dlZoWiWBmDZhssrvGZzf8A2j6TAE5c9pzXfjm2urvmTXCYMzj5UPZk3acGwHD/avdcgJUXZ8bxwo0VAvgi9wKWTTeUnGq3/lQ4J391MhM3Hngij3ODHxS6ll3HYoDMufl/5jjp0wm8fda4PLw7Su2kzSk7vDbGA/sW56yV5/kCIHTKquzVCkK3PGO3m+OTLdI89kue5WoxMycPQ/Z3wqL2b7hF+0+7/Upsq+Dd3XMHRuq9aXXd3pMrggsDilec2gDwyHeMLndj3wc/AI7CvOuUx3Tz63FzPQLYQ2DPWIzt1vjvyN9BpIduk7EUQfXujBvOsTrjb5JET8hMuJluZH6YR63rbtfn3q2EuEcf+6Oc6ztBvw8pgtNW311ZqOPmmIM2Nb7tvRMbYyZjZriL5yxYL5eY9ObrJ54s/9N3fns5L6v+RWozKlkEAHLq7KXl3/zl36qA/afqdkJcKFmoxSz9fAPgowdpSw8ZV0Bd5s3PPS3V9L2738xoj1UMJsxrWl3znYBKPp/AOIw7lteAPK7jdwR7MlznmMIADXi8L2WVmxY6rLBYCKc7PvM0HY2EQJMx7/U53yo0Xpex4ev5aSX1WFqAjhvURtBxYCtu8/D+BMx6D/XfXmKhz00dBv8/wn2OrYHoZOZ5ygRsVQ8Xrq//ATa1hme4j4V7uVu9B/ZCYCmpUSAYbaWOUO7r0vTDpaQQ7AIErr/ZpXpyKg1SAa8CGBl/xRc21bf10rMMj5iLm7PfVL5dd8bonWpesJ7jtsR63Zpp0UDkPBnXeCCwLmvsZ2SFY4wBlMw1Vnl0kShq0BVJNGs9S9YD6yzueR6vi+Mqzv0AbaU87KxZAbR267cQ9n06PjHj3zs31Jtta3ieD6DPOTjI86OgBPhYIKleqNb5GzdelVXu0fKTj+QaJ6RDqOiMGwhQI/YT1WFV2Ae0GGt2W76w+hU/LjfsOYFX5vpAyZKAUeoiO7Gla9bag0JXJCtngI6qAeo9g2aIc2yFBiWN+M97sg4yx7NYzSlej9FDX6j5Ew9arbpLcaSmc3lnsCrTrCPJpjwDEFvg9NRyWSEE1M7F2ojSwHXmH73f2Wd7IwSizXuwpgOWG6xaQew9C43k3KWG6tyLyatYTxuCAJAAQLwDPL89EPFQxEOEl8MWR+KKbZndVeABREO7utGqJIfGnOjZIQgVurKTEQV8a+1XxRX+3OsZFrF3/DYgMfNd+SOQpU7gjp9ipWWu/d09YDluXsaY+l7oO/f32lG9YuM5zdefB9NpaN878dXvVEzoodfMPM1A+HlIGEyBnliMLRA68ow9tHbcKA6//zwTzJgPIXB/NuZyBACaYZZA2L6OXbAXm8I/6NUHhr33vOPm8LTvpUXnkfXotTKR9w1WGhkCOt9LfNQk5tqPgL9dslVA19aiwHenJjrHdAjMz/fCeLZuDF/TUtYHWGmdMDULEmIVRQxYDF5RuZtXhe1+/3e+vnzp8zeXC4qV+tnPVSdUbqufvHt7+bv3P1o+VrboXTJ2uyB4QD7sYA/YbxgI84hb8tA6815A4Vy/WLtWl6buGxA5teLEVOYe08KQ91JL0pYVmFW7v6PR5xnMA8GQ98P08/5k8Pye8XB/akum+DSfJbaUkJzJa6ZleLvHnn+/acZtIb4LEVnBfwPL0IDHb8Hl2JPS9Pm+v96a1jggK58wSN49I5bzuR7+mBjuZh2edzMRewmOKOW7WXn4ltvJyMfVhwWzUB6xnnQQcsTmoBvXWAQAEB/Zrv/Uaj5BshDtGzsGct2Ttr6AEKq2YsWIWdVqAbhq0mP9IiAPMa+sYT7b8hiypEO/PgM+bmO/tPe4lj8locUjgS6IAy6QMuUOf7vj1EWVbJJFDesmdJW4YZcm0t92wWvQrhjRsa8BhuYtFrIl8OdZWNdpAJrMi2vXUIVWthK/HoWLa2fJp+16NebuOaHslhfpUxRb7c1NgePLVy4u791XKTPADi1stQ8X1JHqwzu3nXhjF7G+Q3UDaOAh1+l7dwHidEbSZ1ULtjLqoQEs2ScEjh+KJrzXuo/LWOmCx7rfDVlJabiBy9zVGV5+yR21rqk5x907HykZ7ZwbEbDudMOiHBfOi7OKmS/gVglH7AWhFKyt28J2+MBjtW49Sx3brldroKUx+wwSKuHi8/ougFn3YY4p8cR4Iw/OEyYAyG9vxMrLBeKo91wWWe6n2s2UnALQEquq+1ZL5U5o0j3THQrrO0oaJcAYj2kOxcUhKiS4EXsrAN+F6eNBssJopbBCStxREOVfawp1YWVnH6odLkUrBFrt3anug06m8rUDKLJyDayhnQBA1mA28il2tDtpW1xkOcl9mzeuxiL23kAUxbKMOPO7qwGC8A7NKc/INSvQ7Xq4x8msg3yiz3yP/ekgdHuDKcgTyHvoIWTW/ed5mUWyTf95Hv8cT53WkOe4vFjxMeu5Ct7nuNEk1CMMcVh/nnfrQoxrT3tkN0KlD1SekffMlLmmhecUPvMgraAD5t9CKkJjCiG+My1vc07zME0gtKfBRXhsNM4IR49XA7A1ycCEwtvlMrosZnZGloX/9X/+b5fLp54sd26pLeOrYtYffSBt/9Ty73740+XWXbkLxaRv06O5oVIsoROQTWvjloHUGHZVIPg7ls1DbpfJCPa06NbGuX+Y2VbgbhlZvs91iZ1MQtMUwIzJjLlL5fB3XPgBl7G4VimcCuIvAFHtQKfL3pXgOrZr0sVKT7F4cM2GbunIc2gNn3Y8VjpusP2so8T1/g7WEu2ri0DDpDfn1Ik9g0Zzrp41vvX+rWTZ6tIx9BHCPgcGjeWmJpEimfhUZCgaUU1GYjAZl13c3UmsrTxz3qkHPeceQD55/vb8PWutvH+DhplH9tZnoOfFHNxOku482gdaowIauSbWxyRF8R6/7xSasopCSy4l1GDV68gqIPRbUSLOLy5pAA7PxXLIz4tUFWj6THKbgQjJNp3olPPI+/E6rGvgWq07QO3x4W5FiWheE3o2uAhvA6SdxOIrIGZUqKobAqEv6bsvXbu8/Oj9264yAF/Fwkix+oCThFI8lCfG9IXy07zGxeT7TOZ6ADrn7iqVA3QdQBQ6wjtxUSAR6/Pnr18137r38X0D+Ft3b9vVTsOOS4pZ/kyVQOjNRIIlYI+44hNyjT8ReEYpqzNdfIb1vKwwEe7PWKpvenV1chx3HRA3kgDY3bj+krtiEZe8lZPu8sWeAda0Tp8oFAGgGjpwndrmlZR3mmE5UaRjCXVGe59NP6fDDqBPr1vft4DtTonclVyTVVrrFat7WZLNfGzhvCfgTLoJ88WqH89RQkisEIgW4R2UW/M6YDUGmDaeTJOdyIrw4CixWxk3AWvobA076HqoWVMbb9p6GZC6vV/o2jyuwXVoea5d3PEvimsGL/neia88xRL6PExmFQ7NcJ7nO89ixM9zj1+Ha34d5vGrHsOz7hdrxhROK3O1/aJdC33QAyonQNo+YyvotteG+U+XQb6TQzqtmlvGv0crSXraCAfPgQyBFpoeY4NmmNYaLE/MlDjMFbkIf1sJSp+jhedLV8QglXBzWzUVL51f/uQHP15+/P5ddU9SYoNuQrmasrZ1rHBrnZnDBNl5z5nKLSgz72kVzCGe95gWz7k+YVBZl4BEy61Yzlrzn5bSrG2uD5OPWyyA9tDerppyg/hYFlyPUEIoySS2nugfrtQU3Qbe5ZV5rH+P+Kk9S9uwOE4wMOe+pbstwD90ba45CMAYS7tDJxNeM67rYOyRX0Wu71svDvGy4wDfnNtKq/5F//rMzbFs77OlCwuUoXmu17dbMM84bj+OjB2QG6A+lIQpJ1y4Hhe/LdK9FoBnXM56nwzw27c/9KRYvkuXKnwDwWmFBwHqsylgpvJpofui712nr1iLp4COqzyWz13iXtW/tEsf17VeCN+pQJVHpMY7lcGV91B+KEore9FhW6kH6zOAzanBEvPlXlD7aYHQSmZSvVdd88e//Y3lo/ffXX78ERnyAoXdrQqQQotMrHWMgfHeuSvwTfiQ/l1VDPH7t25VdYQOmyFPgWovWONYt0cCaVjU48FwkplBuwC+xuSseqyG+s55dYmreqoanyygV1Vj9IFA7/lLF70PT2TZxC39mXvSC5QSw2ulQhZsLM00FdEzs445/+YphDh0+IDBEBZFwHuHNTzqzh4TPIX+CSewy5/z1G77+0qkqsYgFf7hGFv9R1hEziTPsJUUS2/vo5U7ykh1rHLCM2o8FWYRXgk98r1KdKJKQLW2DlDzkWd/xfP5PiEUfN9dozhruraSmqrWaxpzeC9aWcJCWqyjeccmQ31a7XOdabMPRfjx5AMpe+h9bhr2Q3rdp6HLawxDaRlpquyxhD9UI4F9a+3kBc8LSvWUXx0IPcRIf93eexbA2jLa4wTBr9u8/r8az7SSRpucazQF5IyZixDI4dgK0vy9JdwtAJnAZs55C2ItWNv6FwGRcdrl1Uxj3t+CAW2+Xx5z8wCYie8DE8cVh/tJH968cGb57Vevy212TtnU95ZXXrqxXFMN0b/5yRvLX/383eWOsuTv4ZKCMeofjNMMpsFCGNvjLusDIzmO5jL3Odf5+wSTc534fVopwywnoA8QDBjmZ6ybs2xR1pR7zhhTxpEe3pMpZkzF63bB7fxdcaDEOBaDw4LijGa/s9uH3O/QuuzDuyqKvX0dYoZbkHro/Gx5xSHesSuEXyfDgMJGyt3fR8aNYBvgbEvjz2LkcxzHffd5+Na8zzanxvsFyBuDOfTcg3uCNe4ZIJTbGox5zSrpKxnGZPpT+oy6mDyTpBb62if7nuLsZGQjbw0i+sxAmwAcwA+/ey/0L/HGgAboMdaoKHgBYIyp6LFaPYf++TtdiCrudid4/YzBSz7tJMQS4mUFnmWCPM+pBDeD8TxkawS4AEkv6f9fV8jPZSm6P70tQIwLXMAY6y1fuaLYyUcq28TaALBslaU5QZ+jRwKFSaiidWnmjOU565HmEznLvM9a3Lv38bA0A7aUUJRaq+Jllzv8AUBF56xPKVjeFuWcNSobsBdOGiKdTqFJ4W2RBeENFZNbFTZi8WfNz2PZVlWIAHZb/DtJk895PjKGzH0rNJ1A5rUHSeuCdDRyWAR02YlCIWvvXa/JQ4V8AEKdfNTlitySWiA5Zb+qDaduLD5ellbJAoH1VBkI3RnodTws+8X43I4Xem5g7coCVCVo0B3eakBLeTLdF8Uj62baTbs9zudQ7le56oO7O7RZO97Z1d7eWTbNs/jM/7erqc04Hc/aIH3tBjWAaJ3xUqh+mdd/dSD0l1ms4777vMD2H+LZ/znuOd2KM+MuYzEBIxgaEORwzYMfRhQhepzA34LV6daa1rcp9GMtNKNqt+4EwXEBZpwTrLojyAQQbQnlXjAkFYvx5yflbroghnhZ73zztZvLb37p5nJNrqQ3fvGL5ZasEK++/qXl//qT/7DIHrE80LUwnLKGEPOqO/XaRADMfcwcMz4zNBgrAmwwnvm+mUxbNMO0tms3FYAJNrf7EnAZwRsBMa2yfCexW3arAcy7LBCWGVx+jJU4PVxW/B6XaAAuf/NZ7pPSUR5PZ8gfOltbnDnpMXN5FmM8AkLbXXXo+wCS7MX2vPk+Nnjt4qkmoAt9m2YOAOR5ZjztA+B1As25/4e+e3C9Yk3ZDH6uUca896wNCN3O/bg13rvXMZbQnCeDCBVB97y0B1j4EIv0T+e9y7LqYVnby7fHMgVI6LNJdnsK2QMeUrIJK+Al1fsEQM0zPmNjpyJVAluF4196yd16qkxVKUMAjljoEMgzPpU1S2zgJw22fDbbKrWW8ukFnK1c7Tzvs336syr0jwJ2TXP6xisvuY3qf3r7A/MQnkspL/1inHFZrvoPlbQEmCSxJ2fQLTYJMehyWMwLIMpz1j7zmh/fczSsPud9QB/3SOgBgIt4SiFIj9yKLG0/1cmJ8kxOHHIGeCkDJ7UhABPO8wmBYyeNah7n1LUKuEgpKcekdkhAQnuoyUo5NJ+REdbj8l4dChS6DA8qhbeqI0SZTtgQQJKEKCydJGHxSuxvFIaUK+Iz1ov7UsPU4LVRnGmSqgWtkNiqrn9xi1MblM8A/6YHA9Yqc8ZzbGHvWFfLpPaYTJqj9Jj3VK/IqsKD0Hjdy2C+GypYXiDTOhErMsCWVsKcLGN23ryc2Wk8mHJj5U8NQjOOyJo15t1QdWeZDR/CDv201xE+e+Di5wahkzlxn+dh8s9z3VNn8I8f/oOswK8KNEf4V/2/jl3s7GIzpT07ylFL2BZYhcYCkELoWYQ57gnQtgdn+9mR741xbZ+BKW1vXCOWhnhDR3fa1SM+IIH1qmrp/daNG8tXblxaLl25tLwpEHpBTPf0iTPLD979aPnTt95VvFeyKwGi5ZJ3bGgzC54345fmWZvgJ4B1ZRC9MCU8jzKeLQOYf/PVgMHEwUWLz9nOzzDuWFOnNSIMeWsVnVbUKUAABLYK2IpQwnveL3N0685melteA7lN4Mnvx/GjCQK3YO5FD9d2/exPawAx7zWfmfePA6Bb2jwy1wP3PzTuQ89chYYX67C1Iu8etoS2S+4FF+rQvSb+LutnuSrdgxoFjZAMWbSuq/EDdRl9voqtKCZTiSpys6ZVb4SoW1wKPERJsJVS9z0jqyGvakNZhdF537VusRYOz0DWDXosmi2FCmsX1xuc0D2qX6bzTtTIOZzKnYI37Qb3WYI8+NfzyFonFMF730otMbuEFTiuVwtzXTGZv/fVLy2fPLi3/KWaYHwGGNONsPph3cOZwgm596ASrxg/Z2vvPNmFq/OFpa/BXI1ZYxSw9FrJ2uYX49QY3FteY0c5vKJOTLjdL13Q/fUdg3LbH9WpiLWkqHyHKQGMLp6Xe17A9DGZ87Rbbes14O5TAPaIB4+hIDwgPIxM+YQIWJnWP4O5oYAzXLutFRPqUmSjFJPLk1khrvhn4mdtaWwQlefaqgrQg/90klAZCqr6Q0ItSmEoELsr8r7zVpG05BJrbXSJUcZyxfvenZl8k0r+IVygDCGA9gL9XL9WdGB+HUbAw92O1AlWlbDl0K4G6wHl4b8BoZlnALq3eKPgFv1V+ByvadSJ/Haxfl3HuuS13sfneMdXjsMVR2Tshp88Nwh9QT70j5f//3QFJgBo3lVuJ2K8NlaPBN4fJP5xbYh0XrcFUDlE86Bsl/hZIGN9zpCIE/j63qWU7lxso/yJtXtZJsxccMcQfyWmeUmM4V/84bfE2B8vHz9Uv2oJvtvv3VpOXHl5+VfqJ39PUhk3PEzsk3ZhHEcehwTboUM8wcr28M+/55rmmQGIAb9zvrHoZL1zr2kRyu9hgFwb62uYIc9NN6M9F1q7LhMflufNXvdmykcbZa1LtqXBuZYv4hjaUzaOsRYeobEDG7etKRzy2htLW0yfBZansHgRFnIcCPXermKm7jjHEJf7QRA64ktfZCwwhENpoVs6LaAJ+qmWoZ8JYF1WnCFxdpelyHH9vbsqdE7soupOIoStvGB9khWsyjeVsI9VjXFiCZ0u9tB3aDRzwYXKWQVkFh1WhrbBi4Y1gdJU9BLnyXVx066KIa5pPSBZ2wE/eSZzisvZyl0bktzByQGDgOhTy+cE/K6TmHT1shTZd5ZPmTeAgLkBgglhwAIsZJoEqVhqY6UFMALosS6zzk700ryIBb1x7Yq7Lj1QnC1WTYAs5ZN8tlEMxNse0nULwKv74F7nOQ/opKTPHgAMicPE7U59UYdglOsaLzSWar5DRRF4n8vU6T+DIidrdVwmlkCtO7zCtNm1Pq2UtGId/pJ9ZK09V61FkmuiUFtpIZyDqiRtGNkqenFLQ3/ZQ1ttsbA70a88eQazjs0ssAggBHSvnjaf6QKEnl270Rknz7T1seNJuaa6wpXHxMmuWPzJ7i8JuiYO2tLeIDQKTHg1YN9Ac2OZDG0ndnPytlhBq/NUmtfsK5gBzHteOPYL6y6GpRGTup4F5nBcxvQLMIx/BKEvsFj/eOnhFZgW0T0ANMDeISA6gWaE4/a9rdB8kT04BG59v8Gc5nPtzlYEUwSKBVOykmEc2C16sm71BqOQReFzcj9/87Uby0uXzsitJZeTGPp5MdOPZKX4y3fvLO/fe6wkgmbUyBl/t8aRV8YahhFGFubK+4wn65gxBnysjKYtZ9Zkm5FmjgGfEVZh5mGYM/t4Piv3ipUlbr90XUqsXblCd6WAkgFrod4CJWCB6+J+52dc/7gFrQw8BYS+CA1srz0E2C3kNgrUcc+YFr1ccxwItRSE3sysO1nPG8veH7Us5H7PUqbm2J52htb7tTXu0FqU83FH13tg9pjEpEP3mXQc2jWga2F53Dl2a0RCz6hnScY71Sg0nieKdySUA1fvAwCnANLNz91c3nn3XdXlvbR8+MGHbq0ZepoF6rGEMo+bN28ub775c5+DqsgA6CjXsv+WiE0WfJ2V8oLwLzGhW0WF60FZaUEbpXj1RGj05iOdYFSrW6+VdzT/8Zo0XKdk0gV5T2rtnsjDcm754pXL4iMnlz//xXvLKYHlU7Ja3v7wtix3J5ardFNSY4IHsgYCLM625Y/fP3bViQsGnYBkgBSuYxKZDLoBkAp3AIySdMPYncWu0AdiEF0YX88+qe/cvXtP5Z5uuwQUijdWTQrWuxA+VlTNhexueOFZged7KmN0nsL33YHqkZSH6rbVZe5sqa55riATBb2tfVhCp+I71z91iUNLlMPjc4AcllGXGmueZ3c8SlTPr5SdXcIsPPCcYm7hN+FrfJfxJgOev5kjlt0AL5K1CENgTctaWg0qPE7oChc9vLrnw5u+rpXyjL3in8tqXnGnu2YYWOFZLyc86nsGvR3vatqKlb15fICjaRENoPnNPIf8TpwpdPBQXgUUick7Euec73icjFH/qMywjRfNdc9yx295xaG//xGEPs8q/eM1B1dgK9CNG4aUNlBrYbsFSdsbTuGXA3+c1eiZ5v0+hEc04D54WBv2rEETgOjUTddyEojMCDrbla42MPtHxGbJInFDjP03Xrq8fPOrX1C7wMvL2++/517Q7ymh4M/VPem9e3LtKd7qw9uKe6LUxVNAaJjUBCLbtTmOHCdYZH6Jwcw9swfTdQ9jT9LBtDJvXfNmYl36Ju4jnhdLEJ9PkJu15z6ABZg94+GauOTnPto91qWbDAQ2XZPmnMtusP+KgJ9JH4foZ0uzYabPA0K3z0xdP68bTLutcuvIBgjNeyWsKjt+772Nq+zQZ3PGT1PWjgDtY0BoBI3Xs7O4A8Ks5Ng8sgPSW7rL/h23pln/pwHRKvMnVyOtHAWEsAKeEciibep77+kcnVJ8IZnM1Pjs3ugbNqNYxgvLR+pyxDgArndlPUWxgdZIsgn9r1YvLFQW5mWxgoahySrfU20sHZnZLtBY9aO8xeU56WtV+Lp7jM8s6LqBPGv5SayeTUhe4wahp6TMXr94xSzm/v2Pl5dBHJJFAAAgAElEQVRUoui/+863lp/95IfLTz9WfKo7Ap2WFVXllOQitwvaYFkABqujug8RapDuViQwOcRA1z8SMLwmi+rLL72yvPPeuwJtslbiGtfn51Vm6J6AZjpi0UnphPbinoAKFk53TdJaXNJ6sv53tE4khp1XYhQWTMCmLb+iH/pvPXAWvWJN+yycEGjDKvxYADgJUfGMxP0cN73XsOvZZs1jGZ2th8PbdhbYplEWT/9sYRYdBeIDzHCTmz/OZJu2fobX1Z5VNYb1/LmNaKkRUfztIGhlxcfW9y1QStcx34e5oOZAZ+3KT6UF3kt5S0bJ/iXmmO/aKkwMcndOM8hGbgA+GcjmrM4zm8+2/MOGA1r84t53uIJKoHVpMlcT2B5u/X2aSg8G1HrusITuyaZNTOhWaTtw2yNv/RcPQqeAfp4J/7peY7qOle0QRTxl4C/igjx0mzzOgpTDeswN52fTYmehoMOTgtzzGdvkpC2AnOb/7WfF5MuZuAUUPniIc5hKuw1DC4BfvhWmkfEFpMG6wxy2YDQHegLo1RWBQKGot9lbMyaN45za0L2ksf6P3/6amAUxW2ThLsvbqh36737yjjon4RijR7JcPY5PLxDrcVmMFIPxWvi9ncbudW0GtAXnmU/mZ+Zr7XznHp+AMWvN53GDB/zZamWXZJUTmUws7qeA1LlPjCEW1MRycY/E0SHYY20KyMw8sl+Z3/p8yqlIagQEZY9S/P2pCT4bAl9pIgrI+HxlmMd85xCIncDL68x5QdiMOp68nyM092wCx3nvZ4G4ObyVhqekPHCo5z2n0PDYhqXkOPrPddtbH1IAt88KzW6fGzr1mvQCmWdIGF4VeHxw/67BI4CQn1wH7SCUz+rcEf/pjkm0kFQf9bUuZAR/W42cqSzLINeexQrXlkffjz/0chegTu5IlQ+fauhf9Bfe4ThoXKp2Ze4ygafcqXKLu/qcWdO9azb7VXRRVlmW4qXLVwX6VEtT/dfpWnTh9CfL7732+vKOisPfuvtweSQeU1UETi6XBDhPfSpgKj7y8UOBQFy6BrTwDQHLC5eqn7zCF/h3X3GlfMYaYql7pDJLZ4lT1/wrEaoswgBcYj2x4gFQuccVKZAk3vC5Qbq+a9cv/5gznZWUIe9+6sBQ/QQ0rZ4UnmklQsk7XX4oIJL1cSMQXZOOVnEru14nAIh7NT/DnXxJVlYskVw/efjkKSlvlFCLKascw07v+E4u8xlmHgA8FEQspzYmFj80YI6FFY+OARs0VDH9q8yDlmzd1L1twUzYi64OeOyzZ6uwla9yczsmta20jMNGAs5oA8bqlFRxqCX3BoPRr5Mn+FgNI8x6jsHFw9jiZzSYnecy530mzhaobmstgq2brRxgO3txp4c+P/id/9pKNB23MIcEQa592mfzfocY9PNuxNOuO2T52XvugS8/DzhfhWJRoQloCvgZJ5aAazMOCDjBTJAkgtiH0BJ5fflwtDjermGYhpnAOGDzfR+gDeLYs6iKBcwDFADpebQGmkM4ARj3zHi2Lu7cPy57vp9s2NSDXEE6YLIP92ti/N/68vXln/3uN5afv/kLW0g/1gL+n3/2d64V+inJAWLwdyg5IhcbZU0yP4MvCYXsWQ79lhGEvrYAJnMMMwpDnclOc41nuaasvxl+g9CsTVydARWpHzq/k83OtXF9cq+srbXujiHL3mTfnCwigULSQ1yctjTJEhqlKM+Y7szjzsshoJxnBUxvv+v1bJDwvGd9paum92lFnmcv9DyB/M5lWIJ2gpZDwHfLY477zhYMPgvovijvWvnFU6yjuecE63McmfsKQpGFUtEoVXOhXcpTEcp3T52uGGOA0H1Z2xKLZnAka5tdqekRT7kzl9qpGp/8XCs9iLgi6MlctpLWSiyuVnqhGxcTb9p8CUuRM5L7tQWZBiT7rO848qwzX+Yz/4uyQny5y7QB5TT2V86cWL6qzkhvPLy7nLpwebmlwvE0zjij8lOUr7pyQYlIqs/54FE3KmgLoisCqLPRnW5dmoGANwC95+XuJrRBdjbzcADdI4dEVH1TXPQPFU/J/InpnLHarP81xezikmcPnAVPwXosnY4BvWDl4bbCBKw46HP2OaWXZkOKKL9rG02thWuK6sW6x3Jp/gug6/exlDJunjdjzacCXfxqVzs2tBh+uMdndV+Kxgd02taoxUJJiUJPyEj4mw0SY3dt0fTf+wQwn0my1gyBYi4AT8AioREQD2vluXboEgmsfL49wx477zeAnLwgwzqOh9lw0hZcn8ON/XOCWSckDd4Uo86sDfo0In8hPvqPIHS3lEcW7inMNoR8iDE9S5A8lUO94Icr4aCRNvgyUOyDe0SjGYx0dmRYmVVbDXysGpiuc7SXoXvqioDdSaEDnblXBVPvXl6HZvCHppX7BzCG6e/FI2IpbA1uy/w/0ySPADM9svpqVxziBF9bgLK611rTDIgNeA7TqsBzTb7nMgFu5nVJwuNrNy4u//K731GrzgfK3Ly//MVPfr783bt3l7vyw7mfM4GOMDisD2jUzn7YCSI6T2zXfI8RDEtn9icAEWGaRCHWJMkK/B5mOhOFMocIAysWvefZ49DTXLdcl88CaCeTZf9SWsQJD1ikOrMzLjmelf7xAWj5yT0/UamsQ5b1SUfbtfLf44KpeGRu/JzWd/8Os40VY4CNQzSb7851CA1y/VGAUrFvWwC8BYxbPjIFyvxsAtynvZ89m9cf+u72HofA47MEyrM+n+uY+zfpW3EFFJFJjSUu93Iso/5FQSl7mMoSyTJnOibDu63bgIiApZksxPWhPeizCrCXdRA6vKukHNfuVU3NOut4gXYCPt/HgofQz56Hlta9bt/IIXqZ+7gPKOgrXp+a70CX1rrULUpg+KZYxR986cvLX/zijeWOwOZDWXCxZOJFYTznPhN4fCBAJqsoFQAAprjH7yqm85SsplgvE+dneSD+w1pfvnzRyUjXlPlODU5iO8/QvUg/cdufE4ikLz0gaT33GhyejQt61gV1srojyyrrbzykIWP4Y/0oWI+F8bLa8bqskPYnVQa4t4uy9zoyplg7fSZlsU7GN/dyBQBd7xhx80pZQWUtp2UyvNSgt0shMc4osHZ9wwfalZ0QoqmkhM9HSYF+QndrC00D2TJykNjFfe0mH65rPzdtPIk1bvnIPk/lsxShqk+bEAkX0decKa31RHOC1tdatFhD9Xws0od4ii2jm0ShPG9iAL67x68Blg2ubagYzHJ+389spJ25WG5RZcIjenpZpqedg0OfaRi/XsXqpxB5GtN81oHffv4sYLgFlcfdfwVEz7HSh+45Ydr83HqxAVQx4m15o0Pz8fezYP61/kjJBTsNTMgcirpDK1J+r8pH+FcfoPSF39sDwCzMWV+knhkxIpTwwK0MY8C9Q1IBBYlNsAMG+GD3wTwOtG8Pypyn7yeQNgXqFPInGESvW96v3tdVs26j6O0A64jxCUPyMnj8MYqlNiRactstRi3JgLcAZpjKDRW6/4Mvv758+bVXxCgfLLcFKv/Vn/7t8uikXNKU4mDtHHQO4hl9uhMk7hO+O+AWHg08JxDMGplOWinIe+s6DADOZ7EIweyuqgzO+++r7EsrGVuQNEFVnpH1iZV1At5tElO+zzWML675gPqtVXYKkFzziZIznvYyjZZRYN3mxFpOWpv0EtAyGe5cwznvzHcLFvP3XJc8L5/tg41pNykaO2StncrUofHP/T3O6ro9Y3M823tO3nqIT23XYrsXh2hkj58NxW7vXrg56XoUgU12tGgEgJXYzBneYSBDEpu6kCFAAZV+SaHjrDvez5bIalEZFz0CH9B0T8AodUHjTl6BKgklGk8KmhMPeprEmD4vcx9RHBPDmL1f52ur0W6ftzSzlT1Fh44MX89gZU3jhtVa6McNJTn+5quvLj98+xfLHUpEnTqnBhmAGFkqNZbLwkdfeOXzyw8UN4sFEfBHTU8nHSWWkKSguE/1nbPMTeOk+DzZ2VhLqcNJwpPXlc8E7JBDTsCKaAAwdlvKs/LiPBRIfUj9TLw72ofE0cK56A9v6154TpdcIlbyrGt7Vn3S3J/33ZlJ408MO+sFKPa+MTcbBQvYYbV2vWXoq2VlaHMqnaij4e1rL/q2ik+PD7STSgoGWfCTvv/KO7qzkvcfmdkWQj4P7fCs0FmAX8KPbOGFYZFZr5/IUcC0k6Z6jTGcwMtQMipIq5lby27TVObUn02ewRpkXKui3Px9lecj699GiIojOfKK3N4LzeKccRadQFWg/Vf1Mgj96q+obeevalDH3WdmEx+6xgKp12YygmPvtyHiFxn/BGov8r3jrg0ItTI89vd5hUEYsa/fcQ8T7lbo7QmQFuKrUA/jGQM10IH49N85Ylh0GO+oFBGWzzOOhVPwuxgTtooJQrlF4m38ewOmZykEc3wThHpaLcT9u2rPTRCy7jlgvhl8vsPPFSz05m0BXN2znzERLFpxt1EzgxxuoxXE6vNX9P2vvXp1+R9+97fUJenu8tc/fXP58zduLffkT4IRwfBd+hj3nu9fe1XAtzY98WVZ/uddq2lNnhbgmXWZ97f0kNinMOc8k5+JKc17PCe9vMPsJlOf9D2Z4kwKiWuLz/k3s2XTdemxsqP35h6G2nrXnO8hQBWhFUvt5AcTCIYu+bm1HoZ2DgG440DY9rxOwDjp/9C5PgJuejGfxsueBl4nwJ709DTQuX3Wdt2OW+uVfnufJh3s0UTOnpVeCWQpY6cQ4FjI+rNUWJigkoLpWKycnY3rXq0jAS5kbwMcZ3/5WOHOCZTRxhHLod3rrSSzZgAnEpro8Y0CGUuo4xkPeFDSPz40mXOF9a4A6M76FZpaeUPzrXzX51BjAB+ugAW7P44S3eq0Ct7Ls72clXXt8vkryppXPVA944x4LGEId+QuP68Lr+qzn965rWLwl5wsBExxHUkqDVA7VGvqLkpwYT0PEPpI6+FqFlp8nk35JOp9xvXrUlGUTJJ1mvGzFimmbrc1ngJZrbEYGlu1rDqrRCpAli2wzTutVGi/ePHM0EjWbq6Pv9IWTSu6Grv3kdHTJUo/DYoavPmxw1KYM50zFp/IBIYr7RLXjxKErOwk1SjXAaFpw8l3AJokfPFMwiZqv7tBATGj+pN4ZcYbJTpx7q4hCoju8DC+j9wU2RvQOUTZ8kUzbTzCOagnlDV2xuhvz1XOePhAzuvkO+vZ10AC3L32De7nma5l1dOxuA9rONd636xAHUU/z4O3juMJvzIQup3I05IHDtWkO7S4EQL57Gn3PCQwjpv0sYvxS4DSec+nAcfZTcRbGRPl0QV4LmuobzGA91yzgI4Z38TnU9iGED3mLqa7s6XugGOI8pyuo7TFh/fuiGGqVIjilujp/JmyEZ/Y1bLRkPqQT4F4yDUZ+plxjD4oo31jgMVKa53Qw5yOWLnaMrsewAavvs7KSo1zD/AipHr4iZex4GhLgDVHvtdAlVghn0eu0b/LKjb9+uVzy//2x7+vLM976nRya/m3/+kncqdVwPtZWWZIPniAW4bEibasRhCtmnxn2B4q9r8yic3YmU8sSGHysaJOZj/3wQy2e9PnvgHZcWPFYpF7B4TOzPto/HGFZc3zfqyhAMzQItc82VpFNB4nUrjdX1k71heWj/4zdHDIQp7rwxS3P+fnYfBZ96xTLLWhj73zMkDWFqDNe2edJ51tLc7zeYcs3du5ZI+OY/hTEOXa7Vk7ymZ25+BFPzukID1LGLl1ItZ9BKL+XRQw+kTlgnDHX712fbn10YerMA+A4J431I3sjjLgyb52lQWKtTu5iPjBsqLelysaJRhrnkOFSK5RT3XGyTq8KsviL95822WKrGABOJuuiCE06GpLF25/Crave988I2vMGBhLCeodCJ38ZksPce+SzHPSWdiVDMPrrAoUg0Oo1fnK+asaxQOVfFOSlpKSvvvFLy7ff/tN1Qy9tLx85fpyVxbRB8qgPyfr6F+/9ZZaZ6rChUo1MQfc62RbA9BReiseW2WHAErEX5MgJF705LHK9CALzEdq/QLgLul+lH86Tbcf1lf/HNOttcV9zNx9Xzon2Yq5SwIFvGKkiJKI54ffHTvZwDJ04/toIwGqBmb9HCulGiOJUTdvvLLcUbvSNPaw5TEwt9cuIT7ZG+jCvLZDAnLufN7b1X1BNMKipI+9Q4AAWZ2YNM/q2uEKF3j3q2ffvPdlQfD7Oc+87zE5vrhyJWaFCFteaYrQQHAWuGe9PA+EzOB3czxOnIv3rPFDzt1UdLbAlPvNzm7BkqHB8CzzjJHsayODaIFXxUb/A7jjX8QSusd4G2Bsmdcv8/cEqPNZ3vTh6j3EMA8xxUNjObI5v8yAN9/dCprtrbfzi6B72hC21tF5bYKNJ/PbjmFqRVNjDPGtwUmdaFOgqu4YIBOL5nkzpRPLxxIcMIQrKsdBVw1bQgn0t7l+F1A9E3y2AmprTZqAIcLT2eOtHGR/1+s4DG0ZW9eEs4ulQUJqPm8CMrsDN4eY75vGOsY1B9Tfs6ukrJfcm9irPpEVsM77tiYsy2sC49/50ivLt7/65eVP/u7Hiun6wFYMhF25e3QRQoDYpdynBx8mVryntPXQx/YszLWYVsHMI+uRddxa+SKYp6XQT+114Xl8J1ZLhHKKek9mn+SAjH2WbAp9JUs1wDXusXNtPeA6PltjtLCgKKa2mPG6OCsIjXvuEOAJQ5/W2UN0tz0TkxFnDSfdbXnLZPZZt91Qd8DuEFCeylTWLfeY45oAdo5pnv8JZOf12+9O/rCe+3GjQ2t53D3m87fjOnSfef3K/yS0cZd/JgBy8TzF1LHI7brHYMkjBpCwEbtv+8zGSkqmOFn0BWTOVFccLHskrCDksR5KOSbTnDjQlGAi0KnWTEqQhPl5KdTEhKbWI1bVtGHMswzCaFHZfChuyd1ZKd10fh4ePNfaZ649U/AKZH0+PyMQ+ome8akSsC59emr5vADnfdUcvicg9Qdfen35wa13lsuKx7ygz6ibev3qBdXuvLb8SAlLb77ztmqnXpVVV3Gb6lr08d3blb3uGpfVIQoXqs8qFlX6vQtMwsfva+4Uq2ccrDdxs2JOPnd05gnA5FwT80kcY8V/ojicswWQ+qOOpbRBVc/qeEWefV6JTElMchZ8J954Lfpwkxx1VmNND3UrCC4aX12NkkDm8aO4U6SfJLS2Etq93V4Vvsv+A7yjTHKfeHsqWAvBRt/2SkyLchD3tGMxh5XQ8Zt4gDTHlFYKX7bVEqthGzmivPuZBpJSrKkKgAGjPYHmqSRYdbFoQG6sjmnx6mS4kRA1eYs7cjV/XsfR1nvc+i6s369VxracnEaeFLaf/Cj3m7kc2dNDMaFThm/5wnF/b79jS+jXv/37G/PVcA+ONP65EJOInvfhL3Ld34cBPu3+h+4XhjkF+rPGOL8zBddxAPhpm7QHLPTgQ6WRuMZupLFDEwTgJp7aTUDmIbAZxpjvc8tZ/siWN+JGukxJCNI17hy7A8PH9a6i5Pr7kq77yvWXzcB+JgvGI5iH/AsEraNje8z1f6v1sABgg9vWuI4Q5bBIZ03mvNY9GgB0goIcqml1m1rfanHcHNS9skwwldZGSZjg1zAI5gvjs0WjQZs8aGaqV8UgPn9+Wf73/+W/W/79n//V8qdv3FZ2fJUtSS1GrBVPYPAuFXLk6O0YyLOIcfP5BE1b4RewcOiWK/33h6a5behEj3O7dnvMsddiz4rQCknA1fzM9M9z2s2zxtKYekoPsqGBf1yrnwGZW14053UIvG2vn+c1892uTSzU81recyWInlcKTWe9cmamZZNrpwsy3z00hy1AnHuaPcx4juMth/jZcffNGLbfOY6fbdfoOD59iP48ftcqFG8AYCCgu8rGtEobSOh8xb053ZF8lhhiQAEAy9Y3gRgsi1jmSGa5ouQY9iAVHUoZKwCaEBOKsVO8ft0fXZNi7CieBptdrsl0C09w+Z1K2lmVd/aXkj/YYQ/w6fCuTvkuINogx8oS5wZQpGL1n54UX9UVV5SYd17F4+9++NHy3//u15bvv/HmclOW4i+8emP5/o9+vLx84+ZyS96o//Dm+4rHZ10LtJDR7kz7LpN0wR2oHq1xmswJ3nVeyUuAFc5ZrJumbc65/j0WiAOUFmiRgcFufiUHXb1mC3HoPOWOTO/yBLkcEXNBEdBFeH6cZKZYUsIEHjyoJEXWHeDpdcRSiAUQsE/HJfaqQR2fBUyGnwc4st7MhbGWZ0l72WCRiWVfbTnX+6EjF+gnPAOg3s9ZQzAkKOIpYw1TlD792sMrQkdR8rmPm5mwDs0b7BlqXhFewrodMoDkXE1gmDO0Xo+MYR4uq1W/b/n6HqZonj35RZ6Ttcz1ltKOWe0uSXpCcAe5DMnGz9r8KorUr7wHEPq1b31XNLzv588C5LBsmTzXP8s9vmVYf9+/t9r1CqIQTJtxb5/xNIDzrPGsG9TPmffaCrHj7jXB03Ysk4Fb0B4NtajDzr+hac/5Q4gzHjTEfggs53CsewsEHXPzM/QvcSz5LOZ5/iZ2CzMjnSWu6+D/s9/57eUnP/zh8r605Du4gijZsS4GwfcFJyBtH1BryRWf5bn1vLbjDpML0U8L3SqY+7s5iJlfmGmAgTXP4fqajGTdxwFo87lbqvWhBJzDUDyOBp+TsWhhjJZUInu5efqz5V/+8XeXH/z0Z7KE0jHpnoUOsWkXVLSerNxHCAln8f/9XltSOQ6QbO8+n7dHf5uzdIhWtzQ/gcsWeM61mddNBpzCyXEthda9nz3wgNDmtqsl4lnnfqWfwYi35/kQMDu0G3NuoTUrJPojHbUmDXLfrTCYZ2kL0J7196HnH+Jzh9Z8jmv7e9aIn2uMY5/LLc/N8w6By8njtuu+HaeMnT4qNN+8SFma7mA075H1C61E2K7Wos7wtfULYemOPPKYNNFwPQA28cXr92URzbwMTnHBNwi1Fb7jQdPa0AK/rUr+3YXbsc4XmF1L3MAT4xU84B1c+U2XHbNLt7Os+QzQSK+2x4odlxq/XBN//edf//ryt+++vdxWOME3Xnl5+cXH9wQE6QNPvOcFZdCrj7jc8r+4qwRIFee/fPWK48ldd1PrC0DH0nxXruwCLgWOshbn6aCkNboofnRfFmWK3+c6it4ndIayUA+V2c51gFksqgB1rNNRDgF0AHyMF+b0GCO0VtevX3eDDlsFFcdKuAAlpkoJKJCIIu8GA8rUp0YpVtFJl/k9PD0hGg4toKpBKwuMiTNpgKvnYQkND4s3J1ZKm17ay8M1jMclmew+68rUHTZC9ju05TPYJb0Y00xmCo0n239V1Jkk+zwMDeFbU8GdMng9wweSZ/1d8+mq1hK64vnTwLTlA+vzbdAC4O9CnbJGyHxbfJt+XT2W5+lvn7GOD31eEHoc/zjEX20JPQRCJ9N5Hob/9xOlx39rbtYKOp4BOH+VY5jPnMIrz9h+Pt8Psz8kKLaC77jNmoJ7+8ztfacFb4K1rUAIE4oWFK1rvX+D0NlBwYC0D5Hd0HRvkPvmkQ79JX3x5rnTqlmn2nBiaO+KmT0QlVKFzp4GkW8FwFdHCQsXuy92LpAZe8I4op1mnSYwn+DRzDuu8wGgsp6zWL3n2/EFZnwNcVZmgYY5rFVzfbMPCQWZ+7cnLHGfYInRPF/RvX7r5cvLK6/dXP7N3/xQ0V0SAloHkgeuqSMJbfWofVe9SIoZb4X89sw9CxRM0PjLntfnBbTbddrS9tPOo+fT+z2twVkJa/p9g9W5xJ6PkJx5BsOEM4ZD52cr3A6Nd3tGVjrsMzABoZkzYncAt5x93guw2j73aetyaO15ZtxoW8A37z1pZAq53HPLxw7x1S2dHQLIk74O8cHtuu5djxWK8jqUGfK/Kp2EsMYy5jqg+jtAMiEaZ8Vnsg64hbF8cQ0A6qQLuZeFk7JfXGeggyAXIQFCcKe7JJr+5yRBW/qx2FVozS5DXnGOncXtPWxLbVlCiaWUm1fP4xUeM2lkGgTm2hj8yWrj7wN82n3qM6BBAS41a62HWmY+/nT5DYHKn926pTj7z5avfv7m8rdq3XlS7m/aBL98TfGx77y/fEVu+p8qe55s+ROMScyS9XJbSSUKfaJ1sqsYkE4YEdZJrJy46HWfi+p6xPoR+xmlj2sC4B9oHwChrN8aGnFGVQpQ6DXuSvjqHukAXb3rJC+BuXviccw5rXlvvHxdMbSP3RY0SYr8dAKQrnP8uP5jbwwWNW6XNOo2nnYF9xmMJdz7o+tImIJ+2CNbQ/V+EpP4fZ6dus+nyzmBVccRa46M47zohnkb4DVwtIzR3jjGlHCEGDIaCPK80/S6b9nB9afZ5zaOpCFCrLCrvNHareesteyDvMwrsrt2K/8mj5k8KMaX7XsyrheI1ZgD6lcPIXTIuJHVsUizdrj3RQOuvECVhqzNc8SFZo7PkicGobjjn3XhIcH8IkLnaYz3RZny9voto3zWs553caZAmwJlmsGPE3ZbYZS/5/uHxhlCi1n/0DV7ezUseBFIKxBr4RUrx/YQmMA5rsMqaSba76ft2FqKyYlLWAQLHlzQofzS1YvLaR3SC3J/vaG+xrelrd8TE31iNIH2bZjlf34OAc9YBGAUMJUOgJ4WsrlGsUTk+j0XxLA6HNnTdoOse2gsXXOdwsMHuT+bhzwHPEDT4GRYbVfBzkGlhZ5AeSVdnFhuSCB89cqF5eKlc8tfvfWO1kIxSlh/7dqSIEKz1rXKVzoCQufct4DgOHrJ+1PYP8+Zmvefvz+NFxw3pnkO5veP4xHeb1xxRbS74Q6FYk0SswGgxEoEz/Z5uUH2cJ63uT6HztV23+f52QqH0MU8a0/bpznO0NKMyzrEy45by0NzDl/Kz+05yjocJ8Amj9v+fogOck2eE+vknMeh/d+NvXjIRfqWYygCyBOWop+PaEepM8K98y/P+ylRqQwAACAASURBVFQhQE72ELDiRVzcGn/e/dpxn2Kxwx3vBBOsfyiY7WY/IwCFxcwleEx7An/QIXxIvC1xyXS0qQzlih31b75PF6XXDVIKbrt/KfK9ZkcHbAJUmENblNaMfUahoVwUAL9Py9BzcsUr0eqrn3t5ufXhx07KuaqY2V/co+6n+IfAI8DyqjoHnZLr/ozA060PPxTvIYMbd7pG2wrxFbfkFXBgvTRPhzwkBhJQSlJYA/Z4qeD/Ka4OWD4vMGtw51qq7AtudgHETqxxuaSWM46hdd3MSnKN8YIqBRTih/8Z4GDtZO/ZT3cwqhjHnA+ALC+7z8lk13+OI9f9ufcTtwrt5iqUiQIIYrHrcbgdJXyeMfTcnahlxYMY/10ZRD+zeZDFk35PHKy/2zKLfXXIQL6reyWePq56PptJwPNMcq8t70l8qmVay8GAw5mZvoZ95B5tbZ6K9/psZEyvTdYzMvMkz4i20XG7yY+wMqD7ooxxL8ew6lrWCrxJnDQAPQacus1+OcGt/HlenLWC0O1hetG/j2PEk7G96D2PY2y/zH3+Ib+7XYOnMfGi+yF8e2Dc4xBjn+OOlcOuiT7sudcUmodAxrTk5FDl3mbY2C8hQA7bGJ4tiXYjERsJU1OZFBHuK2dPmknSzu2BmOeHD9RSTSDsLok6Du0pm9YKDhqEFhjV/xACnSWeg7Rn9QF8DECZ8fvnsEJlDqG3ZP2vB7WfYUZkoZJjtO8u8bzbdbUFZhOEEoPV7Mv7yAGmVip3Paf6pa9fPC9Lw9nlHZWQuS8fJMCd69N2EOsF7vinxYS+CK0+D2B91v0mNeZ+K4g8QKvPup8/73U+dDYc4tAPnWehIopLMzfzLoOWX1ye5IDJ5OpR+27wnLHjFLrt+dwy9RXgler1zNCfQ+sx13FvjliOOokvYz/u7Obz6eU4juE/iw5+GX6c8zl5zco7WjgfN9/d2pBsgrCTlcyWuXKFUnPygtzMxBvO+2cP6JiULGhnUsP7xKdIUIkuA8ghAQkgGqso1hvThQiHrmQAIIqzP9R1nHUAkC1hAsUBANCehTC0xhltIBlrG4pmzv7kOx73AXc81xTfoczdLpbPtS7hufrOF2hbqhCnMypC/5nCdX73a19e/vaNXywPsAoKVH3w5NRySaWYnigh9LHBBHNSBynVIH6gNTjl2ptVqN3nRf/OGaBVFn/WDmszIPMCbnHKDsFfKYLvPejGFp1kiSGZmMskavm84tXBkkySEQuPWLClUMlfXf4p8ZUUk6eIvitsyGIK6MVKSi1Riuo7HlbjIY4gcs8uf63RZc21CtVX3CbfSyyvz02HMxgkag52zzdQsjVYYD1yMiAsfMB74DJJAEmBK4ddFCTkWT6HuobYS2TMyveRVx5dcaMoKKbRpgjLOY+p+NEh6+eOpw4MEAYXWvHatmziufm9eWBMO4zBZIdFGGMITWtGHk/W1TkdTuSFbjyR1SDDXEKLa7tUTcAJX107l7hrn/8Ycjx51uIohjnEB5/23q8MhB73kGcxxecd8FZgPJvZ1Z2f97rnHcdx102hMBn9FGyHQOH2ftP1ls8y99y33AAdbO2Wa8n4LEreCjMTWTPSFXw1GJvPBwwm85uYIhhZDrBjb6xIEYdF3I/Kf+iQfu7imeVz166IkX6y3BbzvCs/821ZQj/W9ylBFC0uz7ULHWbch8692PV7GMbeYWsgnDWZ15RG21aMnsTcg2RHhwbiRpjXzNJW0ZIDUHHxGAT54O2yDbO++cn9+O5jSqTohtWJ+fRyXRaE0+rvfM9t5hT7hnZJML7ep4D2GTHij2WlSLLTpNVDNHYExB246BDAeBroWJnhgfXbo4thnXzWOdmOc2aTHkf/DtHQjWeMucfWHNbusYyRLTlG0G95xPx7Kl9zTVZ6aEvECjwbdK+0RxJHK4jz+5O/zLWJMEsyRP7ONRGI2+9PoTXHv93HQ3z1EK/bXve8/Hj7vADQnJPwhcmjcj7n2djSmDROJc/gKn6wvCIXrUvbAJhk2XvrjbfcEYnSPDRUcMF5WfrIck8bSO6NaxiwSnw17l0+SyF5YhntcsXboHvnfHncelD2wX9ztrtMmIu1k3TZQGZ1w8NfAYINNPiZ/vNbeuaek6fkWSvvTUyo6MjWM8CTQNhlWQo/d/7U8pH6xH/j5WvLVxXGc16g+z++/cHyl2+8oXjPl5b3Hmo+mvsTerdLyQccuMsQPFvrSdm38CLHv+ta157kOxTx70xwzhjr90AW1qwZc+f3VK+INc/GEM3/ukKIbt16z8let29/7D0i1rSSCtsiyflVZZAAUCzOPJO5O76UEkiAUf19TjwQ2XBKiUyO5RRfJAyDa/lJGEDiOCm1tJZP6jMZI0Vc7znDjkjVNe6opb1M1vuUmznfjM1wkr3oBCKvF7LIUm4HINd8jIG39s5HgGArwaH/VEKY8jtjCr+37Gj65Z7reenwgnmWVv7S1tvj+MP2/axPKum4+1fz9PlMxptwJ4d0kIhMTKzoCdlVilS9oK8a6+FyTc/LZzy/uOODa58lZP5L+/xFFuNZc8tmbhnrVqgdYbwHbnxoXDkgUxBtv5oxWLMhjqa14gk8J4EfGut6jwZXq4BEuPtAlQZmVmZlh9gb1ZmzO0WMmgQkMZEriiU68/ju8qpawVFOGA331LlLy4/e/2D5iGLGnYxkzautj2W9HAAD7TOAtJ87gWKsD1mHuW4z/morzOdBjPVzruVWWGTNeJ6fT2yMQfcu9itu/CxLnmnwJIZ6gp7LrKk0/tP6ceWsXCMyMMBwLRS0XjBalylhHfWMXWeMo0RynI55CGyEdvhsCxDmndOTeUvL/v7mgWFQfBYGf4i2t8J47t8WzGxneWjfco2ZOAKhQWozrIMgdO73FP7z/TD0rWKIlSVuyjnnLc1Nq+2hddg+a16z3ZPtvLfrckgZfRp/muu8pY85jr2z9SyGt/k8IMe1XInjHK/Q39PuzzickITVTha9cwItuNcBUyi2N2+8unzwwQerRRLhnDadu9JMO7era3xKiU3PeHiiwYx+phUiNSgBsgVkdl1tGCfu6zKkFQOykuFC7GVRNL20RcvAB/VZ5zdgdtIHv0+3aj6bfPkzmOiwJAF6TmAhlDJ9/Tydkj5bvnb9nADoSXmViJ88tbxz5+FyW+O8LaX/kfgLMOC0rI4LTZTIo8GT26DJNOOKG5VpznEuq2WBaOAC8sLWro6dXF3UlF1yYXti1WudfAeNN4AQl/pFgUIshKw9IJIXLttYRx17O5KuuL9llZ5JXCW1gT/V9y9cUsk3ZcqXO3jXACQ0luSmzyjLxMoPxXMvia6teowjHrWc78xt8kTvaxszo/S6asl4z16uUT4rfKdsEruxeu4A9dR73pRGmkm3ORdeD2J48a4MXr1TVHZu++2ZWu/XsnTL83LuD/K8Vuqnm3+PDzKXtvr6LLD1GLuwQBNK1uEHJyA678jTQWjo/3l+GoR+5dvfRZ3Zv54F4gB2IKqxSAOU57nxoWueJZA8uT78/B7GfUgw/H3HcOh7200z0Q3z9/M+a8vsQ2SHBFbmmoQZ/91bMIXIXIPj1nQv6eYYV3K+Oy1CJrYW8ikvArNIJmW5aMoFsQJVEo3QfkWUl0Qbryr28bq0dsdEij5uvPLK8vN33l3evvdAJZtUgkOW0UefifF0gL9dGzsqLvcGa21kt4u5KbdHw5AIBIBSXGODVnJY99aq6TbzNhNAAABshlU4zCE/DRcJ5t+4GdzrOuNu+vD6xRdogsVqWqEKJ7EAaI3O6HvEfpqp0ooSgaCNholTuikWvjrWKwEcpL8JHA8J+z2BN85RaO1ZAGR+P3M7pBBtge5x7u7tOZrP31u3QdjT5Tx/N0BGGWKZGxhEYG0tcPO8HQLsc1xzzhEw8+xnDHkv93alhNCyd66SIWptiP0taLCe8/ZWrPTYGw8w2eMbvlO5IBMuM5+dNZzlwjyf+hanYlUmdsX9K/525fAN6hG2RdNVDzJjzfoQA5ZM8ez5zoKLBbNMQLaq9HnMqd07d/0Z9zinC65fuSQAUm5ag0H9xPKZDkmxfFlhEzBy/UqV+rEVSW7WNFA4J0vonY/vOgv8XLeetBVM/51ViFAp6m0ZbYvXjMdNV5zV9a77O15Rr1OdSLnyhQa8jMku6XFyWQa8ID4zw8KU6g/zvMxQq5WWBGJUPl/gclm+cfOmknruLLdVJ/dffOuPlv+XujN7jjNLrnuB2IHCShIkm+zu0YxkhWxtVlh2hP9uvzv60X6xIxSSJVkaqZfp5oJ9XwjA53cy86tbH6tAdEt6MEYtAlXfctfMkyeX+9//1/8cHH2c1wlsGiuFPq0RXyngfpmx9rdYuX5/HsJhcZpOYxMJCa7NWoZLljJOVChhrCrrveJrWSeEPnSll5wHEOBVC1tkg9zzMGO6nzhW5CR1OS/UXkKMTDIIwXltUWbro86Mh4GmjY6HDTk3krcEd4Xe9zfIbcvUSAqz4V9CstEDNdZVZaXW2yxL0qRA1vWk4H4DHG1U0COHAGQ5JdYVOsjbNT5rPRUxfzGmbqtblz9JWEyrbBNXjbCV9Y9XKO8J5rzFRd7rVDjIZLJJxmok3EX8b8Qp59gx701DPGwG3RFaV0ZFPDPeG3qdkJNK3o25qdOkmAuv9XTxu+/W14FXOD2pHZeay76umYixciz1T4DQkTKMl9B4173KNxQIrbF/zL+PAZ1t49rJ7z+/Bmzaez/3/WjNjGIAH3rfQ/3rK7aH+jlNCdbz++3uP+shYOEJx0Ls9kPGszQKpRZDt+kTpHZWom42wGIBwP6hzBqFWRu4s5jF7mHBklW6IKv2xdZwsKb7V6VY3gl87jx/JmGzMDi4uBp8p0Slaz2cDc0x73ZV50LrgHOsau/T9nSkMFgVAgDobYB1CfHRBoreV/9q/Nrko27urapHwLFcIwVi/EzAcoLQUh4VIE/Qtjd8T2F37TMDECEC8CbEZG1Jub7X+c5rcmFR4uNUJ53Ma3wI7L9EFPWMhkmbtfrXgufH7r++MHjMfY9ZmzUGrXu22LvWBd1/VjtvfSDaNzrbeW0ZYxTNGHDrG9D50pq/Sde2wLna1I6vkzgyU9excJb4sb/qc4OhNK7afrofKK4EpY8f81C+JYz9rgQ73pMZgsLzuuMAO0BeoSkjSR5ryVKiS9qImqzB9PAux5L5SFolzKVxZrlo9sonPlhl1hD7mcgJMzqpsIl21PUO5bHOiz0ZwDbGjoQcAwsxcM+3Ns2kFoNpYKdrKOlzdHTk32E0cbkDkng27kGXdsrEnnW5iD/s7ft0JAAYbOfp0XG8V6+nCP2x3PpPVATemETzVPc6DlTvIH7OsaUwPjCgJMnkvBeDx/M+AY4aFx9QUUqcpVGOygQw3Bd9DnnTyi0+65MLrm+ppM5FzobHPY5M1Vj96R/8vsHp3v7e4J2O6Jy5n5eh/3Lwd+/fUlNe/VNFADGjBt8lyzXOs/qDuFt+6Ktd3Xn8JUXmL3Vi0pniYsmih+EExK8Rcyq5fSmgTzgWbnRcsqvKot+HoVaf6celAChs6yLeHxKC9PwzgdB5xfTeXcOaUR2lYu9ZI7DHhDUEc0qVAthAGFSDqHQ9d2fB5/ppj5i0TE5Gl3H3/s3kmpLJTnxi/ela2k58cB1y4GtSUZahUKGTrt7Cs2PRdjK58AHri6S3exZg78cgjvvTGGu/9vOsx0aAz33KvysMqe6p/hbzXGunleGdfsjx8O4sVJy/1PsCa7cAEvk1akvJu5KFJbccH9qE+HXYz7+MQG9ttkk6xmKnQafdr4UnW8BZZ8ePfxb3e4GBDxohb+P3k6mIDx4DOuvWaaDxITA5DdBNU9xTmvngx48Fsw89pG1ny6T0GaOf+65W8fcVawuM+sCznZdqg+c3rTKvl7TowsAOUFibsPuePZqWKfbczvLiYEOg9JYabwgsCUMCyudkSb9VCZFdSnIQv3QtgY/gSpPWIM2MYGxSbxYru7CKA9iguHSvXFD1/haQe/MnIKi5+ASw9wK0DbJzc3UCJpVaB2IB5MBftaudr2BCw0pvQXp/zSOs7MoSnkAF4Xo8V/wbiQ9WNDAXJCrpvSdij9u5KmHa7rf2+X1Q1X73uT3QrrWH9l67rmuM+2urf/+0v9s2TZINLWgdywZlnTWK23OFgk2lTzTXpLHqy5ZqV8ueT9q37X6dlBQo1TYGqIqlKCDG+u3iWZN56K/J9r1mTEtDpZytdW+NYkMntmF4CEbEQGV7w+JwUVfs3/HRXKgYQVxoLmhdHgx9nJnCNaes08pEDzAaNTc97mTIqkHzJHgosQRACBD0ftDnADfi+s7PVVRI1xAvFgxW1CGM04uytmICMesHg+hw+/HuYjTjaMmoPcm/9R3jW0bOvORMuYt9eg+Z0pIPMJcLqpl57ROASMShfJwKq9NeGqvPaC/vLtBLJwBEjgNNERRtjwQPFzOPGnMWTh5rZELJnDQM4tuQC1EPOeVYKvF2/9CnKpw/BkoNgJg7TggKw3tOYQozGr+//OLLwdHV6eDg5MzVBPYuzuS213GiStg5EJ6bkWV/J8DojGY1/kr9Dp42mEd3wUxZJNkYFMtV49N9MDr0TsIPWP8Ur19XstKtYtuPrnVMZo5LhE4IlPo4JCKNlACUDDZeMx9drEm9JhQiM9h5H0maBbQdC0p7uZ6SToQI2KBPHUOSUK6fVoaHbgjGLyBIzEUYQTHikRcQ8dpcVCEHGIfB/uuzlPEQIV6DJjcSrySoKivLe8j7LxNiW6ZvGvBx0+I+u7GZ/2koKWUYt3jFtM80Sxx1QPu1ulv5Ue/q5Gu+uz6va63jS5/7yaN0uicdco22o3k9xk37CizXGg89Hc8Z08UdCM438wz9SoUc74FmPILUjBsKS+qvb2Y4trMPQm3Jo4inDDwP7xer7yvMbjAaEDs2mLlpOwDQDkC2qP0u5nrEZH7u+T8X5LVtm/aeFvz1+1J/98HyNIDgZ+XYuJ/NLDzU9v7zJj2/vX8i4LKui402BmjTyOgWYI53B4yynU8Epl4rFnRjSQpJn11JsKwsrYqd+KDSRMuKHxWzIMbguwOd96zVyCJ3aD2CPvsZ7gH+LxgVr1z9XaVQPJ7pMmnHdto8VZ/b8bAg5J12K8WGaNd0HwSWEO/ihXJNltI2gE7l7velIDUrxFh6fCJzP1jl2EAIbKxzF49GyOi641ScY4K36Vx/DfTneWzeHthjjwGotbemrenPPWPSff356PezgCT39pmhPmi1yzRBAEzo535qXvtMc/++tk0F8ouhLfDKTMZeDfFZ/4bLKsoAlWAtF6wVYpYJauVBN866KbwY4civsjGsT9lwIbxzb5LMZsXv18jVnFnHKO6VlWW5Z1WRgmMwxQbCagHIFhSXDG5gPRsE8NwsvwLYOxMTiTeD02bmBdzOYcWIWYbhEphgv3wUwKlYvwB4wQ4zAMSEW6EDCGEQ9Z2TSgRMYaiIGy2QV4ku3juSCXVsawtCY8xLm43AHM+8oTg6FTgAWbrO9R3zuEmesaijKmFWPUeAE/1brC56vcopfVqo2+U73I/ayx3QHIkjL5lS6LCorEWvFYOemEGPdGXUJ8BmzDq5yRX0P9nJWt8OONLnNzJMfTqPBM+dst6/0Fz+11//0eC//e//oTtFhdr6mBm83nw2+KAC8LtiQBcU6nSXwM794H+BJHJVjUBRrPOQQ/xCxL6XdLqZXQUA5l+gCwPZDGICiJDJlMQifCIYTsCeDQ4+T5dtZVZ7OyRLCbJmfIiC7JhODygJqjFyUaBLfxlcZihLgqTbEN9jPzb+Kv4y5XMrEhwTS8Kri7lkuIj6GawozKXhbOoeN8UzXPq4QGS8N/YnBIavyTAIywC9O+FUEBT5WRkf3GOdZx0QoGu8N9ay7l+3HnJ9OGzBqoQjqHOEsq+lxzpZlPNYoLvWZoXJ2O3PCAeCjDXI+jXrH4nGFi1qYCR9ZjO5nDWQRlfenms6xy/7XKWsojPRyzsZJyE2wYoYunhh4j1246fc1LWfgtBugzH2vRVQk+12usH9JdJbMf+CP/uKqB71c8Dlz7n2X9DU7tbHKutJ4P5fczwngdBqW9DuYdH0fypGpVXiLXsIs+CMTAnLF2JC13UO8fZQ5TTEmCzMLQ72lOE5p8+eqdjylco1fbu7Pzi51SbSRsRatsuoeW/s6cy5I5aIzeGNyOqtzV/saILVZtPWhu+zzNWv6nMJlrJW6/uW1fTvtI8TkXpDY9ZAm9aCxy7MsHVdwJr6eNS8644PDOFSggR31rXYi0Uyd7URSZpYXBmK2ThxXb1f8jNpXT9kOE0C6O3Y1Dj2AVM7jm07WwA8rf3tO3l+HbdngZeGSNuPmvsCp62BYPdnvughEFr31DO4ZRrIf6jdLSi2G9JxUwlWan3C2MsY89jRpyaMA0DC2uA7s3nFJGofwEjBRAAUKSuD0bKstYHS+qh9tLmupA2BLNjGk9OTKD9DhrOuN/DR/ZSv4X7iA7e2t5xBjgI/VM3IHcVlczACRyYCWK/EZHGkooFDKjmYRNao16/AxbziBOlDxQbiuj2XwbSiZENK/HBfy1ACej22+h/gNOJHSYSJoyC9fdXX7a3twaGO9HUyE8wpSWAaC4AynhMu5F8zmTxH/6Nw+ImysBm7W5UtMgjX93OOZVSb5TrmPRX2gQG4JCAK6MVYDDgboMC6vGdId1vbGjLmrvvJz+qarG8fYNMZ3ZwIl31Pz4o9LI5cCEXPONHfKH4eLDM/xeryOwaBP88KIri/bVxwEp2U93/++qvBgp71XvN/KvbwRmN5cnw8eLm+M/gnZaofSEDNXQnk6F8nIcEwErrEe5IoMKDMzgVYCpHaue2zk/UZB2iwy+YADHmfjWy1o5IDSVEM5REGOAXvz85PPT4LamPNCfISIEg/XTPU8pDqK7D0pD7RUIKWIGdhaSN2kzFiHoMFx20fIDYAlxFPThV6Qh/B7DoZS2NBgzCO2Ht6D/8L1pTvJXdNhdBuPATJX6dhMKNxdJa8QRqsNTVPYUwLPOn6LBNFrGvEfAeJw+BE4pSul8ve0p/v0SOBcMNAscs/+9LJvzzJijXqdRprxeWjPA4YJvHMql7goUsjt8pyxfAE0C/D0cOldhVU5n4eZDnsPmhdmX6nn7wjyqf52FefjhVss+VVPbfxTnRrKdlpjMMIXQLsc6pizHPIA8LctMYpy8ZaF3Zw7dkwisZBaIfI6VAPhPYhS9VTrAHI1eF/+kq8/a79vVVmjwW0PwdY/pxr+2186N7Hgs1p/a5N3gFtxqyssVxQ0+6NRf14A6Bta6uk2+eXsCwlVYKzvb6ACu38+PFq8EoCaHHmdvDF9vbglDIqWly26MWo7DzdHuzuvh+cX98NDpWZ81E1+ojr4rjKiq3zurGyKiutNiwf8u2o2HTb5xqzKrTbgpW6zhZwCn/3H4tSnzlZgdNEiI1DAem/igWzkrCQCgOrjeOqsJR6d4gTJiJGkVfN4pbS5l1YjBNVbgFeKlc11PsAHRcaoxUlWeDeupUgPJNYbEt2PDTf1a+65jF7pb9G+8CvBaGei8ag7D+/vbfWSNuWSaCvfWYLbqeBwgAdo3lp738sCJ02ht0+yz4WIKj3teVcCmxVO5lXtNOkPrBGrWhQXl4H4ZYEdL58/nzw048/GZAUhF4SqKMkzZrO9D49PvEaXVb84i0lUWAVtX5Q3DB7rneZxo+TdfTfgpM9OCt9zspkaysA6Kpijl0TU2sLI4d+ra4NndBzrXewL6PEzrHj/OpUIvYqbaKvxNBt63kceXhweOAYQsCB2UbALIZmMpwwkYAmu/H1TrOw7G39rCwPPVbcx94qtzp7oyuvpOv54ZlVhumJKOBruYMrm93VP1CUyqSvk3zmlYR0I+BBW2mTi4ibWeG8c5V/0rjC6sK8sTVdhzPZy0ky+xOAWiAn10nJaZ6D8WNwgPsXwwQZkCAXGeajDwONBhBw3UbNGSWU1Cb+jdjMAKgGaCmj4jALssfFgqrG8Naa+nl8puROGRx6z6FCnhYV37qkUlbHYoapn4l2v5X8RfhYd2idRuBA9LsDkgnCa284btI4clyHVJwwsq+rBJHXGnL5+UEQVFKPM6hhz/X50+VZHyeK4fLuwwcTD8zlm9dfiZA4Hxwe7Ou9MkCuLrwOluU52z04lHGx5HUGMOKHEk0YQ1xzLKOKfYBBj35hLusUpo+3Yv2V4LYxXPN+4BhSABMG1oUAz5JiVFlPIedVlUFtuVDS15wL7uNpoK6sGHT14dmzp94Tl1R1yeovLAHexb8AJmqrElqFcUYYg/MiMK6UI+FxN3iNcBKeiXFH/C1r5kptYtWsKFyNU6qsmzCodN+yT65S3VSSgzBS1RdC0QB+Nqy0vzA48XoAOiFJAMp4H5AX1Dp1jC2EhtpK/5lbxo11xr/ehzCqmis+szGoMaVc4AKnRSF31BZk14LmmX6ASIKwksGsNeujVdW2NcmV05PTIGM4+hZD0nJJzyAUjT2pNl4TMiPD8VIyCLBLQtw8e0RrwKEi1KcllrkPQjvFwqCm1VSf9UHoQxxohv+NW5n5oHpO3d8qCL6b9twRvRzU+TRF3CqLvnKdpqQe8/nPAX6fu7ZlQj0eLMhmgB8CGS14mHRd/90FMNtrJ7XvMaAb4FeumzVtks3l+cGWlAHs58GpFJwy4jdUfuP8ShsVoaW9dnDBufI6gxhrURsBINolQ1lJjIPQ6J8j1EaMAeuiAUkGPSzkFLD83TK2xGTaerPADNdZWOQhnNvYvwIkvo64KdZWsvwFrgier3d5Y5Z731PHWqR8VcQyPsENwYuw+gVC2aaUsPIRgWoHG/dE5z1fcQoqln7Tr/46fIwB8Zi1O+2amvNWGdd+nHRPG8Q+7bo+mDVQwXWbTHInY7C0Ga+ei7KTN7nHDU5ZDfn3b4vuBwAAIABJREFUaJ+UQ29K71A+3fyMwk6mAo/RiztXuvclcWkpcCE+cCkDCJfJwNY6X6KWIUklnEAjhTFUmMq5BDYMHkpkW0barpLTUBjUtuRZnEQTLvb7BGFnKka+omSac5fIYay4FyXooxVdsy/iqM0YStBTI5Px687Gxogim1xKjTEl9GNZ4PRQyT5PYEIBY263crEZGzO0UmBkuHjFBqtZoJCYzxWBuorFROECBgFUgDxAg70AGWpylKwtNXMBDbyjAFgBUYADPzynBafdPvB+TmPOoA2jZDS/sKAXCj8w20h2tvpwrLFGIS8sCKDprHX3K+PqXHZGf5exYVFrxm9ElHiPN/HjviZfWUwo424QigGOTNEzDHDT2MUOQcEzFmac9IPXw8/q2LtgQN0WfU77ARQOT9A58F8/fTGY0Xq6uVKC1aLKMx2q7vKdpAdyVOO8sbw6OAI0sQbVsI9i3cznmX2iMcFgOqIX3d31YiQn253SZfjnPunAaZB7/qlKFPzufV0A1b+GbFsT2AOIzqsKyhMZOztPn5odVeVSh4kAKKkrDTgVylbXND9eh2KvBYgA4GsCkrD+JG+WdwkmfziMerFm7tQGjotmXVMI/15rd0XAhmfZCNP1G2vreSzyjEM21jY2vfcIXVkiREVzQolB1hjJoRgyZo6zcD/rBpIAdh5gx/pelacP8Ecm2JzmCqOPigDM26nWG8ANbwMs3xVeBc6Y17vZO4yXY4G1/y7Vd4A5OsGeBfWIgwo4ypk9xXOrXqoTwwQ62UcYre57ypKrC1WekWFWp1PZ+NH6Byibrc2Eym5/6X6HkdAOPciss08ckzGnPt3YwI4cS1buCh4WjTNHdV5zOhWMs/6zN0Zrlv5Y5uhvch1qbxXp48MgBNZnZDSd69obbkZ/6iXLascayXAAVr0QQKy9rOx4xYROEeOf/bhTYs3G/exNEy4oOePMrEbqtMAMd8E0gFqsVPv9Q4C2mtCBoc80um9F9wH6z31e+zoPPg3vWax1jb/qzVALGCeBzMfOQQGGh4BH2/cIVZFlRNyX/h0qiH5dzN+KQOgVyiFjvshsBYSi0Nj0H1Sy6VRglFjIaxa0hIDn1mFZluBdk903D0mWkNHvtjRzfLr2NH7ZMUOGHdWEikwCcgV+uK9VVP4bZZ8AqRrVN2wK9JYSQlH4XtwauCRpQ2ZTUrJkEaGD4ko3/sXVx8HlnDXF2M80Q6APtrmpP2f9NfEQSKzv2n6NhV1kq1rlXd+3Y922o8auHbO2c51hmvNYwLS/VulrKXB+t5EgJVendfCePjiwm6tR9hayFU/MGBvshhut1tYdJcEkHG2siIEqN3lkG8uVCiuhWxfmSbYhGUZCHPZBQODL128EOK8Hx0cHse6t4Ci2vWS36fbmlgU57S+2r4qD01+UVBgscZThiZTZuphKQOqJQBXu+GUpAbOJZj45MWdJLr47MTG4rqVI9BmucmKwAbg3UmS44k8EOlEeGzpj/CLb4HqcUo5kgVMMHsV6omxylF69h7kmQ91KO88TR0FeS+n53GhGjpNy9GxCS1A0BYILeHESkd3DGYoAA8QzCBOgriTsKkqVtqNUA2ivWG74SEu9hWQjWKllKXEziZoPXJtObNR4Mo7nZwLCgATGXGDmlOLpun9O2eXcD/Pl8UW5AgqcqBTuVa+TBF42UnIvhd4BwI3Hjdf3fFvZzRH/KKYHOdGsO5Qy84mBUExuGb9VecPrxCEF4RXiZ17/Uk3jq5cvBge7Hxy6dGEZItAvWQEI8xGcCTS5C334OY/jJJnQ6gsznpbpox/rNv+ZjtzUx95zhEyxnRyjLVCheVzS50Oto40VVTQ4PFHfZgfbCseC5TpTP/YVOvJ8c2NwJvZs2eOl7H+d9ETgBId6nAiQXCj5alX3nKsYv8+DV4suNI+wexh5JJtdaY/K1vM6xgDEvTskzl66xobe3m6EZWjslwXgTnRa3ZWaSdY++35Lzz/SOqSw/1BEyaUYzDg2VHpKz2E+TZDonlUxzoBCjBMOAzDwyvXLmLJumUeHyuhfl9zTGtzYWM8kuyUbi2enUU+XdWzjMas0EC6zhPtaQHCFvag+BJgMGUWIDl4PwhFqDmE4CXljbWN0JYDr9qD7Qpw3TCihI7numW9q0ToBEE+lfqfCAYz0cFljQniY1hkHB1A7d9nx5BxWA+E0p+RasaCaQzwm0Zeoo8tpV34n+8oMDOtFQD0NVSF2eUBnNafyZOR+WdW83KvvUaEjMIDm+F8GQmvp1mbuK5TH/l2boHRy/d1usmlJUp97x7SNWhbw5zby554/DTg85r72modYr2ls2WNA5KR2jCnsBtxZ9CTj1N7XXa9F5ZByLdItWZ83p0eD5ypDNK8FuyxL/fDwyEoHtx/15oZSMADShbWNwXfv3kuja7ObxYkTSj6JD0XQJzNWoKUFSmZwEiDei+7ss6PFapoxIpbGVl6sqrq3mBE+c+yWhDsxnu47bcqNX7VCa14KNFXcU7WzSjhxf7EJPo40vLSyGMk+1QlTWMEIIzN7cjvlux5iQrv91TNQPjGK8vtpc1d9b8eyDyZbkN+GMvTfVW1qgWyNr8egYZ6qb34G8Vk9AFpgvt5Xz65Qi3pezaOBgAQ3mZeIvBJ+rKUqAeZoXb0HQW23qJk1gQLNASAI9uXWCmw52ccTC0/cepcCgygC2I1zZSPjwpslVhNXme4tYUwSybUAFzFg2E8oItzdZ1J8JOXhjoetoX2sf+pg1r+ASmeBY3yxFqRwWBewIewdx99JWdAOktlgEC6Uscyavhbghb24I6lAn2/onfe44/S84XDZrt4bgUNcbfsqkQbIXRc7dKxkllrfrHlAN+0F7KGcXHpH73/16tXgp59+kidDrJIUquPHNJ6h8ATJpUSLCbKxkO7mSj5CmQP4ALfIgDXtewrGhwswsql5FyExfO+2OKmRkkp4TwRq7HYUIDBACGYRZbeosAW7XPUZpZcY4wVdC+hEnizoGfSHzPaIrZMHwpnjUTNS27BLDOrqeTZCznujkX+1drtEykZOMibU2ozT6jA6Y93zPsbzSOWUHCPH86j7iHxB8WYsKyDWGfOAHhhFy6ELzZ9cvAI7fP7RYBnGLIJ/OtCawLXdv+2+buV2uy/dlgYw96/r/i4vkLdRgPbSlR638Nt7zyzomjnAk67bUM3oWe3NJfXh4vhQoFQeMc0RINP7XqFZK7LEtzZWBrvSE2+01m4vzwyyXf7ODDbZ85KZMpqIKbxW2Nfq6pr3C/Go84olBJhdyr0/r2fh8SK0hX25ui6gq71GEtuGXMY/vhOY12aaFRiyVw5gr/0N6DNLqH7ANMKOvnz50sbXPSytrmMvrK9tqjTV/mCOcBVddyl5YI+EgCBz4T0tg5H45BkK8VOpgdAbjUfpCMpueQ+r/zyT/ej9pucgX+gvrCzrwhVUAPzIJnSr9gDAECKH/j1XeM/vvv9hsCFAj16pShIOMQOw6l97KkgO1HPYL4SmAB7XNBdHkgHsE4xsfBksoyXV0d0FADPnApWMi2vWOtpDEyHWFvYEYwW3Pnu/ZFl4uFj3eo4MZn7C7a+xddKTSncResae9rGuYpD17DXeI8OesCI8igpBeTwIfQhs/VuB0NoYD2Xq90HkNJZy0qZrGZWpm/Lf6Iu+4HgMGJnUlGkgoX9tva8PXB97vwWPrWGyLLU2pShXVTplU2ekP3FdOaxPrNKnPpsZNmkIE4pbZXVj8KMYmEN9Tp24G9zzdmsBKkeunlZQtsxZMS4FEN0Xe7dHQnIMaJns+NQFy/PbBIuWFajfS3A7zsqxO5beAQ6qrTynYd+KUbdwQ2FkgLkNJ/2/Re14gw5crRa4MypCrXiYnjv+c3MxbQ+249BXPG0fH1rK/fX3GIXVH796dwca2zmAYUkDp78G+4aCQSn3AjT9b6w7A5maErvJxSpRiYFkh4yfhHEjxtKIQkJugfgpPWNlCHtCbJiYFZJk0utyJUZglrI4+t+W2EPAD64rwCKu6kUx/bjuYC+oT0lb7Ya2O0lZ5TKscFOxzmk37ORQ8Ww8z4BEzCSKBEUBIziUggSo4RbjlDGYTxQIdRrPBWJn1JaPApuO1YTUl5I02ymBfnIuMKf37Su2DaBMDOi6+sN+XBMIBdhRvP1C7SIO1EwO5YjEZm4qgQklEaEEuPpUtkgAYagav4eKzVsX6LzQ8wGIgOkAwcqk1+/0l34Tp2f3quYh4tVGR2YCyMxSoqg0TgDPC73XBzhorADY52LD6phI2GO3R32gji7xhsSd1Qk/nTIH5KDkk/kEhMJ4Mr04KgGY7EZAW+y7SCLzGfOE9XCqkk/yiQQLfpypPtWvFrukHzJVxEhkcQM+R0cmc30ZRN6LurjiYe3Kh+XN0BMMAANU2HpYJf3PANnVCkjwFMBmvWciDMk3NNtyQ/8rAN03GvvybtJefwxhMqY/eXHDDHsf0tekUL0zccUTC6tjihf0+abCUS5Y54uKH9R+OtY64TSs73/4YfDls23N/5n2klg3Ke5tDA6B0EV5GhYFJnflWZjRwK9ofR4INAEembMLsf8YSPuKVcaoAJxuCXRyKAhHkLLe8HGwRgCiJPHhbj4TmAXksf9wuTMHy1rD5zISiOHGMwDTieFCDCNVIXDFcx1rd1EkSlRx0DqS+9+ePYWbsF9djk/rEGMQYFyhMy3ohPHDvQ+o7NztrFlkDHHAMNywonou6wLdMQpVmTGjbk+hfhwbS7yrrvexr/pZ43hb3Uf4D94JnxqlKeFaYjEhefiX8SUf4fRUhp7G88Z6jPCR+cEpIS/Ef5p1V2Kk2nIn8EuICOmMjBHPPlKC4aoYZBINSZqklBlj63AeZKk9INH+K9WhnRXAPbFMVFiOPB2MxaUOL8Cox2A2ALUc/TdiQh+z2NtN0mdC67v6/EHlqS+LQX3oup/7nb0/E27y9OcXk1jUCurubrV749MY1rExshU+ettjxu8x13Tj2GPSHjMWLUhuGS0LeKwl3DFaWNtDKUG7JsQUSbnDwgxlbXJG9AxKgGw4BWhDzX9LspJ8JLPaFJfUnzMCHVnoFejv9hmwhEKJUkfJcABcLRbi2D1+OgY0++lYqYa5KAVQILbYurIgOwCb1lTNBDE7leGI+ygyGJv4UwC5Mz7jxImKbetAFu3EJaT5dyKCOogARwEfCCi0oHbanJgQyTHyc3NdTpv/PsPZ/7t9T/8ZLRBtQWg7lnzeutInGVMT30lHGiDqOCFP84ip5ldb9sSPuqOR/OFrMvZtUW4/HnQDg62POf7RNS9T+dvFA4BaUW3F3b3Bttg46BWOiuS+RbKs87zqczEMkd0dsVl7YkNgQBD0lfxDzFSsMdjHEP584nOVpZis2BDcEsYIetoP0OOaYARVMUICnjF0Zjglh6TcMNQAV46zhjkQS2EFq7au2t1NjJtclGJM/Ea970IKkPJKSwKsNz40QsCPGC/ds0CogJ6NEkThLeCG1J28j73kpCgydvWOqugAgIBloZ0ULj9RMgwnEQG6AYa810W/iQdzyI3G3AlUhAhoVaexUOvGiSGVBKHv4sQjMa5mjalTyZG/EStZ4Qm1F51eg9KGGQU0qPEYAi7JlK5oamESewdCJBmChAfAA3SMq2+4xbGuXJJK4wLDxv7EA9PqGf+esjn2RGx+y4JYqmPZ5bVvLBOscIs5DauI+5xljHzoylmpn7g6YaTIDNZ3jrWDmSVEwPkpWummUgGeIePcgwpeJY6n2Sft/q3fHzJO23vb66YZvO2+/yRWVn2ey1R5z7m9ORG3uwLDDQASMbFGjK76COv47bufxCbq0AGxgr968Vxxo9eD93tHgxXty9OTA43HnACrDCdCMwSqznUKFgPDa7S8ZVQJoBHXqOdjXGEkhQwU+NO4bnKP/j0TYKPKA6CSmHvWA7GYy9orrlTgeFDYSphBPZNwEof5DBRXLBe+gC8n/y3qX4dUyPhC3mMsXitMYJXjX/UMmFDIFoxPEnpYqxityKslwmlEtrCPlylZpu9rvbOeeJbDUewFiTUTMZwRcsS+Y+04RCzXn5NdqSThdRKZ5xUiwNxaduS+Ym+41i1H4ep5hOMQL3sno5bwFawdjn1Vqwzw78UGX5ipl2dH8wNgXVO7SSC7Jz1C63OBdZ1GJzIxvFYRtsZ+ZJ8FOSAAj4teMjFOdVI4gsb7Bk9BVHbzXENeMQbECLPW5J16PBM6afHXZ6m7H7rkwe+mgdBJN00Chg+51H+pG78TOolwJz1n0nvHjnRrgNCDA4Dg+oxl/osHd8KNrYDtvi4wMAaHR+xVCTMLYGSmFv6yAMCGFtamLJtzkgJk8ZBBSO1B2Bs2O1YnLBJFpe8lAN5J6cn4tcXLIXkf7ZIYgfTWDc87y63eZz2jkHEqjUKj1ZkmscjqRd8XcCrXbxkLbZzYaD0nQHJZlmRWks3wNbngC9y2II2v63PaRy1FSRe7ebYUu3TueNk5MaGc6JEs8AOTOw7Sor+fJAxMuX+SIfFL1lE7zgVCKxyhxncS+G0VnRV0Mr++Nt2K1R4r4wT4EV+UMWksVjOYAlUEyjsLE4BxN3gq9o4DDSjwDeNIMpAZMFnvMJMIRNxPKECYE64hHnFO/iaEP5meAIALzckabAqCW2ygs2JRRAJzMKMAIWeW61/iugBqzjIXs3en41gRxFXUveIj6ZfDL9KljCJ0kg+xptoL4WLWe/Q817kUwOReFNfOznODP0JaLsUCWbGIkT2SgttWsgXMJmwIyojTysg8dvkb3F9yoQE4Ub4kewAuP2ocbrLwfBlitI14O5IrcCPakLMHDuUdmbeRKIFLcdksCewrygfgWsXuyy1o8JbKyAlQZN3SZyffRHwr7CGfA5QP9pUtjftP7wDF3DgJI0DyPQAi59FjmIXpuY59hDfFBp8NwCi8DtjkGWxNn1Gvd7LmSBaBLQWEoshD+8eq+2TN5tYuuV4yP1WA7wFoxTOilib/EdJjljgZY+bYwB3ATgYyca0aT+bCt2ueqUJQcc4EJsFwRp8ivs5AhT2RBvU0prP60JcTtS+n7fdJBmgLQPv6zjpD7SOUoMiCCqdiK0NELGrdPNtUeJaYSi0SM/0f1Y2nYkK/lSt55+nG4GT/YPABBSBiQkTc4JX0xKwEIesOUAf4mtceff5iZ3CoU/gYV/YKexc230mKQo54MODDWStbqsZChRbWAqc17QvIzun53jeSBSTzPFXC1OHhvuO2L5Q4taC1g2xf0N+sHdYqa31LZcUsJ6xTKCEm17kA6arCzc6U2zCUzAFo1klLjgsGJAPQdEvVsyUsh7hdQBhhMnbHq22c5uWkxDSOOBCAeFn2GozpgbwS7A9iTAG9JLDxTPaJ67yq3ejTMpJL7rRueXv7dO+i9C9hQEscu6UfDiOYIVzIdWJFIul9e0fyTiCr9B8YBHf8kuSpzEWF3WkECMkhYQy/u64A4PLDekXGOhRJc3SpsaHSB8YBMpP3XMIue46wqTRnkkMYYwVseaLG/P8/EFqbqgWjrZDob7pJoHXqxux9Me3eFnxiLbaCoO/WnPau9vNpluykeycp+88JnMe2wc8xPpjc8xYkEAc0FADd2VxTbCjuQdI4tJldgihOKNlUMPiq4njOzxSfds+i1OfarB+svFmcxPdVIeGMNcKlkO/vM3Dd3PN91hedZN1zmkiNSYGbETupzZWFxItBbcevfWexcAbejh8K1qqAeJu445ITpURLoQAyAT0SHtR9gwF15r429bFcFuY8UN5prDw0Ty2gLFfiJEXCMyYppElr7BNg/0AD2jY+pMC6cU6jppuH5tQet7FZYv3+2w2drJTHXBfDrONSW0aIEWe0BLhXggCJOwTT638kb1RdO4dr6Dm4lAAujs8irklHp9aZ2QaUAnfXqmmLktrVUZCnUmCsf9qEUgBIALoMoKQciAPb3H5mRQWzwfoGFDImL1/tpAJ7MjhQ4k+V5al1E/U8iXPUOrAykK4WgwPTTwwdsW4LAnzsnQ3tKxIbHI+ZsZME9qMoKinhRsre2ewkBOn9W5tPB/sCd3EUJx4vuf0wFnUfWfMoJNrpRCMSA2Q0okx3dGY5IBtlh7IkgRBQC6OL0o1Yy4Gev+nrypCzm1M/7AkncqBU9D7GkjFjjGBiFsQa8ewLs7oDJ2FVO3gWDPKZ5q6NVUWp+yx3K3mI4Cja7fJSeRwnyUtmcErZwczp/cQqPlNy2KHmAE4aeYQ7PkBosJyT6jJ3BnCuzUkglHxIs+AyPqJAeGDaFTF2lMQqAwtZ4CRHPCSwu8TUAnoEzMjoJ3M8irN71Cw7+x4df65GeE/5vxEp0ALG/radBFj715dh3vd++POe+HcLMXowDJBVDWgGyBm8kFQjYL2s/bS9ujRY1VWA0xOt5UMxk5T02pIX41KhJFczi4N9zduTJ1orAuZzMlToHvGGF1pfHlMYQYXZsJ9JMnrx4qWOLz2wwUG8o8uaqWGEfLGPT9ijat+ijK/3iodmHQNg2YOARpLuKJMH+PMhCGoXcdEHOpKUpCXY+ku1v8q1fZRxS4LSheJWSQhCfhCnSbt8upeANHHTxIReChBf4GJnHXofbno/mOUk5EYxsLyfNtkjpms4PY/5JvyCzzBqee6+rsXY29vbG2zoiNvLlBmuaqFNSIIWY0C/ap5bgsVl1LSXgrAOlh2gTqz1hdzx6yJCSMJySTfmUpYA+vg2Qx+GassyiY8w/XhQBNIviWOn/Bv9kQFNrCreTcKDmf8LjT05D46ZxfDCwBYLfSr5dI7XBC8AcljPXII5NXseuEnhNf86INSbewpweUix1nc/hwmd9ryfAzYnPaMPZA24en1KO7rLSjTAaRidvvLvA9J/jX62wmSadVz961/bfd4bgBZUAN9KGE8cJ/XZLkDAohbnhso0rUu4YAWjeIZinE5hPgUMnslyPVTW4oriRnHT38o0vBTwfCshfKF/5xSsfqdnXUlZIhz4aZnQclcXGBwDbFXkvmlkN956zxgLl2wmn1EmhjgXn6TSMLB+9xTmGkVCLEtlYXNdAc66B2sRYVDA1OsHBWQuo9hYux8i6FxoNOruTf55SJF8EgfdA+0PKaX+d7VGitmskIL2unacHmMw9Y0H/22FPdql9jY2QLXG30oQpYSh4PUQJbMA8q51qaMMqUeIO20DF7NA3NbG2mBfyRC4ubHceZfZTAn6dTEYMBHvFW/G53F8YtTRoywS83Ui4WyXkxQNwpmYTtoGhDihGLfa9EpA7UpuOWr6wbgxu47TgpnLBB2OrOUH1pBnVcJPxYTBcATQiLPLPSJiZc1i6HcrPrmvGYPzK8WKiiEyIBBYXCSpQf8BgqmH6WQMAKsUoGWv5NCqanTyLJQYrMuNDJ0jKTWUsUsr6TuUhN3TuH0BwjIMeV/V4nymDHvK4NjlBkjVb7j0YeYcA5r1CAGOZopJGtH9KCAYENgkYsfQCY5909hgf8Q7MB4ESHFjauwAqfxtZakFwbjwOcCAEjeEHgBGb5whHif58AMIvcGdrXm8FPML+HDZJIxFSrvp/5MwcyctKb4xzk+3Oz6AHD9ex/mHXeC+193uVukkEIo73nGe+IqRIVpTrEfGwRm/yXDxKIcccFiAfuc4AMflaf1Qj5KkoyplZYQfPfMz46jJqHFZP95D6R2ovVLfTdpHkwzRuq++a/e+dVnux+p3vDN+kAvEVweQDw7U8hggAUNGxRTWy632j1zy8jFoHymmUvO3d6QwLfX5D968GpyI3bzUeO0rEU2Ry4Nt6Y9lYgbVVcIWdlSr1glEMMvabw7XIP9AAPVYBiJr4FR7ElC2CsMuA3BN+/9Ye5g2nuBVSCAE8xyTHfVHiRWlVifjTI3dH3/3O7PmrBkqUxyonbPaj6uUJiPLXgYmLCrxuBgQNLKNj+bRsKNUgSBxkSdF5nyU4YIJBtgyTqxzH4SS3gLCgtg/sL6X6ifA2saU1gLyChkP2GO/OekJjxqeORmweBu9WjAA8ACQxEc4hA3H8DbAKvN+3sH6ws1vr5+rhIzqoc5S2oyKGyKRWNcLAFxc7dKTzKlL66kzN5SW0jNIbqJ3eD0V1RmeEpKq2Dd6D2seg91AU3080/j5yFj14xymW89fJc7eB3I40exhEPpLXdn/0ozzbuf9zF+mAVG7EvLLAjn8WaAy1+low7PNGhBa90+KEx1jRa1YA1h8Ci9MTHuh9ttSL85wm7F2cA8bffIP1kR80we8/etbgdofpzGQwbNofz1X/7asla+FDdBmtWtGG2eFjERtcINSWW/v9ve88Bb0PZvMRXJhAmU9DQUkfnj7owoKy+UHo4GyEk2PAI+tG0ws2YtxBsgImAaYCVBXTFn1sw982v5X/2x5EWPFM5INre8MUB28Ej9lsVrRALg5Co73IwjYmI3QNuAsEA2IcuxOrACzRuliBNQAEIjVuSWz2kkH0WcrmAmGXL9CRIGjamerbPy+B6yxcuM/tFb6z+uvo4fe1wernL7CZNXqrXHqK83+Oz55p8clkjI8HvoXQbkA2JR8W1ESBAXDpasisQOQReyhroN1owSKY1D1HIQfVRtoA4AHdjDqXwbjiKsrkgCkTJxUILe2hDShFEdy58E0AJ6cGae1DYAhfnJRivcO4InS1frnOn7aAwlgQ3CZk2iBAHYpM+LnMhkCBUe8GcobluWDDLhrFWHHXciyxdvQxR1rYHHRGeQluDyWR4JkCRS1Sx4B/LXWqV3KHqRmKDFtNf6EMcBsGZiS9KBQBIwp2kwCB+z9FRm1FKPX3j4Vk0kdYKYAZe9C2IBQwD3KF+PMihFwwgk5lBaSglVM4CwKSSeqEVsH4INVYx+43FGCK+9PErgUwrMoZpH5AtDP0Wa8DLgZqcWo73ADUimAkBbcnmRmAzxRlLj91vQ+DN8rrQXkCm5cgyavpBHQrLX2UCX3f+lzAAAgAElEQVSWcekbx1vW9XG0qIAGnhJiJpGJsF0cXkEMq27mbHY8qXO69lBzThIVUswl3QQ2MTIe2nfeV04EiZaUUd6PKW+f0Rqx/f304HfIXUKdUpaQBW94jlGmOD8b4JpbYzJdw3eAFbK6F58IjBAeI1Lhy60NZ/sfaF8dXOLavRy81mc7cnf/+GF/cKR9eK65WZPe2NLxz8TKA1LYd/MGbSTjienHXS2AuSDweCTwGYqVrGq5zrX+hlpbJMvMCuRRPYJ9+l77FIbyCs+b5gUWdl1M4L6MG+pYApp5NjKaz33Uq3rMWmeN1aER7AWScHy8Ley3rnEyndYabP9bgVgSegiLOZUXw/GnmdFOktOpGGC8XpR5I4ad+QZ8wh7iZUBWs3eR+8gBjy3hK9oDyJ09JWLRjzhhK1zoJDFFPHF4G4v5xG0/ozWHl8UAj1AIYr4JIVC7iFulna5aIXnlA1n0nn3tyY8ujq9yTCR0Ifc0fyRNub4ooTWUrNLhGkuSI9daGCfqC/sO8HlHzVK1bw4DLPUd48rcA8DvpeeuMaa1TmB7afNTMc9nklWWjZ8DoZ9TDr/k+1ZR/ZL7f+49JXQ+2YgpjKyYG0VZOtwKMwFjbUiX4Mn7LAx6D+1DxWnfd4AwhRnPfSLJ0gcQn6sKYDaveQmLeJIBMC3Tk+b3hV8JaPef/jbAqIBXHccG+CQ7cVUbdcdFuuXuU3tYnF9//fXgH/7xHwUQJGTkGkPhXiMYpFQApJe68EouesABmxsAeFuB/SiLZB7bIW7BS1+Q9lmD6ltr7VspJ7Bt4zk7IGhZG4xAZLMXgxmgkntQMsV2liVabFDF/1WcXBUd53rH3fF2bWqSKe4FWqx8mpIrLfPgNk0wPiYp0Inz2Nzb9Q9lVqC3+X3anmrXxjQl+dDnbQZyf223QL3eX21j7vuf1bxwDSqS4I9lzcVwQQJPwvdKJUAwAAFwxCczB+s6ApMkOGdkS1DCRrD+YFQBOuWqW5HLic9Yn/xQTPmjBC0g7xJlJeaGWLLDgz0DNpIS9pQBfGfFAfAVOBJzgiIgGQMATJA+AIz/onzTmd2NZLmzSdgPgNKKIXOSnPbAphgalMje/ofBqy/euGQSphHuTmcLN8wHDCt9ev/+vZXLzotXETqgNRUnFCkTn7hMMS0OWdD6JZ4ysnyvB88US3eiceBzMzVqF0qH/wC0KF73CQCg6+jbuv57q/cRNlBJZOsCrN9///1gTf3B/Q5IR+HwXPpf4Q8VJ1rlXi7EbFEfEvaVygE+/UnPOrLLX+5/AYpDsqSVaQt7zf7BBc9vVxrjI7kRdSCbEyEAwr959Xrww/u3LgsFSwzbfMXRqnhbki3q1lVfdk/ZD5+Y/8SCclyk2aCs3JAAl3U5r/XmxE3JREIHrtXGlwrfODyTm1UhF4BiytPA/FYeQOlEy500HvqGWhnN3iOOGR2RGf39+zkdOwmEjhmQhnnRc8Cm20V/tb+chOmkwiAj3B4yncW6UwqIupI76wJjCgtBxFHv9PhKiToKpoUlfSHj6vzsSrWjlamtuXymmOahFM2lQk8Oib1cXVCd0Q2FlRy6nu5zxUczp3OLcTTruq7f1Bq7JVZaxobzDfScZe0x9sFTjTWuedez1fp/q7qr7JmKCUeuE9rjJDv9S14D8dVnlGWSF4K+AhQBrM+fxxG4bHKSojCeqL/Luq6wF9Ye9xNmgWGE2OUZ7A3q1857nyhMAS8I68LAS6cVkTxIrDCr2cYsyYOST64go7ATvY8ENk6WQh7Sb/YVYHVFe4b9zj2MyavnL1yfONaf5Ij6znUwpgsYgGoThwLQl7U8JIDZnVeb8ezMK0nsDDe/3OdL6uMwS00Rp8ta9/7V/YzZrcA/BbNuIGL0HjAAOAF3PIaiwzaokiF5zNGss5KhGKzEdZvx11p5yvylEaC9+jAT+gCp8nOxYHf9J5u6edJD75t232c3XAMaWwFUz+tAZ17H3wU0naHW/FfXolD7rKiv63WgDwhHz4sL6xnVlkkgNJ456v0kBy5lEDoQZqo3BITvzDZZqE1g2iZNZHUjGNgRGOJZro1XLinXagO0UXh4XlmOKrUhIUQpFgKw2ZG4YVyHU4CL7LtNuU5QMkva8L/bPZASEagjlkttxsI028U70gio9nVC2RPUZE3nBR2ASSbSrEf+7rFGaPPMTIQqprIv7OtaP8+WagBQr4kEdi2jWPE4fjZA1fFNxRaM2AvGDdHt8G4UjR54SqIKr6Gd+WyPeAsUPY+pdHIltGEinwBzXz4Cm93SadZmC+jaPdE3OPJR3bJpv+/ue2BDf8Kg5xzUGMfzx4Exn9n481wF8929i3HJtTKLstDfiwIF2xLQ1xJ6xDgSBkKcaJ1KxL0AoeHKulg1Wfm6D1cuSUyABGIvL0miEEtv93CedEJm+jEsAQrYtQZhBoK54NhVWDyXf1ERedyHhP5vqiYnSTCVRW7XM9nimvsCvDyHLtXZ4gh4xjXqCIoxsWchyi1t6zhBn6YiRQHQI13VZ6VLsB8ItKGAALi0KU52UVka9QUQBsAl+cVrVcwG7BUgEBc/15jdJBtY4xWHSui4zv0jA0LuJ35zaT4Up9tGjB7ZtzCvMK0wjRkDvQBTK9AJuKLgNXFkxMQSi3qmc+A3BUqIITdgcLkcgVO946mSrA4FdmFpKC3lmDnNC+OxoHcTesBe8fGCrrYRyV6430mkICyCmgeUYkIJvlSi2T5HCgI66TuufM3HrcsbjUgD9t4nxnq7DicJxZIzflfEQdr1DuMOS59MLXt8nVPjiJElNEFjtkoCmNoNKKH6gUtOwdya4UpvT8qqkn2tzPKrG2O19kdf37TNfojt7O+79j7GqQAoIgMG3qLDe5f9GnGwjr1GosEAG3hQe5PeiykWmHmmNcp58sOnO4O///Gda0kvCA09E/AiQOFQz9la07GzJyoPpn0F+xispdhHjo4Uvb2iNXCvidrX/prVfTCNR/IO0KZ1gKfW0qniPe1B0t7HbX2p5BsSv8gCZ72xfwHN3EMSEHHc1LVk/bHHhitRL1foTfsyKjM4LjwTl6p6BDC8xsZx2IQGZNKiyYc8DhrK25UbSEyjMoKP0SUkBcM0at6yvxlHvAuuHUpCog+EiJhqQgNcPYbwLipV5ClormahPQHLbhaxISpsuCeAxltH4X9XYkAfeYVqWAQ6Ca1x/V1tAv490VxdWe/Sbgx6chg018Rj63mMLQlIEUoUe/GKer8ctyoCAIMZYoYDBDh2Fs8KcgnvC0eamgkl/Aj4QViO2rGE3NZ4O3HxlzChnwN9HslHAJ7+cyY9d9JGahV0KdMWUARGsWbvQEMHHhLceLLZ/LrGMZCABqwYNp1BVhy/iLZwXTY+ayw/tmFkxY1qxbkKQS6KFgAV0Cz8h+Aol5rLyfCcduMXAIEud7JLCalcSSjFZAwNNMnEpNQHoCtdwLhQJgGGqXghAVB7TzvOJbA7xpgFxQLVfxS2pR2L+vepNg+Zb+dyTazrdxYa44JVSlyWM4dR0o6BkbWsxf/jgYQIn+s+1/zTZvDRewi7bPAnVj9jlPNX642Ytcwl7bKw2/XTrYEOYcf6GBunjDmr+1wyJefVc+Z9ni63nKc2K5E4PB4fLpaI2bGAxlWSn1dGrZO3Emy5pAVrIPdNAVr3sa5hrWJ1457JI0ApvE5bHbPkbZcGSN5jsO7/Akyz2CPMJGLPKiau2umEHEAetd/MdRT4ZT+E8cGAxPaKPeP+Ox42QGONXQXF154oY4a55b6oM5cTjFGTe4x2xbFwakPup269885CE8Qu6dqvv9hRXJgC4zGIJEAZE5hJBD8/zvDWdYfHnKoj95uAIiwH7yEmFObBtUP1LwAMcEf8FcqIhAaYq1C+nJFMbFgoPEDWphgEaoV+oZNuzuQ6M7gikUgKaV5Cm34Q31hJBIAs1yEECBO8r7ZVXcFizxnL94qb43MXztc1vIO1ALAuZeX6hayJHEcYxDqiE7ebz7gm4UHfk7VqQGfZNjpOc1lKiezfS5eroQLB0NcQvrCoxC9A0tGBGDwSMWBzBK4qeYlyOJa/rFFAKQpKyoqi11cCApxu4yQQgdwFaR+dRGkgj8uTMcTFaVYHpsiJCnHSEArYsdUaczO3mkMUHzvLseiWE1Lg+psyPNQ8pFLHUym9GbWR4xrvxbrcynV8LfCNXEQBhqjMfVbAilWecztJXnoB9X58fGfKvMpQ5rHI8Y+Or82anmQ2Ux9V7CCZziTowMjiInWpL/ZKFX5HpicDyuvKeC49YtnAbkx5VQwkz5kks9sml46s59Z30/Q4oQ2WDeonBnuFdVi+hJDxL3YtE/8H+6V2EMNKof0ninWf1zy80nrcoPanjIw9/f1mZUP7R3OohbGvz/a155cWVmVA3AxeqMwfmdsc80i1iXBHb8go2tMsa90LhJGwsyEXOB4E3jUUGzgjGfGl6oe+f/veiTMkAR2IsV9e18lf7/ccV3qpgyoIgWKNEvgByzmDEWn5wGlpUeLLLnE8LNS5TDc3fUWmYCh++CAviJ5THgsMXrvtkTWkf6dOZs0uCqDZsGTf2mgOtzYyyWXU9BxkDHrVpzFxupHaz172McDpLSN8g3eSUIXsh7WEUWXvEK6AngUYsuYA1+ARnuPELfaGNpEJlNRjPiBB7+P+dRls9BO9fG62U3HcAp7I8XmBSx/LqT6ScMUevgNs6l/WMTGwi/MC0uqA/0cYkiMyInnT4WrEYmuZk9R0aYaYC0KHrqtfzIU9hR+VHf+rB47tbEHLo8BnrvDS86Vk+hu8z96UAsXl0t9A4yAhtoIFR27WLsGBTZ1uCm84lGW6etukiACowQwTeM9IGWBAiUONBzXlWJ0q32OLk+d5D0Z8ji1hFjGAg43pMUYYR9ILwfEOqq5MsAY0Rd3LKEVBRqgTX7SIfJqOYw5R8JHYEKCDWA0FAGtBEhPlOoT5ORsIYYx16YQJL4z8KSWfY9V93Axy9ak+miSMOxCKxV/jzgal2yxyAwL1QZ9tSaDgOrwGGGhzbcn9QibwmZQzSn2oDYJbc2v7uWOAds+1SIm55DkUlibAHzd19mIimJ4Amsfa37BnYwuqG5ZREH4ZMF4zJDWo7S6hwRrIVnQgLee7xoP5qTpt3RrWL/2C0hE3FTE/rn0IKFUf6LclSN4TzEq8u2MDy7Bo+lxsSZWBYd2hCKqmKc9zmzMu0mObgLgdT5+Ik+3y2gX8mdmBTIh43QACWdsxMzv9mQGztg+CO0Gj72HeCrQRK5RuWbJPsfh91B3CWOsedxRCGcGHUObzMh6LIUBQmnVJNpFtxDnRWOeret6amJN5Tci6QMiZXHTU9HtKcoNCQyyIqeHHeiJZARZTQMElg3xCTZw/HqV0BB61L2GrOJ1kTjFSh7gUlelLXNWvvnwjRfTWEoK95ngnjRPtx+Bi7buYtGPCdG60rqm+03bWNYyLa3JmZmsdk0mNUlgBrsEtjcuZNm3KLfnu3btMoLoxu4kSZg5h2mgnbA4/KCjGLmqZztgtybMWKFEjZUh2rDPUFff561//2nsx6qRSS5HYWE6OigLSK3LZccIKIN1xvRqXOTEd1AEGSFFmDHe8y8yYxSQuUiE2Gl+OBsRIhy2mYD7KaU2Alox1Tka6oPi9fn8mt+aJlOhH4mOV2Eh5HcdQks0swDxPCR/1h89gPgE9ZP1yROORnxExpZx+hazdpNSTxDln18+QwUu8qHpUR3Z6T3hPR9x0J9MA0gXu0ogqdnKiTMyYPdcCSZ2B8mXuORoWlhpQQkkmTMOourCnsAC9N1l8P5d937i+rCty73WeoGbvtzHwpXeKHZ0k41oSoe3HJM9Pe381icMcGC3v6SRCnLOAAZm6jwMboishw4j1Oz3aExmhGEzNJ7GId2IpZuQh2//2Rx3fuTVY1xrYU2H7v/2wK6NBnjO5EHZU05dTvzaePpOBuGdAj6F3enrskk/oVPY264Y5JfYRIMn4PlHbVrTfOObzXG07VaIehtZQBpXluOaIcBSOvXWSo/6Hp+4JyTvIYsVQMxfIlBWtOShTl/bS3xhxp4qF5JQiSqc5m14Z+uxvAz67nwFbcUoY4TEnYv69XyBW9EOM6JIAHmEljNOSOnwqA/a5vBzsBe6rwu2E6xyL9aWCCp7Ed2J9cfPT5jC+cM/jnQgDvkJnWDdrVLHQ85AlB0rS5Oz2wAhROgrjlXsxFpHF/MTpTbODfco06Z0uxaTdS2ImZJFNH06wIrzICUdR0eGEZCfLel0h0IucwGBxXKqNMYX0uFC9jCsALIAdncBzKGcneX6mijn0Xdd+M/PrPxmdHV+bsVuoiaCLNekASwI5A8EGnLULctrGaF2BfWALCG3b0AmHXOjtd7XwS+H73XWdBr/O572FA7b1GhYDbeY5BnkINw27i8jq72sJNOoKIoSIh2DAEFxVmsHuEwKKASvagLgLEPA+hssForX5iN2Q1WZgaYYqTmmB2WGszJToc+LVUHycQY0bbUZJB7S5FFZub0+o6x/6HXKjOeC+ib0ghkRtPtImvQF0Zx/LEJg0D5633hcPBeZ33yGw6VGCaB5R382xiPU5jMe62osrxgtTY0zN0N/99M5vjKLZHBuojakMyWOVUwKMFdAD7mCdUQ/NbCiALFF1y2xW84s17AvXjpFLBVPX9+wcrwUDaRQQmy7BXrHV3Oc1a9skrBezYqwNlDCMFEYJ1nS64sMoCTY32O5k/Tw/mmtwAtfimtLG7PqFksIgwip39qxAAYxKxuhU22usaFsByVJcVRqmrik2pVWstQdbAE1NyhoLg1qzlVnqB1ej2gQTxTWAJRgsW/cWTJFFWYHyla3Juyt+1uu4EVKVuFOKtxvnZj4cy5nu2eoXrAbxfRaMmotNKbBVAST22O8UPwkIwBV0KAbSDB7PkABFGVHsHX1KH4ZSSnccXynFgfuNfb0t8AoAQlCQNU5toFlOBVMBe47t29l5JlAo1kVzs+9jJwFKFOiWq9ixcuGexbWNcmMcrFjyiEq+B0SiDCoZCGXl+qDs49xf9PlcgI9seO5BgVbcsc9VlwIt5ozPYWNwRaLwsIa5h9AXux0p36RG7oitJdzgRjFddmPCdup7Z/DiBod1FVjckouchAtqcLLZrwUUUb4nAucrOtoUMOAMeZS5gC8sEXGn9BkGmBAAXKHUBwX0vxS7/JGjRNVOnu0SSxTGlyIGxC1r7MhcNmiU4ivmiaSOcgsTq+t3JslwB+vKOJvduncSEqzYrLKZb5ScQpIF7X3C6VO6BsOBH8BTJX+2siT2fu7zRl7UfNQe8v5QG1DVMO+uYYqO1F6hLiTPcP1EZRYvC9CY8aLcDqWiWFO0xfKZPZ6Z5smGtsZhS97U72Ox/8Uy8O6GaGhF+iQQOkkXtHLUezBlOzsfEGrAmx4ix7ZrndBP5Fodu0qfMSIxCufudLrRxnDwgpqRuh4m9MOBqqYIFMJgLmncXr7+YvA3WmMygWSEnA7eKCSGozpPZWTsvHjm9bfz8o0MJSUSITO1ZonZRF6uaG9DwpwJOL18/dLG1yUZ8jLYYOkwImEDKSFkIxS5ozkgfpQau6w1J9Fx2ALGiBYEAO5E+5uhBHyyqcuIN5jEMxpQ0PuQ7zCG8C7gjoZl9dnssN14HzgNDJyg+wgzwTPgur48S6iO/Uaoikse6XqTCSkHuM7OFjXuFkIJAZPJSRAYzDd4xbo39znG6T4nGckDwFqk9rbLmKU+cu1f9c3ziHeSMAL6TciRmOL7WwxrjDrFy3NIBYYfoJw6owBbJRsTZ4vb/UpyieNyick2m692INdJTHM1CBMi8vQQDiBj9kqf453wqWCMor7blrHCgSGAUg3INzO//yd/0RBn8asXsK0G/cOAeHVW3GEhgmR8+Lae4NvKhTdy9/n7VOKxsfM9LPNkVNwdmQDFWnbKs9qRm80MUfdCsHqSSQWGEVgIVE4GsAskXKR1Xi/C0ha3BmxBipfJrn5iITheQguDQUaIg/Jx38GqwirA4CDTUIZsHIRjuez5/lYxFjA8gAjuAZxGwXOsSso4RPwL7khiJRFU3H+K5QUoTmCDC82ZeGTmOeZCsVRqqI8V1KJ1AVsyAhEMcl28l8V2oQWg7RUDUuOWUmYSo1gCaFIyU2WTerEztlgytB42Qc92XCy2KIH6fKf+Eft0p8VHNYlnWmizuBj0+db2JvarmRlAKCdTGKeJsfhRluOpNmmBKJ7rBAm7rEaMd7WjFaStAG6Fbl+gT/qu3HDdGAAinR3fc9GzvtIY89rmClzPbly40bzJk0XxWOiacpVFQH+6FnkOljZrWH2e1Xhh3ZZCrCLDXV9RXAgl3MAJfnk4bht+2nJQ/G03CKxyzlEBw2I12cv8XiBxTNmRBduypbnf7CZPI8EhKBJsJXDjZKM85ShZ1Eo4QvBjcHnv5XfF9lTpmpI1rGMXZ0/Qi3CqQt6+Jl3Ofrb2AjX2fLIOrjIxLU/kdgWwrZAUA/un91GCheLUZtQYf+IVYTzU/jj5Svtb123IPX+hYwQ5u5sjLJ1QIMFLmwwC8UpQY1RGIq5t6noei00k85a6nexXzq+2stS+BPz4HHOxpz4+L/tV48L1AMCvvvpq8MMPP1hB8i6DQhhFgD3KyyexEF8aLA7P2lNRetzujDsFtJFv9PNa1+D6c8kTu0YVb6znvXn9xjFkAD/XCdS/7Nli0B1egXGRGfEnioF9KXaVWd2TG55yNY75w4WMeHZ90zifGgV2qn9dvxMXH94ZjQ+nPe2r3iqK3ed8k2yidU6s7lWeCQ5451qSRUiMIgGFIwhPKYKv61w1QCC+ADLGA0rbjCPsJodiIAfZc5rHL8WgEc/qUCfktBTwscCzw1xgZmwTErMY+qyrQjEBwE00ZlNIeP/D2iPb9V6zQ3Yx6jOxdTYIxHT5qFWNAz+AduTDLW3NdUw0jMszIQck8FqjsjUQxwiZRrf24/1rH9W9lh/JopbxWfJ1kiHP9fUu5H4kXelDFlJngPM3ISmEaYS7lmdVLDvrWrOqkksLdq9/qfm/1Nr7VslCR64LKp2nhv9G4G1Fzz4RNfadyBqM7JerOlxBzz0QO7+mPci6p8IvpNTVNVnnSjYkc13zaje2PkfvHgjA4hpGh85qgZr51Po8kw5G/zPZZpC1hwGDhFKciiVkbS2IGOHeO+QwBiqJSiSVoeNZy+g4GxdRQgmiwQcSANAkD0kaYt96HAB7jDfsLJ4HgTmz98IRrvwCAEzZRYuMDfQ8YtSRITaw09NDHGt5QHHxF3bxGsPDqPcS11leFhtqaeyTEEz72KtMHWuS8XKVCLUDveFSgmqvvUsYv3rfJUadxpdn8j7YUMLqliFnnsQpSGG961UYdmAZvEdZfgqwSyyv2VrGlDWjsIp5SDqBUDxHlKxzCSfAth5EyBShfLr4m5k/FBMKtdy53xIsmsmT8AGYMdgFbEL7mfaKgc3F7gaYxQGXhHJm8JlMFkedvhGLemR5RsRExFj6tKFUoI61SCRvkJcUNCwC7QWMxbW4EUP58k63J12LjrNiElhUyexYESbTs0T5BECEGZ2g5BcBhyQIMD7aDC4/QPkhhJ9rW8mKhxXQojbQlfXWWj4MroGkJo4+48LCLYUQdlxKKnUfA6b3uoi0NitCHdejFYX6xTP4ceyYhLZZNX1mYMqYKo4DwUxZCuj+H0T3X+pzAwXgoqVIGBAtyGwsjvg+r0s5G0xn3PrJT7He/S8suNt50PzvyHqao+4hFL/APnNwLQVO4gfn764Tt6NjFc+lUE5UB5DM+GCSwv1KjA8lXyaxriUw23ZYIOZ67CuSVphXn81qWNiOQCLZfCCWMLooeh3GCC4lBHAJ8rCBQDYBCM1eapALBHYxv8x1AtfYNlFk2MkVgEqvqvgp5VDvaPtYDGWnZGCZdW/1t41rq74XSxtulADWFTrSjz8LoyKAtEMHYG5zD2EMWJCnIeJNrT5b4Jvt1thon/o4TPUDYecwBT2HGnvF9PFu91v30yaXFoGR8DjG2FXSHeubvWPWDOWWZXAMuhlHAJHevaR5wc27qN/XKBcEIwc40FVkKROcT18QrZw4xOk5yBTHjRIPKUW2KXaPuoMoJFxuCNhXyshFUJexB1ClpqAz6DFgiSEFBGGo2j3GcpB3RUL5qe7l3GvkEfGgnHntOCz9R1H4d+/eOgyHd7POyd7HBWeGRZ8PpRyJW93bOzCIp/94WJgPgPOF+mRZobHlpBVc94TDoKQYN7KEfaKL9hihLxuUxFHMHM+hrVVezAlWPukl9h0KE5lD4X2uITu+DNEv1Id3AhPD1fU4E14A76ky65cld2BXixlH8aBEYWa4/6NqC3I9awPlQ2wfpzh5DbAPiIfTe2kHpXNgcw1uifsDPGoMAQcrSh5xtr+MjGOB+wsbKewn3ad/d55uGRjjwuV6AADGuX+SLfReIbwp5WhMWRImVpoj47MfTtNeyzivAiYl27zOkRm4JonFo096z5XW0wuFG+1rLM7UR4iOrtxcyttK6sIoaGM7a/+2e741oqudlncNGVPyo+3TmFE5WaSPVWTxOzU+pXtaQqhAPI9hbyzK+xBhQCHBqBsNOB0qQWlZRuHXOid+Q8w02v2v3+4N3mlecNG+lkH1dG15cCTQcze3PHinWOoXWzplScDqTIQN7mTXA6V0le7Fs2HGz+tgRd8pNlR79trJRPIAOqlQR4XK9Q/uuNTBE9cANulpPCY1HniuKNd2rmL59thkrDj7FiCGvpyXTgdT1AlF3Bv7JE79AqiRWAaw8xGz6g9JagyBjTwZp+grHzfNc7z2w0VtbwPGXhrkaOZwq0teCSRXkXc8FT7eUs/BvY8XxWST2swPlVVYd2XYV+Kj2+j4auJYtf6J4dQ7St/cQTCkjPB8pRxGrp9QRcLyhT0g8MrztQ4WzZLlmGYAACAASURBVNyGbCFXA/IsYlwDX7BXq5i+9ZuuY7+bIcczhE6XTDuWVyMCqcnsjCRC/jTw5tjOP/2Lv9S7A/UDxgqM8lAYODMaWiAdiwHdrEngM4R0G/dkxsiMXxNXx6Zk0jMOCrcVpREInEdYEZ9RoMsB6aBqgtl1zTEuG7XWSivZEphJH0Wlv1m0fEcwcyQKRTFqWIRS0girciMCKiv20KCZMgEa5FUt4HOxISz8NVlyLABOFsNyAoyYDfJk8Lf+T18Q70K8iIuPGxRTEkalDtS2V3J9kfCABcyxewhmYjy8cJI9pQQDtfhQ4CgxNkwtRBa0z45mQ2oMUFZ1njUWFIIOJcq43sudjXvqWG0gJsbxNCyI4C0/AaEWqPn5FLn0iz5mMxFoz7gvwKBQY1HuvZdiQWdguDlxQX20MJErnsy5Z8+eD/7hd28Hh1IsWq0RRyNmFdco5/6y4c24Zp/aOK6HmN3HdKDAZwfaAIQID+IfWcMSDJz64HhbW5bjSQB+R8aetm1B3fA3hhFzWEZa7Z/aGyG5szYc4CqNLz6ue2hbCZtSSgU8PY+lADrLYgRm/XgAdoLzGpP+/RUTSgQdhgKuHhdIZj1qjUVx97RKeB/MmEFgxLBZcOkzvAa2gpE1gFnapM8LQEZgfriCy6WFYeX4yDJW09VlI1X/VXZ5xeh2bLne4TAZTi/SXllGaOsZlAvD7U7WNYzoqmK5ziTEf//3fjN4++G9jcclMaNvXr8e/E5nWqM9toeqx6lySMR44kImho/z3gEUWPjEHb6QS3lXMWy44Cz3ADgoIX2PcoGhWARUwiTo/S5Wr/94Fu1Y1z7mB4UCeMMbcCi2kDIvgNCvf/17g2+//VbXrYvZjLZHGAHu8iW3ByXoqhK4I8n81nr1SUckTwmYvhD4pUQNhfcdOypW89k2Jyjt+XjQCr1wfUL1mzGlP2/evBn81V/9leccVpVsYOQN7URGw9ai/IcaJ58tnacdMe+wGxWXZpelAZ9YImSwwPHR4Ynnm5AEZxyTUIdswk2qa3gXc4qSWxOwcBUDZfk7jpf1pc/PZeTjzqQ+Is++n5Vhj/HiNSPGUQAEwA8LRLUCZC4FuQ1AGmPajCDrqvEi1HoqsNbtsdxXfTni/YTs1dgti/lhvokDxQVMmBR6yHVoVccUGff9+93BvAuf+9ymMcLGBqU2kuOrGxnXgkzeHy7/MBRKRnShNek6b2XHzwWh1cc6bpoi412oiEPYRgmcGJZF5iDfbFwVIyoZPyNlO9R8PBP4/HdvXg5+/KdvpcM2B3+tcTgllEfz9FxJL8Rxn2n+9pQsSO3oDc3JczGg7/Z1sInYzq3nTxUvjJudkBRimqkVK2CkOUY37msvYqiRUwAjt6L3ATJ3FUPJqWEUUT/k5KWMy4QYOtaegpmb0QlBhH2w9ra1P0lAZD+wF5mz8h7ZMEuw5/h97StCVN7v6uhP6XK8HzCwGFBh4ChcznHZcaKSk/uI9+QnMQxe0UsXwReG0fsBwo5TlbC07EDOSoeSpX+T5B/PIFkSXLVOfU0ZiZG5T7haAM4iGIzHCN2DvdW+udf8EC9Lu8gXQbYbPMO88gxAoX44QAbSLXRKhJZQoYBwClhoe+j0LAA0ss15KWbyBb5JnNI8lZ4q0FvxyuwPZKgmyvOIdwmjGRIPGankyG9m/vw/CoTqaQiGWtwVg4YLi999zBtjme4yfi9lxmRV3BWfuWo/1gObXj+4eqyM0z1Nw7GMLxRAzHck3sAMOLYNqxKixWxkJEkEjR1lAqhXh6uj3OkMPsKGiWJy4/5kVUqp8xntyiQJ2hK1zigrIsElIMpAclpBnI0bJSjI7vQxZQwarjYB1OdiFXDNM16Og0hhzkIAECJs1WiPhyfM2bDzAlzEgZIpKhdBFnkHlBUa5FqsftP/yZQ5HhAGmXs04ZVRyeTanUoWn13zAgDKWv0JZaR2OwO0ZyVPcrf3Beykv1t24DHXh3spIrCwdjA4YCkuDqmvSGHgVbtdLvX5HmdWO5b1Wu5VKH6IxSihZANC64Bzd1sQOumovce0q72mZQy6WM1uA+qltNusX5xnhMAhPs3uFmSEPitQ1jKQnbBOlpQ1gYAqBdK6zgtkEnZQ4LZ7puaurqVZrYJp+1EgkM+clc7Y95Rne2+B0QKm7bOsEKUkbdClRdzGkNY9VeOuFBb3sRYRWp4zPQXgirUL2PGeV9tKkXJ9rW/HQZJNre8rdIbx9vXptaj3GtSmnDGzhVGAgJTcWNLf/IvRt6kkBoQ/7AmuXsABhid18+Y0j2cy/Gin3yfGFqPVCSbOrMc1laclqR+hYELWYO2/2HmhjPhDG3f2pOg+srbXAMEkG3kOBLoFGgFvrvUn4YwLD+VTpyahQBy7mZ4bYgPxDrjuH25G9YV3fRCgZMGtCnTaENW+YY9cu5i0DGcpF+QkSgEWEaaSNq/DEumzl69eDj7svu+O8Cz53TInfFaMXHiqVNAe8C4gCFCGya0MflykMR8CRnbjU/oqDH7OTifTHrYPRpIzvpGBdWqUWRErIxnmGk+DP+ZYa8DJCyQrUE6GZDON1+6uklZQsshfDHfAmgAeZXouOD6R8BA8EBwTKQOE58VRmoQridFGl+Ra7rwX6Kw0zOl3X7YVAOW7Yvdqj7TgjzW67RjDYEJh6ziuE/YI039DJ9CQzLGr4x5v8NBpsT6hyDvxfUn2wJSVZ8/7ONnZ/r5vDchJcmCax6ptd/W13e9ticFuHCw7MJ5TJjFGuE+JrQIoYX8CcvIcccdy5972uuDsBjVoXp2Xlh68EKjcwF2tZ+yqf29VB/SjZP2fffXl4PRwdyAfh4Sr5lrhGEvzWudaF8SMss6XiIEW2IKoIQvcXlHIADCKnkUGOSN4IS8gxtmZ2E32CefHzwloIqS5lhCPDx90/nwCKdp5CfuOWzuxDcl59uJgVMEeAjy1loi/dKUGfe5kQLWBecMr6nqZWmevtcd83C2yLr2wZgMJ2WMsYSQJx9EY4glgH1S9Ws813gd7QyLW1Jl1iVuI26Tv7HH6jIFsr2Y+h9+RTS79Zy9iGMVRZSTkKIQe762EX8sQSi/RNpeyi/Hk1LEFPEl4WdFZesAquRvGMXiOY7+gZ8ApyGD2HyWZqvILwNQyJHEMpNuN9gXzzwlhyAxAPFJyBc+BvVrOtfhm5s/+/C8UnhNULYLdQNKgKDrAy8uKNitKzThbZhEPAmtogkTXM4EMBBPiDefsrHRXWpHocwS4rVKPd3RGnbeVmgkcBXa9WIjr1HUAQiaOBUMmJhZQBdjjMgyLmqSuYGdLqZ+JcVtyHEm49RzYL8Vx7CxTuQ4QHiQgcDICClX9gUK/pMq//iZm41SAiXuZHJ9koNgsNicA0Wct56Rjzd9ICGO1O9EJiz37a7daAnomj43BQrJ1QKwVYQNpodB+FzrW/byXul1YTX6m2oQVhbC+1rPPCcQXmN5TO67TTWu2tmEBgihDCIYbk++neNxbWTXx99bSbi+I8S6HKoRmLLJFbd51Wb/LuCLUgGVt8FXVCn0ry5MNeyQXxp2KUaPQ4+i8ZBxxqWkuzdvnz0Nguua7gFjLKLTgrFU+YXkyWMkqFgDNz4lhwtgg9oXsvnJFlHIo9r3Wq4VxPYvLbRONaMpiXEoxVMLENLDfsp/cU33sT4zfYfwcDGI7BlxboLfuM+hs9rX3jga31l9Z1h1ThOiwkAtXEGMWIDXcSEgpP5MloPkqFhQBxzXEXFX8kJ8JkLOLK4AeAr0NG/A463PkBUrPjGsnNyJsh1UB+CTcg3+RYStSXgAn1/FTLCKhO7AvhNnMsL9xMQE2tVdgNGFhN1UqjJqYnF4FOHWMrxVV1O9DnuHGi6oNcdY7Ailc99iUEuj6jwMbKJC+KuX709ufuuxuuxLN8IVrjX4iH6lvCJN5JgOHOC8bnK4rKuZP1zuJgvJRcs/DTpxpnxCTSegOioFalDA8eFmO1VdcXXhBAKKgoKhFGWEfJAshL5AptIO5co0+y90o37UpBpbPyYoP4BGnFWFYcy2y/KkMygPtW9ff1JwBVO2N0pgylxE6RBa9aowy9noG8sphApKjAVpkODusSfFi+t2eL5MIYZCwkFlbLk1DzJnAKwrMCXzqLzUHqWmIsU9sGXIGGUmsG4Aedzxy0eOReqgDvqyrJEc6mWIv12iPem/n363BWvuPdbdJshxJNurjR9hgQniotXhzMdheUsF21UD+vyqw/tHyJEJWqupF7EeOt4x+ej8kE9pvR4HSakfJj07WWXyNwgja9vZlRSsXKgPeOgBwEAH/ybYmwZTxiC7F52sCVI3LEwfqOMYfCI6s5BDWp3LVDwWsnuuEpFsBnF3tmX9QeAkxl8+kW++VvHSh3091/M6NxnFL+3advlDzV4w7jD8hHwAZ1hDhbsfyOsJcEmoCQFxTMtPVlbx/8qJtisEkLhrQ+OHDgdcpoI22HUhXs+bJ1zjTPiEW2YYuup0kHPXPa017DUInjryM9c517JkV7Wk8JRBN6GrkmY0elzSKyiTsNwwt7mU9sy/MPAIGdY1d6nhRYOqRvQBaA8pYB0G4EUaQuSDgL/Xb8qgIMgwrwH/YC46drXAn4yQ+hiyhzqoBYshOXOKAP9Yh+7HkOm1Dx0KGRIhTYDX0CEZVsN7E/wJWo96q62ajA2x0p37zvo0wDYhFflwfHOOBvavPOZvejkO9axH8aC0ACzwjEPpn//EeQQM9XZui4rccm2BgGWeaVt1KXlT0a8UAAKyK6bgSMLJLXOPB4FTgPc+qjNXqsOuCITi9iKM+YMWO+Vg9AKCAJ8rNSUHJECJUEWIWBBoYMuRg1iJEIKhmFhCKZ0P9uyCrS+8BKAPiGMQFgTdOTMBaIePLmaSECzB4KMCMYdiQZX9wsOt6WA7qpw4gCyKtEzY1i3pD7AtAi2twI0H1sxgr+eBEJSfIYGPhwwLRB9yIZopY3GpbFZJmLBkrsny/fPPaLjXiryiPwnzx+4XuOyNoXxv3rTbnRzaYWTwk3QiMtElGBjYM9kjujoGbSYCo/awFodNAUQlsVh1xYmREbmlDrmjMTsUQPNd4UobiWkLnx0MlJin2Yd7FswEzMC4RPwJD8FBMaAntErAPgbTPXVNKaSx7XgISZU/FhHcKoi8Xg0FSKrMIHU/LE8GB28mAP+KjW3a7BHitbxSsN28yf/V7y9507WrAZZ8hqWv8/GxP7eUaEzMXfJ+Chs8LcNmopFoZij6BbPs7TGcxH6gdZxmnAnWb8WZkQL+NBv1N9jwscsUMGtjopwMGgAdc3oTQZDFyry0zyKPwhJIzfFZuQtaEj+ckaUfv5SziSFggmzsytVFI62ILP1BzU3ubGpYcioDbDqWA4Uo2/KbYeQQztTlRohixxD6tS0HxPvYjP7jWWY/7dq+vD96LYZmlmLsWDJmeX8gdzglAcwKIxJ4yE87K13hWu21w4sHQvzCOv9KpYns6GWZZhm0oJLmy9Z2NfjGejnvXD8zuFUlK+m9TChYAiyBflRuSa/cJC6KuqWQCbNWKwOEzx5++8zMDKODSjgSwCpFYktvYgEjXUKLJR/UlCCfEyEwlcoh5IlYQs1J/kzVL9j5rhvX28uXLwXfffe/Qgmtl2/I83PfIa05Z8rGK6veWjM99gYQKswA4orwhBHBjRriGXJnqH59TWsuniwl04qJ9r9ACkpIos4XbeJVQjlTgAFQ8W7CSmL/kJzDXJSMqhKQMsNZoLYOsrgXwtoZbK1eQnU/V/zlZWvQPXUdlk3kp16HczAA2EtcIjbqDYU82oAWIlYzE+8KrFXKg9kZ5R2pfFwnUl8P22qRceAiA9mU6+8d6ANJGHgEkWBmEfk4mIuI6heW24YSMQM9hLJmwUQUA6WUbKOorRiyhLngm1tXvNY3JU8oGCST+4wed+qUKE8j3JT1vbVUkj6jTd1r7xAlvqaTTU8075QVvTsWASmcu6m/ncqhtnPyzqZJegDuYy3MZjQCiZdXpPVdtIRup+h/F7G14AfLwwGp+ynPqcmPqB0Yq1xMmgMsbds5l4jQKGDiAJIeF6QfvKlVc2EOEmoFlKF8EM2qDitAyGYlO1CHpOI3zClO0a199uBA2wWDj+3nJKsCgY9MxbPXKmne+33A8tcrLWXdmrDJsebKtjiNnPxszBDbrAKHlsGSYjfzwLBu/IQMAwlSt0L7xvWlsMW4+RzANodJBxPc6PyDf3RpmYEF+srBDB2pZQ2ZLJWtcax0AqB88PzfIdrzPVoqVM+T4429m/uRP//y+FqALtaeVXBY7DwFgdW7FYvZy8Vcco10iWN8GrLEQsAzqvorrcuwgG04DhCJB2FW2LQKUhVbxB6D+cLWLbcyNA7gMNgUsRzxNlL6wsjfdnGxNxqMRQ8HGMqOlfri9Fceh5xCAiysJFw9WNKwpWdKckeqsO70X8I1LDdDpGmkSvq73p2st1DmdgY1DAoWEoPudZRRC6UTGG+/HErKLncLGuDsytpPp6oRzMsI1ZiDGUsy4/qgHRrmTQ23GU+hvrYYT9f8mrRMDKSxLFgvWC2oorRXms9za0wCnr8nrPxF8+d0kYFpCs4S6mTXiigQsyYjclMGA20bm8WAohYH7bfdC7jPOKwYcmDvNQuks5kTK9a7+cY59ENq2u9rS/7fu6V9b/W2ZTNbfuuZnVW19j5FWjEUyEAUWS2gbHKpvxcQX8KuM9NgTYYl7s/f8aQUuW0u1bX/fAKi+1HPr79r8pcwK5NZpTq3C6p4vg8DCMMxbW84FOkowhRsmhGCxpo7fKzYmvSNW/jAJCShLyLbxba6CoGuQAU5QAbw39Hzbp3bOXJSZ/U7NPCmaIQYhTJTePWR9ac1jeBI2sykDwslRugaWkXOSORmJz2bkoVmDTVRbiRXFjWuGJe8hc55seIxD4sUwGIlzpC/sdYrRk0WPDKJY/aWM5TPAIKycFDCMXxndjB+fv337VnGX24rjPLUxTMw3LmvKQgG8AM5WNsil9IYg/Cmi/5Nc1BSORpATr7wqmfObr78a/PM//7Nj32B5kEvEgAHIUZQYxTCtKIEC8bU3q0ICc1IF883apLHirGMB22MB21XHNcLwRNURjH5AKGW9Xjzfcb8gDACS8z55Rt+fyCOkMfIpVLCgzI8U9qHqLK6pmgfg3gqSHW+Dm3cdmLWiDU4WlRrkXWTkAzJPNG/3NnakUDU3OzLGMdLt0kZWAFqle7gPvTCWkJmAzYAl9+E0GVY1dUtGdIwliEH372gtIFVRtjeav6EYv3NVExgCfDQ3p0ousfsRNR5Iz3Nkw5UT4hLkdp4HXK4AhWxXa5S2eRetvPO+BRV6u44zuf3r2u8/AaTEDgCOMnwB/Vp60nItZZVDWHzUYugGryPktdpNTsXZpSoa4G1UU3Y2Vgf30k0viVmWsXUk4+yYE7C0hsTDq4C/wIrK95xeAOIBaHODbfabcgios2k8QqiFGFLY+KHmmbhI5hlD50wufI6fPFHTZxUn+YMMSKoPEI9uElzCpfS8c1zAMGb88LhEyJ8rvqAvMZrRkWJBGUbLZg9nHFTjkEGMVssoVQYwuxhJmTFn4V0sYIbcrCTie4wlZCag0wzouDYyftFnPiUs2eYA3niVAue05EHMHY6O8hY2oSPMB7jD7GPWPi920y+OGE6z2uhwT2Tc7+ciPGotZUNDn0V5PkMKYzBuS+KlG4PAF63e4nfIBY8n65S5YX17zcT1OdbfzPynv/wvqqsbiJzroZuJjXDAawI/GlklGVwuAcDlRISISYgpGyVv+CNpFDpqN42ez5GMtB3hbLqXWB5apmdjLZCMBIMRwd5hKfhYK01GoPuge2lL0cwIL1sLZqDjpGoGCMuGfpRrx3Gdej2KgLabck+XvkZKtDeCDWEYbCxDjovMyhZLQz8+DhCKmcLXKTAqvs1uO594AEqBCArUj/DkPHUsRlwNtrBTwVffYIxweRSz1mVPZ9+oHcqiBLwyqTBzZNZTX3RXiusaMKdFeaxNgk1rAIIVFSsqF0C4BGLScyE0C622hscy92ALWjtwY2Q7DmhHQi1igOMns8JTgNGDWwkAXPOcpHGpQrVYkM9lye6ffxz8cKBzgi3WCQuJxAlYQgqysCjrHX13fB+ElnCkBW37m4Z1G63AYN8918Z5sn6oQbipNfyTlLqPHmPjmenMjZSLv2K+qr4nHxf4qveXgdS9s0lMqva0QDOmcCS5+uB0mrLpQG4yrJ5XhFQaN60iqrZYWaZSSwvPngDGIyx6rS7HJ0UikvtGuA018QyOLPFCweoeBA0ZqiPjcyR4HFai67zXGFP9Z74uBVMHmnOfMQ6V0GQZoFdhGD5X4tET7clLlWphn+JC2pQr9EIsIl6QZyqOzV7A6ASYwVDSJwzSI+1L7xWBiHutS+LPNpWoQzwizPdzsaTEZVGf0KWWqFphJRgVODhLnRhFwOkdrrDMmvVYYWRlLU7HhGdtT8YQmVDJXqEgxZzqc3s35IZE2cEu8U4f8kCiEO5IwnN07bXiKofEikmB8S9MD2NclQZoG/dSJmkoWcGYukqHnlNnuNfa5N5KlAvP1RMzRfSBclewskEQyNUJG0soAmtJ7VqD6VQpHB8RmAmiFPXnOcgwMvcZG4c24ApF7orxMvi1kUKugkIjcM8n2GHeaWMV0yYmFMCJUY9hcYGXLF2CGyQqcQwo3i0AO6c+6bmU77JxB8Obcaz2XJSyTQaoCJfOkMx9ZsCZbvy+3LBkU1tfaa44ChVdQ9kpDCoqaZDMsaf5ceQxB/FwhYGRS6wbgNbeLI9Eydza6yXDJnlD+gByTA41JMOkdrcyflw2ZkhA6QPtl5JF3pcQQVrngLFrnf3uMlSZsOSyhwnCkO/stVXtrXVq6w5leBCPrede6b9/koF2q/6/kkGzqOfgRaDM2aEMwGeqKzqvMcJbMUvOn8bfpa4036tawycy8FyRQ3vVOSd6D8XfyOo+kheNJDb4FtpFBNCTzOuwN1Adr7wShwfh3kenmj2lyRnjmLKx9QC1RlklYNc8hQzKXJZcL513qJjC1KedPkpdNi5/Ewxb9hH6UCx8gLQ2nr6eb3c4mAFdXvirsBA6w2gzguPcRvrKs3UNDGfpgzFiCt2b3r2xz43l4l3oYo9zjpX71S62RlfboGr7izsefcRckf+RTKn+/Wbmj/74z+85racGPBBtJDpQH6oYTsdkZUfppZWaOugCvBo4Glgbq5ifgO2cvZxxXam4LfhgV+mUTZegfVkUKBfHlSZjZKHlGKRgMQ2IYdiYCP24ziKsoynnAFgulSHBHAJYANYWa5zZ6oxyDyjUOCUIIubF1or6i0sfq6ZA2ygcIahuADXFVhE+1LErBoPp4Hi2ClCmPAPKDkGI9UXsFiUgRB64/bQRUEkcG/FQKBxiUVk9KCEDTfqp565wwgtAFJZCYzPUeFAG5Fb/7sEKzS0qU1/FdgHZgGGWRqCpDiyNsUxl7PWklcFDD2Q+JNDa7x66D8sUV8sTlQH6Qopp3sZLBFYvLK4M3ikO7VoU6Y2tPwk7AewFCTJ19ZOfSe9pwWcL3PpA9FMWIDbxGNNRb8SQkGt1Q2toW3O0rwzXE0p54KqxCzMMCuKJUZb1LgwK8Bibs9gF1iIlwOo4Uhgk3ksJm5aVnAicG6uxSrJ4g5fwMbsymrcCcgVQ6ZuNONaOfi9mgL1Wfb+VQi2lV59Z4eY72qoEHaCdoKhduaFxZXoP6jkoh7LqcQX6uQDYlAu8q9ihArxm3FjLCDIsdva37nWIDMJPn61xmgiB9FJg7JGh4sQ+qJi83WkaI1g1lBZ7nncCKJ9vPR388N13Cv9YEkiLTHNYK4xuWBfA7I7qTr798Se74MmChYWxS1ovjUzdYG1haJB/V1KSnLYCY+rkRDK2Efje62FEEEu6KPlDrBoyARYU2UGVCycEYPjCFMl97YoMyYjSjzdffjn47fff2dim7iYuraFiWfHCAHApAwXzWSWtiCUreVzH/jL3FR5wJ9kwqzYeH5IUwoksmiP6p/8BVpFbOOloC3Gs9LdiPl1ai2L8gHqYSbXP59CTMat2Qyg4RErg4MWLFy7u79JLOpyDc6wZP8eZUrImQwHQBQBRwhIAoIBuvD03GmRcrGdKaGFMKON2K9QDGbCqWo/rkh2ATp/GpU6QCHROsXwFuN3ZoxqRZ157ZYRbp4bB0+6j1hjtG3clU7y39L5Xcg2fKsSAEC6qndxJXuHuPZGVCnlR4KF0lMGiZGDfSC5PRWtoWqc2YKBvMNY+6himlFdtn+o9viblB23oDmhKvUyugVFbjonba5c08dFRfL3WTHlDaRukyqKIm0uFcGxRgUJhZsQUrpK3IENkA6JEiUIYQqyrY+VlnJGUo+f9vtbyler3ktB3RgJf6kIMHmI02X8YIj+KXV/S3Ac2jj1EuAjrBwPoQmP9kwzBqwq58IUxrxgEZVxV6EH1kfWAEcT3EFE19pXQW0RBH6h1ADPHux/2xPesf9zy3bWsMQiYZN9bD1ngrNAbxYKXzG3XRc1l5ce0+qrVHZbfzVrIXzvPsNdufdjsAT4qMFvvHdNJlrWf5hq0n/X1b9unWq+WmWXolcHjNikm9N+rRFME4gsoIvRRjri0TdeyIKPl7QBbA7hx/v8GrRUDYMuDQU+ki+JFaMUAx6lFuNwRQhXrUsrXk5fCIRKQ4j4EfWRSxoapASjBwjvNqPBwCbM8DsrtgE0jFgLBSKxJF9sAUmgUvBUmrA9JFI57kVvNwDQALBvEhadtnUvoEOifpyQ5KYtQBBfkVWwJAFSbDyDpc1/N5kYwPwKZ+lvEqcIW4KonSJ9QAOKhYBZq46MA1gBtKFU917GEajMxlqtYixqjXY3JuYT7qWJpbokR4f24SCED4HQngEpv1zETJub4l2TR18JqBXqz1mP+1A5nIeu3OVnM6++UyQAAIABJREFUr1W26fbkTPEvSuQiIUTlNv7+2+/FINBem14CgLC3/SeN/u4LiYkArrm9v1H4qi+427c5yU3/72uxaXNifHaPVLtOY8tJLTME15NwoHaytirL288zQPSi7QwlnstxhlaIgDcgB9c6nD9++gqq2hbxQxGYUGfMV19rDFxSKY2uApO1V1qlVuW7HMJipcwYhMuIfdFa+yVIaJtDUBKQFovHc6209JDwdGgPcGIOlTDwPOjzYkUrHpQ94Tq4WqfFUlX8VSsAzRiyZtSvqOkXNQkZWJRWuJApcK2QHo01yYTXcg/DrvMDKMKDQNzlF198Mfjtb39r1zIHbVK0+kzuQR/Px7zIXb2kPQYwev/+nWNBaTfZ53ViEWO0qXXwVglHZ5RbE5hkj1ETlX48U5zmHbGBeh7G5ivFcH9QuZgrKdmhalyuyWglEepYa55+UM4K9pD3bKkUErGbf/TH/2Hwz7/9J8W+yTsgo4w+OEY9FodBKrFdhAsB0FDUNbcAwAqFAozWmNq1bSM7Yk0Bl/RzV7GVS2IlYS4B9QCM5wKMJFz+4R/+4eDv/ub/DH71e187XGZf7nPmnPF2gXXkirwvvPuEk+EA91kyj5CHoxNK4ShBRUwXc8dcPX/+TABf5Wnkpq6wJBfjp3i9rgGQQzxQY/WtxoL3MY4cv4kIwMgmbIvayE6wkKBao7SOxhziABlN2Zt7SAFK6eh/OOV9KlHuc++fBni2oHO6lJnwjdbmm61nMvrFWuPeRQ5jkCh57YPeTcJaAfaxhKOGBW33e+2zCkmbBI7rs3Yve780SZutTGhlW9sDnxZVAEBfAEJZ260MIrfDORpJ9LBG8SKgP1mzoEJY/yXKKNprSS1raVm7tKnBK3Za+5Zans4i1/MxHi71GjLD17SXl3QP1VMw/LzHdR3rHgBHbDJzjzFL4p0TpJGxugb5xxhQ8udSFQcuSH41qwkKydP1dM2SvA0Vd8/hBzYIE8Da2JTx5P1CQnLKMQihirGsz2qsykCueWN9UoWiSoyVrI7E50jc9hywdum/wWnEmdbcFAA1qEwPb72/5rK/XluZzLuqBGCrC63bJ+j8AqF1bV3T6Z3EdH2w7fnOfVPtb70HBYpb/cvvXVjkpM3V6R+vgW9m/kCJSe3g1ECbOuViFi3ULgu+uxKsl8WtM+Pdyqw2hXZfsKSjANkAf6GEi8msf0cCIWlfOt7Fu8R0Eu9g0JmNjdqdYbXVoCB8AgxlFpdp+lD4WN1RSiEsBsDuLKUzkmVx4lXGU/jdJJYg8HICWrBl16Ge7XiRLMfgel+6ljg1s7YwC2ovMaKcnuGmasxcl4xC7Lg36Q3voU30BxcmLioK8eqHBIizLGW0siD3hZ57JAv8hYT6GjE0EvR/L6F9JlC8IlbglOeKvTOzAvNmS2zkmnbx4fzMDvtceJ01WEB+ykLur6fWgq91MwnskT06K8uVZArcAjjaX0toz6vMCefKHpLkIKt3T8d4+shOEna03FC608DlpI02ab1PanPfsmuFML+Xy1nLY7CttixL6Tl+UYLnnZQPxzaa4FJb59V+1lhnoXpWo1RZASs2JGCb9RWxOLEXYEdKKLVKZMwVx3AkSKyxbcGzPQjp/mn70V7TFxS1RyAV62g3Z5yn8CxBVMK34qfqb9pRz6zEsdpjDkxPQGxKmNCQRiiW8vSpZJmEU0qC9pdB3DGB2alWaJo50F5aE5s5q7GnWL3BFIXy9dytPIud6xwLJiEP6GGfGKBgZJNNrf2yrWvPBfa2lCxH3COZ5yiSOAWEGLBQaJWkhPEJuOOgBdgfQn/IimdPs7eRUZwTHdnheq/2JQwQyY4HAqGAOdpYbj8UjxMdJANeCgjuf9hzXGMxB8gCDHBYIMYAQMC68/GfAqLOctd72DeUrgEUYbTCytJ2nxinecUzw1qp8CnY7znJFBT+UAAOppZrTUJIIQPabQBk1nsxMZErQJJKxHyxplHIlflPaAFzzjqgfum2YmCZK8YJo5J2Oj5VbSs22H8Tk0byqa5l/PHOXSrpktjbC+0Bjv5DcgjpOKzniQDgUEY7x6k+0zt2ZdCfsykl9wigcqWNVHaMW+u6LFnVyoZWvk+TD75Pa+GpQj6eaJ6vlA0PtCCumDrWbzFuvL8xoEMmdACmsjhSHreys5O/qdNKbtT9Rda0csH3VPjMBHndB6XV10hTMxrVGAd5FEoidKIPn+DZ7DGvqSgWz74k0YcqELOuyx03cTQjc3PF2Gf4Hu13oXTtMYeKsA+RC1oXJKfK6rEBSFvMDrpxleyZYTmAVHQ5RjttQTZkuB56/FLtNBrQF/NUUNDeRk6yPwgRoA0exyzvRB/cD1j8ZCurNFbIk/DIlmxr5Y/HPeMwGRN7R/H+1lxmIlfgmVGyqeVsJg+VV6wvC13GTs+xPAWwJnnXgsFax2XYl1FfMqSAZZEIraws/dLqmbYNvrdZP7UWOyDcbpK8rgPZadBM0mG1h+r2aqP70gBbrcARCG0v6gbXVtKIMisl2P+3Job7cFNWqSX+7je4BqCA55jiywBtg8lCvAV8WSA56e40/7HIrIQDrLQWRLSl4l1YkCjDjPfJB0RCCdZyBMcH+5sbMzclGzImhucnQGktA8fQwGmZdzQIxbXk+LlkWsmedY1FPQdX8wobW0+EwTJziivLYQ0Zu+fyMBEEjWJFEa2r9AcWI8CIzf2VCr3/8P2PgyPAGt5NuYs5yeUKtxZZ9bLKYbzaDPMCEwweYJDZbYWhmVA6mRZzHwCOZY5PWJzt9e1C/+ijPQUU9EJid+/vb5SktDD4tVggZ/mr74IPgwO74PTgjINtXWi9103983PgtP99+3cH8vR0B91rXIdaQ3/yByp2/sMPiiOUopar6YPrxil4PhPVEKf14wqAjC2WvBR4CUOfC4ZSQjllJjrH0PXHrBUCreXbKpUxJYnhkPus3Vt9hVUKrdhY40OYAK/rKPJdMawl7Cr+sSRAWfQopNhbEY7D9RF3HaEt1dY2voq2lSA2u6KxKUu+XGclL0pxl7u+HYdS0LR9FTZGc7QpNy51d58o2ehEsWd4IFxuTe/AGLwRqMHz8L1OK6KuoAGVlNFQ++RetS4XxQqy95ekYGlnxXCSlMOZ1AVcI5FIfGoCTbuPibWktBJuQsU4E1OJ4sN9TyzgvFg82o/rD4PLxaDF7MDS4q527VHGIxMd38uopGg27SAkgcL1/E1MJQoLz4iTJJGQyCz15UyGLowRbBLsDOx8sc52w1qGUQM5FDEg0XU3KQ0HE6S1CZvK2dGIOspYOdZSCp22A3gdC6h+mQUWuGQdc2BHnYiE0uYekq6YZ+LsKY/jEnNaJxjsMJkuu6U288xtGdPsf67ZkosV8E4m9KpA7YESfRZ1ItOpD/2gZjCeCQCJWE/16fXzzcG1nrGyqiNNdZLT3/7wo4tu23tlABNH/9ba6kgL9kqjCNu19SgZo7n/UslYh0qGWVYizSYhFhxAIuPiW7WZd7cgIAxExn9EBpScGenZEZHS3lv7x+oqwU/pzT4IbZ/Vl3H99430aOocCCdYSRtHEbfH3z5UQmNV+9YlAym9hAeLUBCB0lkllJ1rf90R60xoUq43y6QEu4R/IP+cbGNdGu+IguelX0fjky6aIJgShLZz44oPhBDy/f9j7s1jNMvO875T3bXvW+/79HD2jcPdFCXKpBzJsRXLWeQAdixZChwkXpIAQRLbROAAAfyHAQM2bAc2IiSRFUuxJTGRLEqQRHEkkuIubjOcfeme3qq69n3ryvN7znnvd+pO1cxQDpB81Kirvvq+e889512edyciVcB+nlqne+AxL3jAY0iL44treIZ7FDcCyNHlPHP5DPeLmhKDSK7HKrGguKbTBXNkyjRdOuTE/jc6H8PH+KTgEnRuOUerWAA/jooq58wguaRzBBgOXBbPGPdpnAAFn9Q4qz7v2nsedOHnqhwOBQ5Zj9SfqXFdrKPRc+X7nefupJaF/K+jW/Gzv1+cXznyLU/o1cefDJjXKI9mIQV1sLG2kGKRrQuF8mj+XizQ2hsUi3XOSXnFZjQAuIDQuF79ELU1UCvqfNBlbQV0xgE2aQVFAFjZUmhUtKp7Zuplz00V2vBzQHPer6xgQyCE9zbCrX6/5KJSvGSm0ndyOCk3yneRlA7ebaXwsnjzS66SlCetbKJgKojDIQMXfZCCLUWB4sC608JOKmzVJaW3qXDUXYWK3QdMoS4WjNLtUb4U04ZWSda31xbfIwxbGN0MkZm/yRPSszon9B1AaMckqcXC2//sKkDwvW7G5NjdfcadJY1wk7IVGMALvKWQDgnsy5yPzuI4OaJudVMJpyNu807As/7a24HQhh65JwYBAEeCeVAbM6mcNoTuDc2o3iNfytZcpju/Svjdc3nJ+cSyJ7cZGtCLxsoo9ZxakhVVPTc6aD3W56KGQpPBH/YwAPyK1zK8hghI5+qV3Meg1eh60c5zcsRChkHjEYCGi2AIAcY1op0a94187OA93qvzBO1xLP0+O5GNfHYOe+HJQ2BXAiiUG/sTfBVelxpoN5GOYvxlwNPTgFDC8Sg3zovcvEUVusFjVJXjocNzSf/BeYX65uTB5PmHyOuW52pQgG1MrYNQtoSNZzVZCa8pnkwqzwGR3J9JQTwXe+IZ0qLbBeW2ERa/detWOnPqtH4WaBIIpFcgLeE8JUd0HGG/FXlCu/V9+BRvqKMxUmQAUj8jsohpSAJwnkLlvqEKhVOdXvLaCVcyEQlwBT0xJcZ9OwuvAED5m6vS+b72irw8FCv3IE3htJrhz6iPJc35UQj0UwW8AqRsAGiBkb8W6RfBG/bwOvTJtEqAZm65dEIz5ynqAnqg6PG08h3+hmEwOTnd5L5GmyjLzSK76SdNQSw8RvucFTU3x6Beo7cirdsIzUO2MspPq/pawXd7Qnm+Ff39htJljgH4tTZGEAKtMbStS1rRNwOkEqk4oByLrAkaP1TcaE3TRKhEY9MaNzner7xZnd+aojqrkm8A7fD2Bw0HT9W0X8uhtiHKfWswavGCp66srwHOBeC0n+GwdTf3K3uODLI+0Xmjm1w8q3/dB9Jew1yUy3vwOf+Sd+v+zzqDce0BPao3xdMMB+hj/K1oCF3s2gXWGgtxhhX/j3tSWZ71q6fkZB+QnTLxfNHNhQKz2gBucmyRg1wEo6YAQ0+608vN5jGkSlcdHDyR0+z0Fj6vv7tQEd2jGzTjt2WERpEde+N+w6TcIe9LqyoMmwB2EWIPeZvPoVP4Y9rTfjT5qQbg+T30rzMicRTBc3rP8pv102VB+p1nCLkYNMnvoQ/qPMsaSwU91Pfl+gfAeEm3qEFnHFfQa+3Jr7FY0GfcM/4Wz1GvpaZFrhcYrOENckIBoW0m6CikziXyg3cAQWxKrSAaL4XtnuJkL4qjBo5BbO3FcoC196RmvniAjiekymVBkFUWQV3hbEd+8RZZiZfcDFtstgA7+WttJg/PUBxGVD6HFeJ9KkzrnFSYgEpb2jQBIAFUelnZ69DtHXMv01wIEhWa2ZObPaeE8Lgv/cgofjJY1D0oEmBMKIRLL0LALUU86w7F3UsjAp5U4ANM3cZG3yOc7dnfVfsFrzkfpNdWA9EMQrPFdtgrnvGIP7/N2yFAc4qGz13r6tPbH3zikXTr+ptu/D0nz4YGeGq9OfUjJvO83f3adPX9ry1/o7YenbxOBqseeFJnNyyBPa5E+zsCMOSvzqoIDBCK2MvO41Koh2DUGRqEUryHxY5H3RZu6YDgis0sdAChrD9osPZymIYrxN/wKDRSLOlygPY+htewFhy1sKqrLLso7ijWcLSXij2owXB8P4Suw1CEsvUv9/E1i0ywMCvV8w2/FCFrHmSPDNBzuIrv8opnj3P0ddhUUhAA20QQRP/mVQS8np3vUsQ3qP9oz0S7HrfvsrLLwCY8c9yP/DSAKR5DckLJ0wbYbdDGSH+DnQhlkxs5QlN5zadG8VI4hCIAaALS8IQi12LtoZy5H3lwgLhbmtPutdOgWQqXqAif8yQihXFdLUxougB2A0YVWFjp4VXT3+gViAJc0prZA49N1j6Q90jeeQh7wvyAewQPSstAoRSh5bxZTY9B/kjmrCpszYvz8sxn/U61MZ5h8vN5zxNpoH3tMwWTgHXyVaPKHRpEkY+qGMUgV3sDHfF8ABB7PWlCLo8mxhdrce9AAKSNaJqL5+lReEJJZfKeav+WlUtKL1HyC5GF8Avez20duNvv5NyRdFJe4Wl5IHfW1UtUYH1VKTzHlKP5xgxAnjZv2fu0v5fbI5mGi1AIfeNOLwZanYrg0GPvJD/oxjCqc6JPKXmRTIBjotqmjmFdLYfs/ytOGHvOoIUKQNbyqlbi9VraADTWVOtp3rODoZLj8bka4Maz28tVigHhLE/g4z2MZ63R/XO9LzGXPBcVNrKJntxCofR39sxvnSu58BgNyOuNEgEBf4ZTKK8nT707JgvCa5COyrUmyL7Sn1Lv11G2Ziyw9WIGos2eFBBtpwoeT4Zs8DlkgC7bj8MHvadngc7QxZYXok03dNdnSFnxZDM5acwfemZ7N5sUwI53NjBAyEL4PGRpGI7wcwbu4JecA1qH3+HxaInWALaCPaLTToBE18GUdbgQutTFBH2E0WbjHvlbjLis17P8i5c9jQX4wQX1JLC2YRQ0e0APVh5T08oRXtf4bk3DbT46lCaz3hQIVZ/QuEF7YZgr8ZAHvRsVo0FAEEpRxPnmBWigaMum5BSSHOKsFV1c3wzZ2EPlKuWhTQiQc9nUAI+AuprJ+JY9UMVSgpibmbi6d1RjNpspQdkovwCTxTKBEPL/OmvJj1ZyavC+hBArxUS7hCsovsB7SeKzva7hjgeURL5LJ0/Oz1SUdbMuM14HgTiUpF89Ns05JFk5s1+ery4gquw4W1BaVCkMK/m3KDEJEKdL2XuXLcEa4ARIeDcgNIi8LRBrIn4rAeL5ze/m8g0xPlYuClEY44RCnlTTruv5lgn10c4B0Aa9vAvXa03g7XvH74eB1fp7Ne2bVFGaWuAFeWW6d5WjJmFKcRHZTKsC+vRkJXfPnuNCt/ZI0sGBim29bwu7TNUgR9cvb0R2s5NWFEIuaDuTWAFi5fOx9qDfukre7W6KsD7A6IV3aiXl9hzkt6IU2/lkeuja2q2Nvrhu0Hush9+di1mAKQZPTReR3hHK0oAb6j1CUDZ8TQW5aTwbZtGSraZbdnFaYzqpjsfkomCHowA4EiZmT1AGvFwEQ9EgHkFV6nJN+GZYhgXFLWMy8CKPEo+e0w7ES4MyBJfk7STMfVPV8lGg4eIqXZfKeU9A0fm7N6r29MYtgTYaXCufESDHKEFPS5IHE+FHaJ0Z73hO76jQyROMdDV6aRKKzwUq9BjFSBWPF6MWmgSEUoQDD1qxad8BorxYj9sbaW2MDaWQks+sKDxu2namUZZFDstrM3fd/khTp/Q9jxouHpgcrcKbKWVKY3IZw3hLY0Qy4JVPoCCJ4kRFu3NItW72grOkUT2FXEyiySMXo91PriC2fwA65cdje/KWTmnUqAw9ekjKk0wLH54OnuNzFLScVo/JXnkdAR/ki46qCfrXXnk9bXWp1R1GitxgNnY0IxzA4/sUoOZ90O8uSikepaPkxVHv9+n7U0q7IC2AYitP4JJBscyUqpQbkdegsx1la/NozS+1Mg854LMturX+bJuH2+sNXmmmIwE2S+Qm53NmEMtZ09rM99aeECLPOrl4GYve7FU3heE+vNUyrPDKF93bJxrf0LmvYRxzjiXlgnxN9h9Wt7cSO1RXdSunAiwpHPO0QxvvHdnR9GPOm5DpuwAsrxO8pWszJpTfnUoE2OJZdE14h/fh45BJ/G4DzfUYOcfb+ZeieUdoWFuhjdqz6bQhAVn0KtdwJzucCiXdx32SxfedQpyoSyl6uPAq5xVGR+j54Megl8YQ4hkrj2sN/urvxpk38th83XEuBa1ZroNninHOfcO4iHWHrLTKKbitrVfre9f6NJ6rvZ76/VrmB5ZzDuve7jNd9z/xpP6eCS+YoGGAKtzYBmM18DygwE00HQutVmyZiTo5M/XC4sFrT2edz1CHxDMHZQ8SRICg5lphceTcluJtaqH3GizVHh6+z73D/R2f471oo8LPVpR4I3UPrwnATXjQFaHyTIoh8ZLh7fRoL8AMJI5CKeD8MAEXnuM2WKr3qBZCBh4Ca2xpl4T1oNs/cYZSxCpmQuF6XBxKUp9DH/PzgXPrGE2NB7TBShVobRNXG4DWz/NOgLB+vswwanasHR05ltvKzG3JQ0PBF82Di7A8TAgHjb7dWt4imIswj/dreudnh1qA/wWkI6ynBVQG8WDrrJcEJPDQONynGdHrtB3BACnJ6JmBc0azf7YwybwQ3kHOoGHy0ral/SzBj7XRVYPJNq2EQAlrO9qZxXMGL8Q+WqgXQBLCmnBoLYjqfa1bNEXOV4DnmkcbGcLEDD13430o+17zMIrD4SRyrWyA5hBwnWwfa2v2S+SSK+alSLSocxo1ubOxksbULHxeYXQ3rhcf0PCakPWWgAwgD+8d7dh2GaknPmXmOQ3T19UknvY6k/LsYUfgDaQ7Ax7MZXnzRuX1phcnxYVzajfjMDi9TymK0nVXlkQPDLggRM20F881VyGGwsM0iSdtZgagqVQOlPYKIW8qj8WXozSCJ21ANDch8LVF6ob2gDScM2dPuwH8ogC10LErhs+fO5duCuCOaE2MCQUm0BuzS+AgzoBiojua5ESBlGfKKzzNqEXXlOo7UTkflenIYtOG9jVy0FmjIzECF+syCHtVvLQrIHlCowu3yfNclOcRrhVv4PXBS2uDXWdsha0QP2uMEaF4aMNLi7zSCTKrQjJbLe0EJlH/8HqXwvee9864ZH2MzgP9x9SGSYbGnFJgunrVqk4A45SQ6MCAKvOX1zVyVS3ULj+SvvzN55STiKGeZ7XDwE4BYp0F3LRTqoIn4++1TAijzmoGbZYv6edWMoU87+TsZ8/hSE/uurCo9e/Qs7Lwe1yvBqQ1/2VZ0UlxiyjDARlfrtVW+CEvohColg0hd3A4kr7gcYwYcnjJGUeN0VLOK8u6Dp+y1j7mpePNo2MOgJrOMKKFAdF99z2lRugGFIztyk3dLV7DmNsQnTBshH2qZYj3ABkfQBJ5WBxJEa1oUumafev0mN6T25VxqESVHCks+tO63ngFZNvposKvTLLik07BKMosDF+oz2lF+jecU3jj88xzeDf3QK3Pzs4fOyS63LrtTUXtMAYjlS+Kmxz1LPnAdL/w8+naHj2tF+dbFw7le2TMkeV9xjCmEf+vI6NrXIJOIW2F5wi+rx0YbbprQvBaW+AjPhOyNmippqFY5wGPb8FHNd+EU6KtnwOs1jx14DNFH/i5Cce/58mnDELboDJ78TIwbS5WNiZ+bzatAnrZFZ0rOYMB8+e5TmezG0YqF4v7xGIbdF9QeVwr8hwaBQZBFauB9wgtueKsWEJRHFJfLw4NJgvXuS2asg88e569nEFbzs3M047yBCAxdAEegE03mNffmWHrHCXljxAK55HhPzwd3svGb9tsaSZF7mt+6ux1vT+18KqtCz4uWGwLcFR9A7HwsHa3VSlYTAGHzNgXQieraslyTBW/tj4rAFoLhLbnsQEgsc4WDRx8kvwsPu3qWWrB3GE0X9AK8phA9IiUHe1x5jTVZlPvO9RdrtW+R01/Ae5CoB/12cPeb6/RociyATktQXlnYt5xxtDJU9Uj4XJz9o68P0MqAhtJMx6dmsVZnFwGTHirssCLvE3u7+IO0VLk9ZDr237Gmg/qNce5+/PFox4KNHitnbdZfz+uG3wU1wvlhz7MJ1eqPwnNFWAR4Wefq+59INxUhRvjWjEusVY4jWCyUIdqc15WFAVYGFfesQhnxTX8jAALVSLtasoWXrt+hJmiDuMqOmJizdiUDIYBTUnCc4FHB6CtO02qN+iN27MqflHzdFWBUwkP728opAuA7NZ5kt85JvDEWFyKfwi7ufBKxtGmPItnNP2FlkXszy3lUxKixuNJ7+FFWhVZ3lBwwWi8LdHJzXTfxavp+uvXPVHGYyhFF3gmaedDRf6yclKRF4DoObVNwthFvmDMOsdXckSli2lJofNNgbIRpQ7gkST3kj3e0rPfo6hc/M14RIqvkDv0Heb7eFfvab62K3a1vlnuITDBOrkXLXCQGR7eUXqOUnJBmg/X2cK7J2D91EMPiT970/M33kiLa1q3QDyjz3LuXhlTS/Eh8tQ7lOWveV2/hyFGEVmmpZwICHCn2h1sinHX06upSxRqqGM5Ifjjus0koz6XFLrvVZ/nvePpodMqSFJhI0NDHr56Jf3fn/9G6tL5YfzjwKXYipQGw90SjWIdtbEUsrX9Xsgt01wYrAAnxDf0BEjTs02qJdfC/N00IXphNvxdGRM7AtXdSomKa8e/dYjygCFZRQlrPq69UPX6+O5Bfao1AbyL7n0LwIXykWH6j1HSkXMZRjCbBS0xsjqnyKCvVbdQvOK8xxhaV8NLOU2ItjY1FYlR0ZsaJ8jQBVJLXFQL0OXscXLoudqAuq2/4lky4Oroivy5jpOqTscKT2jsa594BOMJHiUlgBfPyHv0cgUkYiANyKsOsHQje1efF+Cnv0fbMuMGJjcpx5j7RG4912S/4BeKqtCtIeebojE9Lx0vSEcxv4lGAJ/GDeI7ogfIGHtlwRXF0M5nnp89O9MyWM0RjjwZ7TA8ENX09bnbMUa02GA273/kcsfeOw2uyPaa3uIsar0dNFjropr2aixVOw3q1IU6atbGdjy415r/zdXx8UC1N9JouICA5u8I9SOAUhAHf2/cykULxgMEU4VQqPM/a/BZLzpyuxzWKIuvPT/5QbLBhZek3vzaAxT3rjcdQR6u9UjyjbYkJrbyrHn+MmFBXPg5ZxNybEZsaQFUxfNluJtLAAAgAElEQVQdJzzL+l+WtUh/tNgulG4IghB2ZXsa5dve2/hcG9h1wD8WX+7P5iIHrYDwEKMHVwj/6W+0ECLfzWPwtMAFKV68sllBZKurWQ86gd+tvPOrBkkRUjlsnTXQjOeKfyPc337f90VxcDM9A02OmQW9KcG2jruklZ5x2Pdruou/18K+FnhHffbAM9pkyFY3mzAECKUfJTmsElKMnqPpdpcUDgB0BU8QHj0bMLldEudMSAj3M4C/zg86kMdVV4WZ3PKu1+fdBvCxZ/GsweztJPRa8GeAVDyPhyitEF4hzOK7YQmT9J8nXeBeyeHx+CwezXiFBR2eB74TedEWjOWz9pjaSsq0F9a6rwnwq6IY4V1t+F/nMogXWv0IB/qU29UnD7bOZOi4CoaoqlZfS/Z+glGK8nRSuZ6nv8mjSHuz6ZP2Si7JyzgiL/f5M6fTXfUHxeDs1mdQwmCjcaVhML8dZeaZ7/AMNKE1jyo8f0PdEibGp6xYVnUfgB4pL8ddyKRTllfl2o0b8iwJrIquSS9x0YSuR0U9nSzOnLuQnnv2uTQ1mavaV+VRWtJznT991iH7fY//1dmp6NBAUX9fFTCg9+mqvLAMUyBsvazBFTTCJ21gWXnjKHKmQ9EaJ6c00CKJoR8USJrQcthYn3NI3mBGyhPaZeymCB+YuOvqflrZ5XoAjenO+ZZuS5bpFeWcZUg5S34rvGCg6TNGRue8dwMH+yOkLOFw3QOvqj1OtMyj0TzV01rqkN6cmh5L12bkcT62pdSYyTTSlQFHl0YSTU6cTl988XW1pZPsJfoFfXJNsxFGSwfQBL3WRlgozVquWF4U8FzzHm1/8IDSYmhddIGeGNCZe18AE+yz50F0CoiCl9vyu9Z1wb/R5zXWcth3+FsYZQYSBYTW62++p01gPzwDHAOufN45qtJN0Dn9fa03qPgmomgdQvs5ipUUXWP6lavNxf84NyQHVuTpHlAB3iaFpPQHtiMkRzK8xxg2Pv8sywLw5DOL/sQdZ0v4Qjo6LWMM7yNrDQyi7wOVjS8soQn/K72D1msMESE5jZQT/USernPxxR8GftBoqYCHJri2I6j6AjnJ8F4GxDlFhH1pakd4FtN8MazoiFIAX6aV3FYJniIKwjVJw3IRlK5F0WA4efg35HSWe3l9mR463kn4KaZ2dcL8+ZRj7CY/1w65OvJb02ADONFrJVXP48X1/G09eRgdhW6wE6B4sdtnWzsK4hptXVYbgq5HKFjSIPSBp56WA6KTr1AvJIiptgzbqDYIpg4t8F77/RAQUYzzFsYvDxibFtYUi48q0fhOfCYY1yG96hXWQK70zO50rhdj6KJa0k3mC5E0hK/P++BFdHgTeJ+8vhowQ2w0nLdiJaGZtZtpZcnrbyekAG/Or2iUJpZhtngIO8V82DZzmkGt3zqAsE0gHSYtLnszOoI724tZsYsBBY7chNiWlvJBlQPH31B6ORmdllBSShL+XCBnw+QXyjfD7dBVnb/xU4DQA5v9Dr/YgKnyD9sfP87ceMInWJRMjSIkKWAnv4ZDIFmBdfblqJ9rxmsDtxo0hwIIYPYWq48dILmeFA/dfQDQoXUM9+fGyTTUpuk4Cntd53tH/RiFhKzIIUNoIm+gIgL2DOGOKIVACC3OrNC6AWsJybVBY/Bk27rMNH0w74hr1BYw3w3esNAu9wiB1t7D2vis6a7xLksDNw3xC3jkHhg3gMFo5RNnEJO3QoAFvUMHse94Gts0bRrEkkdpaM/CY9x4u63gdDYCdPviqwG51nqVRjAgPj0uj9+GRibyWbwfFPUNqH1Mj4pimGx2d37GDbKZNETFPJ4U1/fp0E7Jy0lO6Z5A3vS48kD12TF5NSbUigZkQRHDmKbk9Ot6gB23NcIwIf/RHk7xmb5LOHxC4z4XBBDXttTF4sw5ganB9HvP/EG6dPlKeuGFF9L7nn5f+sIX/jDNLd51kc6oZMWCPOq3bt5JY8pHnVNrtQ2FdY/rnBV1TmdVhSwiS9N4fhT4pWhpY10hbik5PKrsx12B0DV5RQf13D2agORRmHq4ZQob8R4XAHKMSnWBVkLXFALSvB7TmbZTKPNVnSUSAjDtZtiM6wRc6axmnAKRpyuR10fD+OxnzrxZDwHJ/s/8foTFAb3d+71pvE8N+nsUPdK+DkigXDp31iN7v/7KNYV3NRJaiG5d+zk5eCxdHBEIGjuZnvnuywYUl8YGdbby0CndYmp8OL10W3PJFXPG2M/3yvwEOHET9jIW9zAl2Taaa/6755ZyHZcB8IS+J1NMwxIIwUBm2s+EWkMtK/WJ4RWE4oMPIy3Gsi/WVIBZDcpYs/nNcryza+Ec8JrsAOEjWRbnOeU53BzXal/T5wEI4976r2mEX4yNYfGLC2jQcxiXOk9ogRuNyWjaVWoBzwdQOKk2evdER3ie1/T5BRlB3eKDNaWNeOGsR/9wnY7R+tbnjr0I+d/ImfJGnEfGc8UY50ytAvh/ArgYArQ+Ey1mkKhRrkxANBjMAJRTG6C7hNYDXVMo7FZ6JU8Z/ggAGhGdOoWAvYyUPJZmwEbvW10PYOliP+1pXaRMyJ0z4qQsdw3us9fUrR/LWdVALr9XhpYUPdfQqa5DdCP2s45E1TUAQfOHGVMh40MX5NaAOU2xPoP6c3WIvk5fic8HkAzAazorRhc/19+v9WvQea2jA5jrcweb1R9gZJSAgUwmCD9odcMalIU1F+AzHiwILxvfWXFGs+RgnNpt2+xOuV/8bmsBkFV/INYEoxcrh2uF16L2roRwaG9CAFx/R8QTORPcL6ZH4YEg9yo8SX5urEPdH+sxrIphgTx+H5An4czoULq7Jk/I0rJBqBteK5SUM4zy64Bw4vcSYm2DkXov32IAGNyR8J+v6ZZYKrRAoDBbuQsrTcznHFHCl7RvkXeF6Uzke+1LsHugQAi4cp0Ig8S5mYj4DzAIsxeaaB3Hkb+2HH4HPndcWwI4Zk978I5IOxIy3NiXld3KDYi9qPcwfq73zesNQVZZ5fWN25Yaf4M+nBPEg+OBEpAc0nUGJIROT0+aH6hkBth0sdf626J6m66htQGtetDcb5Zm2myUKy58WxtVFJUUK7822up1tXmpFhpBM8EJ9jwUq7wGdEFf9tgXD2Z8N4RsW+BEFWZEBPg394YkIpJHMhpwiddGBX4AclybcFxY+LFWPKFxBnFmYbUHWGbKDr0x+U5M/4gIB/fge5HOQK5meCvcjkzcx3z2UcKJAk49SuWg0fzEmDyk8mpMaiIX+aDmUfEyHsJdwuyEyxQqu3rlilo1zaaHH7jPf8MbwizwHmm5CYHQYXlYJwGgeO76huxFRdF1yT23T29Xzh5wpzG0AG5CmrSu2VLYnIlO15Q3trQsr+Xygjyz81IoQ+nFa7fSKzfuphMnz/kzq2tLpocLFy8oFL+gvRa4EU/qodM2HhN5Vx8RuPmoip+elId3UJ6/vXsC2UR7inxil9kP4Z8cxdbn55Qa8IbySac0ynNWYeJ+gJLaHQGUyF/uVsrL0ua6f4YWoiCpW55Uxo2SUzur9SD3tLkOw98QHXxNsm1RgG/fnlIMYJRo7pTAWWUZbR9407orjJugb9THQ1PH0wcujKTH7j+f1kVD50+fSi+osGizeyD90bMvp/Wk8LuAaPe9lfTey2fTy7dm0nfmBY53etJ94ypKUgrE6txMeuiBR9Jnv/uSeiRnD2jIeAOIoPnCd6GraoMvdEFbpliOkFRQ+Na/69lOiEYGnZ+7nlZEc9zTpaEAUHRCkVWhA5twbSXra7BYy/8A8m0DsF7bYQZbLQfbMhm70zn3MpRtBxNukqIgX3FfTfbxhNJGzCNUBSi3ZcDhMSTFgNZF9IKFZ+kesanPAcDWRaM94qFlJm1JBuJxxyAx4GiMjmwIOHe8OLdsmLdkcjx/OKc68qIjO0KOhd5E/zAYgt7abgPl4jpNaSo4hfvhBdUsVY/yxgvJvbeUPgI9U7QYOt5dG4pnMvQ/ecyE1D2dqRjvtDSz8Q4opAi4YCD4nr1zD139HcALIHeP3DLpLfdCzRgqQvJ1Gz0XHxb+if6i2cAgcpMN8bhfANlIxarlKuuOBvZBJ+0oM9fMQzNydxLWVDsl7MTSe/UAkfhc7ajhM3Wlfzu3NM71KFqO5wk9o0JLFSY9/rShR80gwayE4eJhrTwKc9fol+/WXhduHlW/cd0mD4WHJ9hTAGl4ONhgeyqj0hOBXz7TMF8wc1HiQdjcIzxDrh4WcYZyrpWx8yLJFy2bHfkZsdE1KLYgw7q2QMoC1si9VP/aMibPqghfxm0SBnc/OzHzExdPplsLK+m68qfwVCKudozEOlXx8VymCFtx+dUGUyFo/Jxl/xuBQ/Uh7snKEewQgNbdo/8oftiQJ5T8r9jbXgAUhCRBs4bHhCrYGoRS5Yi8QnCV9WR/ZPaExp5+v0C0fo742bSFoCzWPfmYnKWtaqzEttVxyEVqQX0UsKu/Vgv/GpiZbrHoXScjJSuAjtE1qb2bVh4t+0crDuiO6ms+z5hDZpAvSdAzkpA+B3kvs0VOYVNMRWq8jUVYh6e/vY81sGyfPb+HJ7Smlbbiq0PvQU8hVCP8U38/1tZWdA2Nis68PwhIYEYBv/weowBroePwF2C85FK7chX7pRgE/EvIChqs5xZ7/xHKTMqhSIXrF4DBer03RTjjP39YXrQ7b16Xe4Q8Z+hIIEr/9KjSemygN509dTK976kn0ze++rV05fIV5WgK+EhpULg0PNSnFkizmlJ0Il26dClNqEdor8Lm/Ecvzy5CvMSE5clEoZn0UWwG9nl6m32B9jh5cZ6mQyHHPeWE7u0ohLymkZcCm9vyHs3Nrgic3k2vXLudXleBEf0Vl7QOAPeEAAFgj9ZR1+cW0qY8gv2SG09JcfzI6GA6p+4Mp6bGtBSBMK2NcZn0ZLVTwIq0x88EgLxLz1EBDZqI3xbQxvu5LJCBN4i8ywHGDer3LX2fDsS9tH3SM8wLEA6p0GtRIJ5w+4bO/KLu2csoyrGp9C9uX0/yJcvDSmoH4bTSrksHm+USBA84Z1051Fk3iEdWQjs//J7p9KOPn0tT8gDvA07cx3Egfe73Ppsmz1xK1xd20re1R3MUY0nJXzhzIn32+dcEgI6lCyP98sZup6cfeCB94dsvpFkZ9niya76vgW/t+QmPUNDTUR4hyzdaqFUjdQlp45meUnHWsvaDsx8SWJuXQYrEch/JEt6sjafg3+CdmhdrOW/SBbCUGoRaxh7QE+WC9Xfra9fyAi8/EQMDIrp4kPMtGiClYEB8SRu5MEgxmEcF7ul3yoQrhqNkUJNHa87OzufeuhpdOy8vP9OP2PdadjVV+EVOmF+Rg4Vf670ImW2dC1our/x+pzDJbzt6R1eN7LknwoQMo2UXGU92NmGUknspHqJnsGxI51yTMmWZrbzuLFfzJD7LIv3uehHd0xMGfQ/QCbnEOa0PzBCpRZyROzwUecSzx6AP0rPYn6avta7vHsryIJfcEK8zgB+PlXFI9h4C/LzXZa/AHME7BvjFe2kZXu194IEOoMs1LIHPguYNZrWPRKxiQEicXY2V4ruHOTSCx2ovaJvvYp0NfqyMg1hjyPQmpeGYPKGA0LY12KDzAkKtUMhnwpsDAZSLh/JrM9cx5fZEHzIvrFSN+fMFhNaHGYdSN0bmvTpPpgn3FIJtDgCvRPGEeu56yVczE1SeolD6tcLl71HBy+dNWMV1Xn+evzUNdPUdexzJsSoWHv3iyP9DWcklk+6fHFSRxKn01ZdedZjsWO+QQApxhozivF92X2YQlkHewXyZtqCpQwTNefl6OcQe3jGDeebTE9qWUmAEHxXCWEFYjbRciby7da1tC4uBGctahAmzgFDvX1mfzwdwG0xiYfH2r7cD0/U3ay8pgC3TXi7sCQza3K28EWC4vk5Nw0cJ+9j7WhHV3pFo6F/iX27DckLFLL1McZE3juTxnl6FpaTwGQ1JLhIFX3tS+EuqhlYENtMAJ+LwGpC0kzCOcGnouDKygpZrgR28FdbwAYDta8tbJK8U7VKistJVwSaHvFGId37iLUOmcoY1/4a3IkBqGIOxJtO4+Yi0FKWhlIbmIVBD6WbBl0GZR9zpNxfAoWSKd5h/g+6dg8m1y1pdgVxO3MqgyJhYB8+DN5LekfQGHRJB/pP//r9Ns6+9mr74tS+lc+fPpFt3FtLP/uzPpJsqHLpy9T3pWYW/f+dzn0svPv+Cpij1pdNTo572cnJyWN7P/nROAOfcpfvSwMn7UrdC2ccVqt+T4mIetSrIXHzh3KwwyAymI++webOxAbPCEO3iyaWQUT/vy2PbLZlwb30pLd95M91WodK3/+jZ9Kr6id6YWXDV/X3nT6f7z5xyCsA3XnwlvbywngbU5/JRKdrHFYJ/UFr1BO2kZCG5tYzOwSNGJVeJGuCVXBRN4vlZkUJbkaeqTyN9AUq3VECzrxDkmoDwsEDErAq4aB/HWTKJaEIg/NrNm2mXEY561jXR03GB2FXR9ml5naalTK+Lpv+VeqfKp5vpmmELRX75+KzkOMpOWNw8gLwoniN4qldn9skHptMnHjrlTgOrTJHaVj6t/nd7dS899/L1NK12basqgHl5YSPdWYJettX+6JhAxbZauQ0LCHanT374w+kf/cpn0vbxAc9tD8XWOEMMZKCXfFZ1VKxRfoX/DpdiechA8IZHoUomnVKqxR0BMozQTXnU5Q+1N5DemfbGEiGrHAUhZ2oHTy0X4+9hbAfgaMuBw9Z4AMS2oj3wZC96xV4EHAoZhPSSYqb1AdLQCQsLc9aX7AnN6j2Glc4k7mHLNLfsDKBzA+bnhmiaziC53R+z58uY18ITNSCOZ+F6AYpqL1nsbcP/jYGaZZe/D4ilBkMb1OO2Szk6YsCOA0j6izqNZeWpQmt0ggBknz2hMa5q9UWHmE34UCy5o3U7siJ5jYOJVoouRi73ctExedKAzeJ04j5RmNv00C3RJT+Lvmyj3pER8UXk6JbQpD3RBVOgv4MO8j4clHEc1AGAVug6zj6cZzFhqTZO8LICLkMm1zQeraRs7Ds/PPdQDSO/zlENXmkb/pa9yO7idKsLYGtDpI0Par0W+CVoIfSNsFu0aMq+m3gwJ/7aSO2AJig6Ns4bI8EQ3Qy4ME2g+TfyJmxlkeze5CBkgs22Rn4ovwA9+jn3buvcj2vn6TPZ6+Dxk1a+fDnnoDRemVJxHL/HZtRK9wDYwNNZEVMQPYeD254No8Kc79hKKiCXw4ZIIeQ+V5DmgqBBt0NSwYGUDWu7ODSQLp6aTi+qeOGmhP++LH1CeoQ5UMzAAxiL59nzIvm/Tk/VAJSHAasgyjirNlgNRgd2uG+aCG9EyhULEg8Gyod1E9LLlmF2y7s1Mf059R3Age9NJSHe21ZO54GWPYEUD5fmh75bg8S6Sr9+36RRPG0hqFylitBoY+BCS0flrNaMUjNv28vglh/2ZtIyhkp5jehTJWyXQqMIZULQ08rbI5Ts8I7ehzZ3tbB1nf86IU5H8gjdSuCTd0V7kfKQuaADcQ5x43HuRAVio5o9iO84ibSMnis8AON1o1g0LUuHSEw2ewxsUMBheAxEUVLgPXKJbHHWKubBUHJD6gCpeJzL77XgapRAY4GToiCwKwAO6HUJngCwP0ciLEqBllp6VgYpeHRvs9bcdgk64754lYgOkOqQ0xZEf+IxPDYBvE1zRSkdCKVayEshAXJVIf1Lf/9/Sn/n7/69dEsA7Of+wd9Nm6s76XuvPp8++4XPp6W5DTXQxug6lp66cp/66G5q1ONounR+SiHws+n44Egamj6Xjo2cTLsDk/Ic9snAUBNyV91CaO9saLWJ20WSDCAgekLVMKLKVdXac8mMewJ2W/K+Llx/RSHlu+lrX/tGuqtCogcffTCdVcHUrdfeSHdeupl++4UXlS/Zlz42MpHOC6SNLy6ky1fOC7Dm9ku52bsKDMXPw8oZBcgSCh/U9J45hYpND0KYW+LnRckfN+ZWVEaupDQvgwq/C4tjDOae9n1FoX6Mp0VaIWkaEXW63VJqFyTTqYL/js7ii5sa0CC5Ro9QjzbkjMOAwMgQTVhm4J5CuaPQoVNzLAq+K12cGEpPnupPH3rgTLpwVtOplAfbo2vO6L7fe10TnO4J9E6OpjPj0gVa23dfnXEh1pdem0878nZPif5OyBicnFSe6Isv6tqkxXQ8RTxWRLhibaFQA1jwGYOYAMfQcPUcNvrElwBjaDs3tSc9QLms6oiwpu4GTMaiCfoG+o76AAH+yFO2a6Eo7AMKGpOUfG68qkW+BmgmGtW0KiOKUGRqDp6hGUokQjylvoqZPs18pAT5AfwrrZhy0Q4AVKCHvbHvYz+N0HlBPNynqA4SgnQVzoROEOjZiFbSgox2fytKJbPe1dXsNQeIUvBTZC06kbMO4BnRD2QBMq6WZ24NaPooOeG044JOeMlhhec5c1t4RYsxQy9YcqPFkzhW2BdPEcJQ0jMwtndCntvnVQC4T19Yfa1HFxrUeU2OiUfwVIunAc90cfD0I0Wusu8mO6AI0RNdgEdoT8YLzBG1InyH7Q28EEZ60BlnSP55vMKrHTTQYKpinIRDj4gtNBPhcb4fIDUirgHiOjodeNFJkwzcBAANT2PcNxxkcb92BKzhg8q7W9+vkcXF8xvgsTaQwpAIgOzjLHK7MUKKoy70Wp0C4PfuqTDp/ifei10jwimErAMEcxhVS5DFl49LuXAYbDpA0yMHS0stL74AxiBS3sNLFAyPtW4ETUGMXrVbN+S9x3QVCxUHil3PVvJZuZqpsfIUykOZkq9BmDS8aVgyEa4L6zeAqKvay4IpKuDn8OqyHsAmwIJnc3oAuU/Fk+q8k3IfE42YbECeErvftZ4BvXeCth0ieiHUdEIC8+rZU+m1a9fThkIBd2BopiYh9PUoO4A7cnR4nhJOqq3lSC+wnKkE5FG/x57XoArBSZhlT+sZkqeOdhxxD5pLA154zpjQQDFQrnQ1jm68kGaOQ4Bm3YgcTzTMUadIeK38d4QujzXXgjoYuWaASAswgb8NNvC93uZ+bQaJ3xvpYQZCWOY0DNbdrd/PaLxjt7xZ5NFihGBBuw2Y9g6jgj11nq32e14eKHyAhIr2aKYM0KQXKGfB6qBnQKj7GXpnzbRtz0cWJFnZ5OKlbGk7TET7Dn3T3mzaeqgwx6yLRwZvk66PSGQUKi+3TjEfEw6KauVMVyGwoqo93uOZ7HEL671Y7eTCHicvUue9pRAx4Jq2NbamAe4YkfqsG/DY8i7dJ3Sd8DjAAFbEDmFSOFOUduG1OnRv/ivV1zlsT6iteOGkxP7hf/k309/+e/8gLet6H73/jKrcZ7Q/MrAECrYFmp548EI6f2IwTSrk/OR7H0vn7rs/DZ44o8qFaSlUNYlHHiiv03wh/uzR92LM6oEcl5pI3uHnLucSZuPNHmgeEB6X3NuT52ZP69qYE+C6O5M25JV8441rAjV96TsCpGM9I2lJeaPfkWeyV/v08L3udFbne1pG5JomCo3Im0sz/Tm1aEJ5nlU6AmMzMc13oRmlhHQrrLohulhVW6PjwxQbyZjWszES16F2lILkU5fOckFh/V55O/fw7iPfdH6LFKTo79MC6ZO6zq7A6QtKF/hDtXfalNsRsBqOBZ9x8faEMel2eRjYenYqpylooRUT0OeB4XvKBx1LTz58Xvwk5a53ga83bs+nb712N83tYJTspicuTLng7MVrd9KV85fTH71+K91aW1G+4ojB4XWB7h11Ibhnb2XuzRnyJCJZ4WkJsHBA30D7nE0Bom1jNEAoxOnroHP0eUAPQSMAPIYo9HJPPMnYypwD2akKD3DWRDBK8azDz1y3RJXYP+fEF34M4Rsy18WiRf4iT8bJx1aOvySPZFQ2mC1rvU5gXJ5+tC1agxTJIUaqd+sewwKipAh1i4cA07QdWxT90GaMugd43gVJusaYPNLkRuJVR57hj8ozlCIiVjmSCr/7GfSRKJqKfXV6F3ttusjPGjia86+dLTV7sdZeGzJK3xF4ZG2e5iWv7a7oZ0iAmr67by6uao3Srxg72ufBfjmF5EQ6p367Lyny0CvPNWlpRClGFMGi9dmwaBpaAcARyrfeK2cQsi8AHJ8h5YLv52eSJ1Vg3fUUgPNCJ86VxIitjPu4RtCfcZXoheth0Nd0G3rA+KSE6QPoRe5lgMkAfgGKw7CJa3iiVYwprTBEYIDIja31b224td8/6oxq0Bk0HwA0gLE1XZHv8XPQrL5f5YQW+GHUbwahqrITXiHS4nmyRYkYtKK0IX6HXbKXMoBIeDPsyfDf+T6KsDPFgu86xF/6fOVMuoKmxVEwBwQAk0ZZv9E/+VqFIQCjUDTvAxAAwyGIasszHj4aebNmiDHms8Z94xBddV6EBe52rMLw7mIp7qkACCscRhmSkO8TUa2qcfaECgkmFe8YUowGgbkpCTIv5iFvcE1KAjCwpb2jqUQOqmpfivIOBgwQ2rbmm/BNIfqjCCNfx2LWHgos3nHNzqZog6kqecav3qf4pOwfno3cS0xACa9V8VA3LnaOu5YQ5WeDTBRtscj/GA6k5qptZeAzO+K+ufqzs6AaJ9fvx7nXQC++VVuYvEeTcmbW+0z0X78Mr3EJGxGKKp81kwphjPEjjxL0T3gDcEphCj1llgjRoTQK/+QtyZaalTV/QxjrR/owev4xz1gYNASEhTQKhXPQfdwsOTOQqeaYirbIV8QDC/3h9cCrze/uwECxGuIeo4wqTb+H76DwIt4egFdoAhZRFEMI2UaBoCB9LRmRGG7yYkAnODJ4PooynD8moAvooiOAc8nx3kppA2xin31GLijQM0F37AsyoZErWTl57GwxzvhugAVueMy9H+UFkZL5UeVL7iuH85mZu2qbJG+/FOuly5cUMp1JJ+X4/ehTV+xlvPjoU/Mx+toAACAASURBVGnozP2pe2gq7fdpdGYxnuENFAHxVBQLLYw8WaRF6cX50yjOQ9igesvcW8B1Zg1kCYe/I2OGAqb9DfW9XFZXBYURF2ZupluvvJxW3pxJN19S3qUAFxOTBnU+FxkxurqoELT6mgL8pXgxKoYEqjdUXET/YljA/YwBl3qUVXnHc66qwJEKrYjA3FRoclSFddsYi6IhAAedNLcFKjm7FaWS7IumUfh8Ztntr3rTCXHBqq77VX3+BgDCdJ+7fEZ6x0HDN4czlZJr/cEH8X4BYIZk1P/AhcH0UXlB722quI8pVkpRmlXh1qhaXd0QkPiOgOjd5a109vRkmlQaDJ5e8hfvu3pVE5FEf8MT6Zf+r99Id9Tr1QCMYR0+w067mfDm1DyOMnQjfefeZX4L0XGYERzP5nQRGxHiedGk+uUrX1htvGTUb2vP8D7j7Z0XQAbG2NQsuqiJxpXfQ0FnVutIq+INMjNZnhcgF+tzpwmEgdY8ppSRfaYV6fd18WEX+rmkuvFASC7qIrg6fvhccS8vKF1bZPCRL4nXkc4Q6E2kCbS0RWoH0/bg55ILaSCpPV6mm4I+yVSoyG+MZ8kiKYd4MZCtnwSgXKRTv0okrQ7FBt1g9tdnEXoHby30iNwckrd8ScMj+i2L99RPWhPO9Byk2CzJ2JoBYIreieQdE/32ia5HJa9JVSESsCUCtNFbnjP6aUeOZERbLV+1Z7U3vfEg2nkg8Ckg7+go3mPoQl5U73IxhKi/sJMuDJiyPw3AZF+hP58NkSNqYfJ+hVOIvqOeQlaKiOJv4Bm+x7/Qc/we3Q/Cy+7xpIHLyjoCO9RAkfecu1rOq/5b0GnQc2MkFfqtdVX83NEZ2RirrxfgO/ah4Q+a1d//+Pv13TIzuLRwiLxKPKHhUexhMoc2LBace7CVvC7rFvrsZeluz6VeRtsidiuhSPQueTp+SA6oKLE8azlTLgsk3w3GCyVkL1hYi3wGlq8OOIRL5C7WFkF4POOwGqUf4f4mZSALglwRnJUr66cKmu94s9kjLXRA3liaYjNpZhBh5URthcfEjGcmR1K/QqGDbpeinmQi3rvyXCxrtvAqxVcSJrT3oc1PVLZnG6CwY2FaC6vq/VDm9i6HMVDARJ0zmncRBZQr+HukiAAQAADCeRC4c0IKuGe+9YDA86osbAdOAN1VMrQZzAeThWcjNLzkEorjfA5BqYcBy7y+d3757OPcq4+zCm5V04Pp6ZBL5jAQwC8D/vYa6/XtySuWw9gZhA4IhPaLoPalhEflVdrXmaGcd6XopxU+JS+MEI4HGXAfeUZosbPncB9j/EQreBFtzGhPCWVjdLG3zGGWq6gGwgfBaA6j5VGdOS0FzytFKPulGbIj9eh6G3OExOkFKSW0ozw7GIaG0lLkhDa7+hikkAvz2IhswWfBWs+3DgOuTnbvPa6JQNqPPuXqTRwTP6sdEvftFUAYl9dsSx0CKBowiGEqER4jrYlK4unpaRXN0JNTgwg0zefUiZOeRtSrlleeHW4FqTnnWtcQKT16hnl93j0KxWMrSwu+BjnNa7oP7XiGB3rSpfHB9OMPP5RefP3N9M3l7bSkc5lRYcXI5JC8IDvpoauT6eP/7g+mc099JO2OnddhTnlqkkUMCovz4rwNmbPHGBrpGDA5rzVio6a3ir5M6n6jTXUl3Qj55MhO9vSw1wB451I6F1LPotZKW4t30uJrL6fv/PYX0vbtpXT9+ZcVjp5Ka/OLKso5peENCxpRs5OG8VwKZA/IiISGNgQUJ9V0n4b1Bq0yMgmxMq0NPr01M6tCn1OauqSzkfdnfk3z6Vm06ATFObeq3+VJWp1TQRKjQ7WnA+oEMKum/Rta51k1+D+z35Ne0Rq/rt+XJUOgE4xV+3qR6SW0bOO8GFf826eG/XuSfzaC5bEkHURQJ33wwnD6y3/6h9KGzhQP2+3rt1KPin1evX47nRHwvPrAw+nm3Fp67tUb6eXbC/I2LqenLp1NV86eSOcvPpQ2B8fT//g//3PxTo6EMS1qX/I1HB+hlHm+aGtTK0ifls7Yyr7k/fmIC4B4CyC1Aie/8lg6e/KUR7iSF75Tpuxw9t1S4guiV49/DPn9zqLtwCeMMZHX6Jm3GN3ZWO2DNuFlHaLShd3MH6a0eihUGJ5QKNJpXgAeGWv0M92T0XJK0Tp6544rhWNZbcGQZUx+AoigoZf0HrTEIAYAGWOKNyTz+NcRHjeB7/S6dEJcARuEyw30GRRQ9HI8ZK27D4RzLd+zIW7QxPOUFDe8zzlvE3OJKFvuV4tHHfB5z0BLmEG4YkHr29SmMEUNbzFy+574YmRoxH2du8h3JeWs5EJ6zewjxpt+xjGzprB7v/6NtI2IAtUedNbZdAwpESAD8NJOyXRUiYO2QRS01i4kCi9m7WSqf669nVyj1v/NHle01zZ44ozqYuzg3wDEsbbggVi79WOJqsU5RZ53fDboPu7Tzv8M673mxYYO9pP6hD75fnUMyW2H9mSpm8hQlHgqUMgF8BCOh9xjcbnpa1aqLCJaBHhaQMn3MGrHOjLD5GvRtsZu7AKiODMvSECInNAAvf2qbnWBQwGAHG5sIp+PVgJeLwq+WAnO3bBBmVsJxIHb80mD4ZLz6Y0ruXZhoUW+Ap/d1V7w2XXmRMMoJak3F2rknEGaORM27ZdSgzFolTA+1J+mBqX8JUAvnT9nJXRz9q76+0062f+mGmbPSjkf71boT6BlhcIW7UFPSYQ3sCqEnEFokTSFUWsLpJZkbxGAeMgMUvIe0rTewgxXP4LYjENVt6Y7SUHmggfCrLK28EwRVtOzBtCL60doqMGbtugKIGwJ37ZH8vuUzY012RbM3K9uiBzXPQyEtu/ZXlMNQgnDeeyfXvYnSABSZT2u8M6uhPepk9OeirWgquMRWpvIAl/QedIofEeh+l2ByqW5lbQg2lExbzo7OOaWTsyv2saoUWoGxpPbdpQk9rB+A/zllBXNp1Yu430XLkpxTAqILZnm6EWJ9U3hzZhCuCTrL8gj0y8QcWZiNF0+MaHrr6cn7r+oKv9jAnMbDsF+SdXFX3ljzrnJuaAk81zwVtBItEqKPfH7zs2RIpYH4k+cmkiPClwMy6G0rXGF8AZhpRUp50lVXU8odYHrzqhFkEGraI72SqvMc5fHktZEeGsG6KsqIA9oJiS4gwLQdXolY5yLJtkzpCIdrs05OK9VdDpM2yDB/WEpScKN3eoTOqP9nl/YTm/oHPpVDb+uJvGEk69+/MH06E/8WDp+5rG00zvmnE9Ck1bcGE728PJseK7z8Imaft6tR79WOpnWKi8bVwUTlpCjwagWsKs93JdXblctndbn3kyLLz2fvvDLv556ZpRjrLZKl85fSa+qqHFMz4kXrE+9MUm9OKZWVHPyHBKCXFE4+PSFc+n1N95wXh95oAPaMwrk8KuQqwgIoR8oPUBvq10UySJ407Z1TbyIAEG6ZewJaBwf7k/z8piSY7pAlbRSAKYUkv2WCptuMD9etLurPFycuvQhDvlgPVEKcrKSIgXIeF6flVdWdNityNCDmmZ1aWA3PXX5VLpw7oQB9dbmvfS8AOjNxXvp/HBP+thHnk7j01MOw//aM1+Uh3QinVVB1gP3X03Tpy+nf/yvfj09R8urMlrVgLIoyAAYASiDpgMkhL4JBVnnhNay0/IOnVWuS8Zil2Ti9KSqxmW8IyNJ41gmT5yQrPUYhiK6MdNW22t0GDhtG+fxe3tYCPTUpfM5KUMCfdans55RV44c2Tho9fsa5S2nx8C74rEpfYdQPCkdnmbI/HQ9IyB0RyCVFmWrohv4f0GeRXvHRD90U3Bqke5G3IJBIgGYYJxaN0R4l+I4UoZiUiGfCYdG3YoK+Y3dAu00e4ZTSGsewrtIHrWexbmqepZ+XRfvJhPP8KcMyxsKOF1Vz9xb64wTpUpeegxQScGmDLJLly+nG+pEsY7cwaEknrPn0vfO4LEp3LGTqYNLApTV58mze5KZi3xze7KargCzLlQt2CZ0T4OZ/MBZ9ravH4Au9rQGkqEjDNQLwI+fg95rPdcGofG3eJbD7hH6IGg1jDg84rHWAJkNBikXPgyM1pTZpv8W7Xeq44kaxsbmvKYOgLFSLiA0DjAnx+RNPUr5mwDZeKxmex/wfublNdMttKkxIs1J/cXCBqzmUVv581hakbvWPohwJzYHU0LyQfxBPORRBREaXJPgXNzj9uSKKINAKJyIA47CpGghMyhC3pTi3KcRLonTuhaj9tz3S0DhlIDoiATvqsI0tLPo1zg6CjLwUOS+kgpzCMAQlqcRNInTkbTdtqaQM7G/cdi1lVRbWweIoYDQhgB0HTxVFIycnj4h75TavBAqg8m1NjwcKHwEDjmrCKEMQPLda0I6DBT6M0GU1edjTTWT1EwRoPDtPnfY/WoiP+ChOsQbUTM4xkP71bHk+FsOKZrmtQenBazuyRtECxOAy0l5E8blNV5XmGdZAHNV7W6YzrOk9IzZeeUEdykEJNqhinREeUqPPPCe9I1nv5v28NqIr3r1nocIyLs6qGtGDnJY5Zwt3onz8ug99djD6f5LVxS+3EwLKkphtCRn8o3vPa8K7xPpphLyCYMRtbmifosXp8dVwSvjbWMpTY5OpImpE6bB3/32q+k3n50RLWYvRrTrMhgrRmRNOzVPuEpWpNu3cyzd37uXPqa1n9jvk4dMSfw6vCF5GSh+GyLNRLQ/rqINWtcAKqc1k53E/nnl8NEknmjBiAT1ugDIKZqwi3d2yVnWbGo9spvHA0zpZ4sB2ocRJLokDOdUPJ3Hrn7olfE2KMUKCF9clmJV7uSqwAFAf2FJPTBHe9N9f+ljafqH/1Q6NvGoIg8qyqB+y70ts/fYgVz9DomHoX8QeGYZ+E65oYeB0A59dbw8XNvGk2WfQADhPJ3r2uy1NPfsN9J3/s3vptXn35TsGHaRxB0pz32BAHi2T0YQQXZmyY/oXCmII2VmQzQ3pH1Eji2JRgGfyJte7c0qaUx60J0NyRmmHjkfXW2hiNAIzDryREoOXjItjBngNu6RAAI9F4bHrahfFUh5Be8fVdR4ngx0slwIvonCRee/2lsmTxW0pelGwHvg0seunkgPTPelScW0ARHbArUDA6Pppet30leeez0NaELVn/rge9Opwe709eefV54fE2e60ll1Mjh3+T1a11D655/+NT2Lprcj29hDCrAqYNQYyiVqFV67NjC0Dnsbr6Ub1RMBwbmiR51SlwH61OZ0pZwL7n6pgFWu5eI84h6dotu3k2eHyUJTmn0OHflkB43ADgB4VeOMeRHZuIdxUemFtnw2CAG6UYgkHhmm/yu54uJP6z+dp72d+jv87ZGRpg99RhfG2CXtBVG5TqiY0axO0arDtx1AFLmVubg4O7RCd4Y+9X5bJ+XwfaTeea3lmUkrIp2HQiRAqEewiv4weoZEf3g4e7tlxJFUgOdT1wEc3xYI3ZNcpWcphUm9ngO766KleckaeCWmR4XDyd5fzrMYDbm4J0dwamCaHVKitfJZ9roGg46gFMzCtSK/N+7D3rQBa7038blmn4rTqDZkuGf773HmNaCrae4AHVU6vPZE158JXdCOHNjTXvYo7hlriwK5mr8aXVt5wwMU1zqmWuszXQ8+9QHJe+U4FGbOcjcL6PCM+uaEVoo3MBNOFqk+kEog1Sjbm80G2rrMmp0+cgaAtVVViNDFTo3rt4TD6gNgFcVKjc2KjXFfz7JhDj0XYom2T0EMkeDL7zGZJT5bWzXke3bule9r8aDH6CUnVWvedt6scm6Y2GK633RfSWaND1GgzH7pPhRQdaFwnUMyrNYsc/Ik9SqHUOykkCmzb2H+XMxQGMN7XpRlRQg1oIrn9cO2iMV5aRSi+H08BliyeH+VoC4l1FuaTlspF8sw74PyWLGU8djwfJVgbDxHvNesL+5+xL8tAo69jvW2PVCHXQXvQPSThIoOUyodujl8HfEdh3xqQV8YtGygwQlV6whJZVqkUW3cGYUM8WKTpiLfh862W2B0Kt2Ux48qcVfPSlAvaUDBvM55WwppRcYGrw8oxPi9F59PSxhVGi3pBtfcRfl6TK6yoVYMoBBW/Dskhf/gpYvphz/yYaUHiD9lYc+rovquwOhtef1u3s1ejStnptNl/dcjvnn55RfTB594Ii3cuZaefOwR8Z2E9M56+uXPfj196aa83twbo8/8h5FF+KsTbYgcpNif/Dlyx/SYevKJvbX0ZxU+n1jfTWs0dd6Tb03KoEtKmSks5C0ep2eOros35IyKaBYEQM2b5HhKgTLffFXeTuau80wjAlyrqv4eV/udfU8ik8Ikl5QQs6ILayqeYWoLxRSuIBYNDw4JEAl/DMize1cpJOTp9Yqm19zDUTl6PUqX+Pffnyb+xI+m/pPvV6hZVdQ2seBXsvcKOKT/J/IrBxv9mfwKAMrPnUrfoyj9IBDtGObwiNNJ4swLcCA9JAy97cXbafFbX07P/epn0uLzN1UVL2+Lbk8KBvnabncnULjKlB69ty4Pz9jklGd4k785LxA+IQC3IQXOjPk90R6eTrymnK+Vr/ZzWzzN+6xuVQZQL+2nbBhTRAch6MyYsCRFP6BFj2Ggqo3VCwrjzgv575GiJJhrKU5j/OIFiilYndZjXAvYSXQnI/5R9Tf94Mne9GMfedR5lS+/cTNdUzHS2Oh4GhqlenkvfeV7b5jHhuThP3vmggpm5tWYvC9d0gjTkckz6d98/svpDZ0vntVNraMPhY9fveWyDk9nLSPqIoyIolERHQCgfa54WgGhpKwM6DlZB9fdYH/Qi+yj1V9uWO/OLRQfFvwY966BRBtUHEZLAUKtU7PgTifFL8vqhLArvem0G62tR2HmORkdTBCKV+O8CMChi9FBo0d80w89iddGJcesXpVmRzSCgQkAr0zlufPENtFIomSkj4i+cJAwZYif8ySq7OnFeOH2PLv3XJThsLQ+AxA1bVlYZ9BGOorHXxrMwcYZD9TABJ3Up+8d99hQna7ScygCpSXblIqL9kTfV+67mF55/TV590d9frQZuyWP/rYPhAIsAVn0s56Dhvz0yM1lRzltydyNs0ifoQl/k36EMVY8lZ1nzE6wrOvyNQIThNz2+MniFXY0tjgw+HuceURw47oRAo9njzVY3kaEmD2rMFk4KbhGAMn6s/F+fI611nou6CS+2+jDCizGNQ7QZm1sFpwQ6347EFobqbEPsZ4aLGu7sie0KSYCaBUiq4kjvlxbDuHRbFt8/kzt0SyEFoeHh7O9AW00X6PxhnlLoQyEHgfM5+r8g7BQ6oOiQW/0tQpEHt+J1gYRdg5i4f1RJkW4co6JuSQ25/s650kC3P3pAJl63gHRJ2GEPYWrmPhzRWHL4/oe7vkc7yMslYtHFqVwXWEqATovL8WKqHZH3aL525JCjFh5CEHyydxrFXkIAxDWQhEEo2Q0lj0STY1k8Zrq++aFYs3X+2WDQAKFPCemYQBC7I0rOYd8j8KQHd17SwCESSz2iJaX9yCAsu+dX51PHCBh/1LJyrd8ri24g8Zqi+0wC+otxk4FLNvfDfq1lxFhU8Bf7UXOEkbPo6oKQGhumSWvkoTaf/4X/qP0y7/6K2lcYGhZvfVOK/x97vRJgdA76lUohUFuLyNaFTq8JdA10D8qT468pLrfuB7+z330B9MvfPF3BK4EvDYlRASajh+n4wKZpDksHh5JG0tY3qKX98iT+dEnHxEd0WarR3PPT6TXlAP50utvpO+++HL66Z/8cXnO9tMLL76avqU8OiaHTCiM/8jV8/Ib4dnX88rj8fWXZtJnn72tNAHOiRC3FGqpuu9SWPyYemPi+a/ppDF28Cwox498xjHR+4/poC8Iq80urKYFAZY+ARxSPY6X3rRr8oJOC6DjKV6VojwzOa0+meJ5KbNTp05ZKa6o1VWXvHvby2tpVOC1nypXRkhS6S/wSQoDE2p6daYbug7h5lGNcNyWEqIiFl4hR9S0giNCazqpGfCrKgCkCXyPWgHdvdiTrvzHP5W6Tj+pghpFIoCarkJGiXaMVLPJ21LvW+n5qHca4FPlvefrB7jNnIJxCBuTE7utwqPlb38xvfTpT6elF+elaCnMOZ1ef+01K3OMmVGNDBXZpJuqrMdLyVSlNZ3HoNrPLAqgTKjJ/LrOb6fk7i2r5dKAjIVVeYGYa448HtAeEt1AjlGs4Uk/GBjkBGtVAFr4fF2e0km1h5qQPJgRnbym3NNtgZB98pdJpdKHrcwrYw4AxrPbWyRjTBQsUCPa0zNuyFA5L5D8I/KE/uBjV9Li+rzmj+u6N5aVpjSXHnzwXDotUHVcgOMPvvtieklz4imwGxdaffDCGaUETKUPfOLPpP/iU/+Dux70yHhnug9ecTeAcvP8XHAX9Fsr4gYs6O9xPshRWiy5MLDIUBsLYSTg8UNG63xOSIbT6QKws6UmtTSz8ykW5dxWsO2/Wf4V2RTyppZPQUt2PviaOfWeqAu9OzFIMJq2SK8Qj11Q+sqcuiosWC9loBPFPJkfCrhjHLKEK2UzZHRj9NKdgchFn8CeAZOBmzpOKMy9JbqCj/gXILmtojFqIeA1+tESPQG4oz9yql6R+Og9NJD2yiCK1TJetzhtvL5qD6IVZN6nPHkQfmDZeDGBti6YVVoNkZEBXWtE9z2vVJsNpbjhwSS6goFG+7sZjVBeVKqQ/OZ2BJA+QcwVnUM6HRPd2FcXlJZc4dChDSbRZ9mPekBGyL9wEMQ5ssd19IjfuTb/xveDDu1FpaakGPqHRS2DXmJNta6DTsPYi6iu4XDBaG3clCeHHRzn2gBLG8OHa+kaHAa/BDAO+myD1zagfCvA7DgFLQMLwPbeFMOk7KnGdj7xPn2/0+IivtCAP3Rz5SLm70botOuwhQPoLNZ/eJVggLJR9QEYuRd5XAPRGkjW6L2xtjl4Eay/g8XpYorcCDn3uzSnZquqWF/1Q/Mm6yB/h8INXig9NEEkqPNVrutwQtk0h6IdsqIQgFm5+dmdqwYo1n2prh3S38m5Wd+SkhRAvXhywuCFkV57eG4EOtweQCGDVTES4Vs8ExSMLCmnZVkKelVSrldKZVUhNvK4bBWzrzwSP2dzzArzYJFW/swBIuEz7IcdHQcncZjogT5SOjRhniZkoTyrGE9qBkNoyaOC0iJMR/G+maSE5xujJCj0+/g32MD/kltbLMa4xFEgtKaLYNz6vZp5Q2C0DaRggMOMHFvuBYQ6bKQSaowAKuT7VJX87/3Ij6Tf/PznVCRxWt65BYHQU54swjSOW3fvqOH4pXTtloCewkc9KvBYlYFxF3Cvff5bf/1vpH/9f/xCelXFJj1qfcNs7z16ylKRjUe+pIQEffm5CEvpHC5oRvYPffApeRU1zUbtVO5qog6tvzalFD7+0fdrLbNpfvNY+oNvfFdf30lPXjmbHpLyvnp6PM3cvS0vWLcqjjfS11++m756SyFbeQppAE2IirY+KLks+jse0TDmYh/Zl2NqlA6Y/JD26QdUiU6xAlWp66QWSCnSyYLWKfTQHZaXkyvOKBd6XDQ9JUC5KV6gB6HiwCYjirzoKjAkUNEv5TCEwEatAoYEJF3cBB3q90nlJpISQZsjWqsgnBH4rpYVO9Mzk1ZDXXpWKod3lArTfWooTfz5T6b+J/+MPUd8ELqGjTLNBcVlofj/zitHH9qvNgjFECcvlJHU20vzae4Pn0nf+pe/ko4v7Sh8Tq4sE25I1enyrO41hiUoPL6u93ckd1HAtOhamlsUQB1Vpw15rJiAo1vTOWBFABUQtSUa7FKqw7LAOXmknvKEp1l7boDL+6K9HjotFEMbpT0gsDUp0HpdhWi3yUVGXpCzjgsUB1cOjzSPGSA0y2f+hCdUKUqE5tXJAZrsW7mRzo32p/e9/+l0Xf2TZxc20zevz6RB0caTmjA3Ja/o57/5vXRtYU1n35cuit6n5R0/d+6yOhqMpv/9138jrWKYW9XkQtqufQASYiRXgtdyoTGiikcpHBANUAWsoFMsY7MxbbkPKCNXks4poslBvKCiU8acWgMUwqnBZ8jeWmceRk+h4BuZx31109zaKQMnw0K81/phQGfmvrz2MCodTZ+4cva8pmItpRsy5GipZ16tSC5SiUgpoGyHyA2GnosplUq0RXGbng/HQ4/2GYW8IIPZ1fF63lV5B3voxYmRROgfh4UMP1eJA/TZI7xnpcclgLUe2ZmNaIyCzGC1rsCoZ6kHI6c6Sd2jH30sYE1055hkLrp4UJswQhcFetsqBWVQVfKTMmrvKCKEcdqv1J9NXfOuwvHQqI15wLv2i/ugv6xP2KMCCANARuTsIN6gL3iO1BKtyHIwF2PnvqadqBXn5eEvJZ2hNizazo3AOjV9xOcbp1KcfUcwdfauAr752tnoMp4yDWQaCtpsgKeuWXv72zzQefZiuBS5+Fb9yJl3vNiN5Gxh2jo6bU6qDLWa9jMWbugje0LjAzxgW5l3bpi/1ISoXU5TgF/5UAAIckqD0eLazXXEMYcxcFwrrh9EUzN4EHU95ajN7LHRcb0uK9C8HhjaLVgK8MmekUxM/OsQQ1gZxTMQVrUBMcJBRJcrzkn6z96jPp3/hPJAd+U16BMDnNTs+AGEoxbBSC+8oGMq0NjSkGfCm1sCq9NKukcQEOLZFQPScHtN1ueeKlIJgLovGx6VEiqrn9N6zu8X0z0Egy2h0vS+SLQ6Lzb2j88gCKgCZ71cB/GSBY0YWQAAJQdDeo4wnj6HoDq21B9Hbzc0ixcukHWL6d5OoL/V2sq7UodIjgKrDQMC5B2T6nyvc13e59TIY3ZJgoFQt6zyH9L4xxs3rzmnuVfCkX3r0iHhAXDLH/18Urlbr6uoY0aj7fqVdnHXE5W204SS6D/1U39Vlb3/SG1zJGQBAfRlxDDRq7bCIwn9mCuMt9RqqC/94OMPp/tUSxSW0wAAIABJREFUzDGgsYV4JF59+bV0RwUsnnqj++JR2tcaH5MH9JRmn29v7gkUT4omewUAlaOpkO1nvvJq+vb8nkL5m8q5yrnABKAJ2e3hebcgy+upBTY/43zrPi7gI9B0Qef1cfWVHBbN3FHVNi188MQM0we35J3RwozWIzDVPdH3iNIQtlVQABgFMDJez159gVhSHgBA5FQDVMfVcB1+RQkT4gMM9Ota3VobDbcJI5PbNipvNBGCXr6na28pXD00NuIRlNpZNaWWZ/Uj96Xzf/GvpeNj58zbjWzLFlDDUpED35Yl7/b3rOgykDjsdRCE5nsDKpjFvTNzPX355/6XtPCVF+S1EsCkbZOMlQGFTtfxPtG7mJxMKZx5KeJpTYa6c2fG+a2TI+PKLV9Xxw01wpdneV2hx24BizvKAyavlBf9P/vlyUTmI2vgO8KT5IBTFc+S16Xku0WTRH4AAIPkLiuc/+b2RlrQBwi25uZgyBd9ATBhBVNsfp4ftY9QkId/b199GgUQBWX061p6+vx4euy+KfGLDO6VrTSh6v9B0eardxbTt1+9rdzYjXT5nPq3arLc7KJSCpTWdOnUpAzkqTSpgQJrorNXZND8/je/nXkSmuXhXOyadzxmdNeKr/Z01ediL51TaAoI5USKDCQHlyfmUUaVx7wpmX5mREVB+v0NpQjUaV9t0Fn/Xuu4GhDHOqAZJ3hpH/HoZXkIqBD/6azPnz6j9JvZzJv6XJ94FmdGnxwZcxo8sAjAKorcLdgK8cVkP9oDUmjZo3MeRN7LEzqsFBq8hOw3rYbQRxiieD8pQsJI3BSNkPeLN9ITkyjuLQWqdE3hdxcuuUOHrive9BCW0m0gG9AZ9HXAkf0NXq8dKFpDVl/oT0USZeBQUHRMRhcFwYTTB8WvOADo+bmoHrUn5QEmLaFH7bFW5QlFj3bLAbCjC86r64woN/cq1vv98DogjTQJG0ZZJ3LuEU2snWQ1IM0DeYKXeQ6AZ8fJhgceYBoV8Zxn7H3QW4MhimEUv9dnb/Llv4I34hp+v/J01tcPPRVOi5rWa91YOw3bILReS9iR+cgOCq+Glhtsy98zj/tvRR608WKH1rNHNl4H1lreLGt+puu+x2lWXxbhh8+5HDWqrYEdkieHPjL6PuBmLUjaFbjlofLPZeGF0fMBdB7If/ciOh7Zw1B7bW3Um95YW2VX6xwLWw2ByMuNOpZC3vg6PFsTK2u3V9BQJLN8Hn+VFW8QDHko51QUsqvQGWP6pqQ4+hltp/uuSbBPCJzcefNmes/996XrN95UuHExXTl3obFyXTUh5XFdymd+DX8QvfwETgHJYnLactSCLDdVLx4dftKaLITLe9mT2TEE4pnCQjOD0q4CQKTHQOziOaF6mTUTntmQRcypkE+2SW4Q03lC4hdGCbrxThTh07xXeUq8bxVAjjZabWY7lGDLddoKpa1swrBoDKGgv4rJTSfVXtbMGsLT9J0fwm2VcqWsLHXR5k9+4pPptz77GXmfxiQk5dWWN+JDH/5A+ta3vuU+dDur8kmRcsF5SDiOjk2ml27e1h6rgbI8VH0Co+vaQ0YQIoTZTlI2oL+ouOSMEPK0R5M9otzQpMriifTBR9+T+gZzIc2rr113t4XPff1bqXtwVDO2j6dPvP9hFyG9rMkzIwphzt16MX38/U+lqeG+NKt1fvqLL6Tv3FpKS/uaCmQWl8GDFe0iNFpBdc6oNgTyHpH3SsFKVxrWAj4sTfaIvntdNDoj/hrQXtA+ZVvKYUi0kzsxZI/dsAApHk9amq1IiaAI2dNtKY5J8cWOgI7TXwSa+BzKiD6DF9WIfVOGGWH9U8otpWCBKnyq66cUfiakvy+v8ym1b0KdM5RhUu2faLUyKINwk6ksl8fTA3/jZ9KxSx8SrTPeshTT2KrPRnTWhm9Fj1mm5GzOd/OKEZHtz5ouS6Fn/I1rc+arApzLL30t/f4/+adp5Xt30/kLZ9O1a5IP8nSdkKd9RTy4IkOGtkwbetY1PSPN37vpU6l9n9Pn+idGPCd7WBGNWXnojwMmifgAEDBkeVaakwt48DfC0Ch5Qr3LTP6Sp5pir0GF71Hy/XqfiVSzhDwFhJcIe0qX4FvyhC/L0Fy81/AvOTt65SgKE9kEIMgjVD7yiK79Y4+dU9Fcr7oa9KXnX1G1slpH9CnFZEJ9XgeHTqavfe+19L1rMvC0vhGlCPVIht6vqVYnp0+l6VMXTQMzesbf+IMvusPBtCro37yp9BOBKFojoeo4rbaMaCv/+mz4vH1bRU5YruvNXlJL9Jy061mmEEzdA37ix/9s+qVP/6q9bXUeXsj/Wo7VcukwunEUkchH1oAZHDksDRDVezpjCvIYu8nncADgIbygCAwDGIiu9QyNp5vijYJBj/CEEumQJ1SyZ1yAk0lmg+oaoQwdXU6eRUXcqO6nQ4KbyUnPUPXvWet40SnUKZXR1DSwx9HPF89gP3wtIArrhCe03o/wOObn4zkd13BvbY9+LbmkIxQdFrhA2zHSe2Qyad1KhVJXiAl5w3d09pcvX0kvvvJKzk/V5xl2gKE0t7iilA91vsmBrFy3IlmLIdus58DBd6JvgV1qvqyjUs25FjqJs22D2ebyRQcGdvG10KlBZ5WOLFC8+mpHx9cGcr02i6tCr3GP0On534LfoK0GWGY55r7vtOQzIO/kq9bXbNOrnz9/4DBStkeWa4fubRyUJXIeX2obZ62LPdN19YmnC4boeCgP+3IstgPg8qdqsBoAICyL+jrNZ8vmtDcxo+sszEIJ1lZC7aWpmb4taNoPTG5SDVjrvzPpJloRtK3V+rmC6OI6tJKCqUkPuqcCEgobzoxoAgNzafX2CO1mzJwK+8uSI9yBMt5TyxIYnxSAfrW4IR0AwEEPVsLzC+rptyWGn2X2s0KIOyp0QXnskWNTckTz3haPFXuGUDNYyoTCHrpPW1iBhxDQgfMR4SIEqPKkwGFN3hYMEUAqSesA4U28t1I0tae8JqR6akfsUU0vuX1yftXGxdspiXeiwfr+B627DjPXlmNDm2bITl5NrMl7hxArisYtuSi00f65hZW8EOelkAB1x1Q8sbOkXpx6b0StbbbU1gRRvjS7kC4qLH9TKReL8koNqJL3roQ9c4vXCYcRUpUAd+hQtNPNGMzSvw7L2r1ASxsRWvLgfcH7cUK09idVOTwiEEqj6du3ZlQUpxGVr98U3Wge94cf0Wzx7vTsSxoTu7iR1u7eTD/09NV0WYprU+E3RvU9++acwp+L6TuzW+7bSB4mPWxLfNN7EukvUbzX2T/6jYq2Fcqnf+cVAccf7htMNwUyZuSpZCzsluh0UtXws+pPSfERzajI3RpjWolo6qSKaWhnhbIdZHQek8OcWyYQrKILQD0KaFyVyO48wdjLMjLXwJOCJqUjoMQYETyga6zKM0Uob0oeUDyirD/3FlQeloDyVp/SB/7an0/DP/Afqk8qRRmM5CxekQxbajL6vn8OcHkUAI0L1p5QC1uAgPZ+XSM83/z8b6XP/dz/qnGdd9Npeb8wcGn/9cq1N0QgPaKjtTRGmy72cGxKOeXqagFP6zlnVFjSr7A5oHMNehOQ3JSBcxwjUueB9/SYzpmnxPNuWqejh7R4FyFPyQ1ywzcBCUyFgy4EQChVmRcQm9c+7gkYckbOgXc+v9VOx7DXWuqq7vDKUd08Ji/8ebWrO7U/nz706FUZYUoNmN9QW6bZtCJOO6s+p7O3FKa/8kD6gxdecypSn4TRCfXkvV/t7UbVnH5DSa0LOudjCtc/840/krd3S0VsI+mp9703Pfed5wTO99Q1YNn7Ft64d3OQ9usUORD0joHaLzqkSpv+n+zhX/+pn0m/+Cu/nG4rF5xquLqwNYyJtmeK+9cy9i3GbpE1pkBAGiBfdM0eU2BIv9xtpUrwoivNFFOSKN5TGzbOf1N8uATvlpB33WEkwvHug0k6kT4zzbjR9SXVAChNJmMSV54vCWQTSRkVb5Jnivzr1b3hW3tktRamxPG790pfBZg6TxLDs6SpOZ8WOSn6cdU5uq/k3Zvci0HngkCAkClIBbKE2vWc8PKG/u3WBpD+QFSFtm3HFCYBrJKWQHcCzAYee598XckMogRqWWwQvUq3GRkvpB/tKKLoaJ9uF5HANlCKJvS8X3tC30knhUzsOMTs+jmU5GpPYP2BNtZof7nWoW28hfCo8Yz3txg2pE+0sddh+rjGQO/EK/V+tL/XXsc7XcvyJxwB5cPauewJjU2pL9pW7PUFGuux8m61r1EvqAaTKI04wNqz6c1shfjba2h//rCHjkOrN5/P1e+3Can9WTN/8frVf4sKbcJAHgMKO9EYV3lPp8Q8J8RMi2rEfEkFGPcU4qIrFZNtFmlm7NQjAT0J3lWacYu5nX+kyt05eXhQ3MQSKRq4IY8ELUw2NykwGNIEk9xL1KlY8dDh4Sue0KazQCn8Qoo0ns/wBKMwiscU66bZB60N8IWXivCnvXHKC6KpPRNWPGveTkSKF0q4v+xpnDvLigKPLHTKuEmD5E74O5xO/gSCrnmgtxJom+ZivW1BEb8fJkDqszaNFTAdNBH38LbadcS69MxCSXgjyIggxMsO9SqP77/+6f8k/Z+/+ItWvAM6uwFam9FvUflKhEOHmdFur7b6Ocr7tiR6XxIAwOs4NaCRivJoEd5xfrJoozZ2EJhOptfnac5M4RLKdUwegfuVZ/y+B64KFO97fN2GhPKyPBEvqFL0qYcfVE/R8+mr3/luuiNP+w9/4MH0hPoxzs7Kc6g1TCiMv6gq8q++cCf93muLKmrQOZIjrXZSZI7R7xeAdlj0o+MVRSEQVTiWLguYfBjPpCaELeMt0bbRJBoaHZIna4eKVIHIXuUjbquimbAmgJKpM7sK3Q1IySwrx3NYXg3SGlYEanl2uk4QjscQYlIOU8jIF12Wt8Mt0BBiuplbweCx0TMMSkGNKQd1i7nQLtxTSyd5SDYFmkcmB1P/1fH0kb/536TdU/fbwxOt4qxUWwVE70aI1p8BhL6ba7RBKFXXW/JqbSkU/8Wf+4W08OzLAtGqVpZhsyKgjnJl3CaN57tktLJXm3gdpGSWpGhprUQ4np9dMU2rIvL3pIC3SImgSIl0Iv0PkEmPxVXlINOii1QI548Z/JDvpzC+9pTKeKIp4+ojek/XnaUanJQjPHTOQcuV9S7qqow472PJF7OiF2NQRQ8rjQmAfvTSlIqc5FXTPcbkwR6WcU1nhxdvLCiXWd1EBLBIWZpVwiUzyvWVdOmkuiFoLWeU/yiHufrizqXn1I5sXiCVgk0ArnldFDGtgpVZjTEN2XyYLD/sXAM2OP2FNCTkof6lfRUOBkD5w/c/mD7yoQ+lf/a//ZxbX0VHmFqu1s6Utnw6Soda9gDqQ4Za9DhY7cIh1zrALzST13AIgugYGBTrUNS6rFzfBVfq56eoO340hUlOoVInD53hqK6zreEI5P8O0qnF43/VaUHAbUAtwRi6QeET3lFXyzsCmA00aCQKbjxhqIyCPC6ag2ddPFu8jo2nkGeJYjX0TZPm5wReA1AiJdRRoFN2nDKCQUQKhNLa5MyZmBx39TreYVLfuM+m5GG3zmcd3qClmJ5rVSiUdA0txcDUAzgwNu0ZDCMz/1sDupB1B3FBx6t3GB3VeqaOFsW16+sfRYdHAcD6/QN6vhBv42HHYVRF+d5OZh11r/o5vPYoZqscVvGZWie071WngcQe1HjgqLWFoZQPpYDQ+HDbi9jeyGYjYMgChyJL0JallUQ+7APCGuEUAKh477zYxmWcw/PkHdpV779ly4tXXNPv19eJz7YOyt8p98mZ9Actlc5aOs33C5X6ezFisQFMkchiN3cOK7BiEvT3GY0n9Tsi4j8h5YGwHhQT0EuSFhgw6JSSqfEQATDYGwQ+kywmVFSwphF+Hv8oxX3m1BkJH0R4UuuZzTSnUBzeAaaO0MaJnJcQPFkIU6kK9GMyBn3VmPTEpubWSrwOhMELY3osK4KmfIaIJCAUQTgmoRRjv8gBWgOI6nOEbMPyDjpoE3PsO/9GVWGEr1z4xMQb9q1UVGalddBzWdPYOxF2zShhAdZ09hamgQ7K/Q4VMlTFexSelK9AKEnutBViAhI5bl2KZY1KAX70scfTV174bjolQXlWXhms//n5BfdqHJCQRFEuE8YUHcxJQM4y1nNbxR548wQg8c7TgYAiEpRg7fnnZxSQZ5jjLQScyWN6Rl6kh8+cSBdVlY/XkUkzb6pF1G0BzTvzS654vzI1nH7wvQ+oJY7y/BSu7u2n7dG25m+fVw/T2XRjbj39/BdeVC5nnpQkV672g3YoCO+OZ4g9PBCWgu0AXFCmPnhKwPZRDCqt/Q3lplINv0VoTueKlxUXBN5LZJs9yxQaoezpYs4oRhlghAgXBbiAlmPj42lJTdHpL9gnb7OrJ6WIaHaPQh6nUThVPAR7tX8etctkJp3TkBQj8+tpOcN0FVL6BrsHDYB3d5c0RKAr/UmF5Ac+8u8oBDwqdmQKeHnWEsg9KK3aVHP07+b/o6qaeAYX8pGnlosafF/9x1Sp1WWN6fzal9Ln/9mvpA2lSYyfHE7XbtwU3Sn/T97jJVX9MhUn8x7NtmUw4P3clQGC8Y8hwf7oHpt6bqrfaaDOBsQoVLyeGwLngBm8esdFm+TvAe5pum6FrXPd0J6h6CkqG1OEhnOaA0rSV5UceofX8KyxerIN7Y9pvBpNn1AAi85PMNg8MCZZ+OeevCRvnKaKKU/0u2rA/77HH/e+zKs5+vPqETqvsv9d0dOyADiteCYVUXr06uW0qdSScXnobs4spFc1lnVGBZxrGPJIO6r0nXIgwBQpXEXGH6U0a0BoPVKAOESaTWYuxXQkOEl5lPIHf+ZXfz396f/gx52KBIw5JsdAzKqvw6AG4vqvBibt94KKaOaOIYbURhnnEbi47JTTLEPEOYglvQEwfEKRl37t6YbkCLm7PeKdZf28rJ9j2lCAUMu+ItN5b4cOCjrXMUVTqIwflif0npwMpAx5ghC5sZIDdEZwNIv2TzoLUlXo0BGeUHKFeR5HBEuIfpcBB6RfQJ+SIXlefQ7x47Tw85eHzqoepwfpLdonXWdIRiYv8p3Jse/V/R69cp+mqs2oUEF9tDXha1S0yOnQTJ+OGUQHt3Tuc5J3jOkkF3oTmjRP50KduhGF5QjnWni0bRTUuibrg8NTb+J7tcERujV0XuiTAGFHAcB3I11qkFavOb6LTPX9Cv04daw8a339Q/Gb96N2ZmWD6MhX5axqf8ZYzdfLPGQXQfF0HwCarS+25O0zXZefyDmh388rb8BbV94cavumBZQehZLNRGwMANBV2x0rxoAQgVGKY6hId9iQUBFhUprqIpRReijwwjwUIeF5ofwCD40teq5fnjZCSP6e3iMcQuulUQnzBYX9aDKC94oedoAMQDG5fSZE24nFM6Av4wVSgNFNdhGOY+TFSbFPCojSkoYwI8UEhAmZgztIbqCBqJhW1xnW57okUIVz7MkZUoI+TdBvC0gsIgDUmgRvwY7apNDHLZfOZCVQ5hlkpjdGzwTqbDb9HqAmEqkN/Mp/ISjrZG3CooxSJA2AKsd7JJ47cT03Ic72wcFwNsftqv3yvn8vgLcJdehchyRMqb4lvE/lr/tS0n+uZUyYfFwpU0j7EEaohX4IgobsKoDdWKe8R3Jbsfris4d519sCJdMVigPPxF56QmMEFxVKdXcEKdPLF1U8oXxQPAq9KiA4rzzF2xKUr8wJBElxzXs2LxWgNPwmHQPBqcR+5wpmz3K0ERsXIJuZmXHlKhl2AFbySwdFWz/6EVXDv/lKOn2WyvwtgQRNaJKr6IYKPAZ7t9Jf+Ph70+7qghq37yt8K2GtQqpPfvwDVjY7q5tpVpOX/uUXnpeXa0Tfy8U83RRglbG9QRfszQEBVlqRkTOM561PZ3i/QNGElCHtphRfTyuMhyTvU/TarxQUWi3hqdxTCABenFZxBx5cXqznysnTnsyDwkXJiMANlOgJ1kfxl5QMqQd4gvHI45lnj7rVc3JGioow/yjpNG7hNGDv6YiA+ZA8qdsCLHhZBgTct/fkATo1kj7xt/6r1H3+MeVTitegAxu0HEvOycuv3IIIefBuQ+0dUZevYWVg8AggEM8gMwyeMmBkL7bY+5k306//w3+abn73FRmjSlVQEQpx2T3JigWKzvTzsLpoLCoH8B6pP3rWRQHKHskK8l4papwS+CcU7UISvF20CRO/MrUFQOH0Eoq89FzQMPmFbidDlyc8ou4jS3GK8kxl6PTSw5k1UFQnTzJN7HEmHYioFOMi6KNuYWMAqOjAtiID09r//v3N9MjZ4fT+y1NaSH/6+gvX07x6xL5HvR4nFHKfWVhP33pNoXndg8b7GFuXxVvbkr+EYM9fuqpm9koxUUunJZ2z5UvxsB2ltGrl79Z6BfwHTQdQC+MXneD+kOgVfdbGk7xrP/vTP52+9OUvp2+98JzyavOZYpA6elNk22HG+GE6LkBvHrcJfdHvE2LJRXnolSkBxC1FN/ZksBB92ttVQdSJMdF4nwrSFEkTjfZJlmh+X7ojmtBRZQ9WUcO1PAxARfuq43J2DDMIQoRJPm2fdAk8ua4zogPKHjqFCndSj0qT+WhZCFCN9AM/v66zo2K6mKxGVMTV8HiSGRfsvcydCjoAlAEpeh5a34nwBvSZboPRzqCUkxpz3aXIAEYnjpRl8QeS76xa1BGGRxehM+eV1tYvJ8mC9OJujzzDDHzQtaKjONeP7jHBl23dwrrqfNzwKprnD8M0BZt0+PygbGw7TQ58rjiN2vqk/kxNlwe/e/BTtTyu13nAuGpfuPo9zuNQXVt/7h2wWnsfjlrL2yyl/adnui4+/lTDz+1DeDeb925uFtc1oxxy0HEN+i324rpvwvxZeNrbigB3SwIsRRXVFIuf92mMHYLBliUWmq6FVUk+HuErwslt2BwPngkwKwuk7rjmMFOpNy9ipwSIHJQsMzoN9BuiANCJ8QjdDpL4TyGBwmIDVFBLuEyrxQ7PFMB6RxYpEHFC3tFlCWQmcsBwMBoJ6VQdopSXFcYclOdsTb/fVr7OrgTGunJdtggPg8njYQzgskCLxuMA5vBQxzqPyhWJfQshZpBBewxZ5Sh/pq0gpHCYuU3DEQfehOLL2dXM5TGu8rywR33aozUlxqvGJSt89teeloOn0+Sd2ftceV2qn480anxSrZVWHtejaLZWYOxLeHED4DNooV8g8p4U9Kf+s7+afv5f/LyKjxROFLjypB+ForsE0D6iRvF3Zu6kL774ikZGjsiLo4Cnno9K8GPK56LavEstj/rc0ohpWTnVAbrl5dC056jnXpgAEGjsnFycH338AeVP7qZR5ch9+Zt/pGrWe/KAYdwcSx9+8ILyMwfTdVUS722vpU989MMCAtvKnZxRnuCgHAZ96Te/+Fz6XeUfLgsX7yuvlDncx+gOUaaTRQgr9iL2Aa+4C94ANjqvU1rX/SgEpZ90CXCg4FDeDHDYptsLsIvekpyFwO4IzdMpgsL4EsONUvUtQ4v7jXgalcKx8u7QkmVDEQQMyAEZLbTB6td78P2a8luHBT7x7JE3SssWwvx0n0CJjstTsqcUlgkpdFo5RdHT0PhAuviRh9OH/srPpv0T59W5gs6JNGnPww9tBEMvFgClYCTo5+3dBIWUimEXBq4ULq/jezIs3fic6UTECxVSVPHFprzSz/3ab6avfPozGo85JlC6lW7P3BSonDAoHhFgv6s8yGVFDkgF2RfhrHuCjFpZAfTlJZ1VBKVbz0+1MnvFfjA+Fl7booJZ9MPe2bnjaXcMHKDrhgAIecm6TzeDFgDgAqEGZ+SRC+zflnyluC4MXXtcikGYWyPldCVos56bbVkiibmrirrJ3v304ERPOicEdHpCVfh4uAVuv/3yNXnkl9KD77ma7t65Lc/eSLqhKVebYoohdTSYVj/YMQFxUipE1umlG7fSLRl49Om0AVwZ0HVUrK0MD1P0vFd/DonjcDzGNnpDv1OEM6aRyp/61KfSf/d3/rZ7JXciYlkO1eCTa9agtH3fOizMfkX+JOecWxWJ/mVccW60ASTkfU/pKZOiYcLTRA565NXH8KAtEt1Rmc5mCqtkZhuE2glBkqkMkikZBoS7uwTwdlTMtSr567x/giD6nD2ZeMeLpzM6dIQEjfzO2Lt4/qgaZyk4+8M51UmNYI25dyiFiwN4ZdVLeVvPSbTHBW5KEzkvuh/V2VOpT19c63imgckrTj4qz0kgjnQN9PiA+OOWjHy8uLlENzeVx6GMo8EOrcMcG+bu4vBqODf/UKeFtXXc24qA9oGXe1iot+jtkI9+328dpX/jQm2ME++/0/e+34W8E5j9Pq73TNelP4Yn9Pu4wbv6qD14CDYpcvLHZFqZOaOynsIbLKzIR2ScJ0Rjy5vqcUZMQtDiKgApjIyQtGcGlz3NvzHjjgLAJhhyT/I1PAVJio/KdgcBDQ6KdQdwAtCADQBQheAJZbsiFdCstTPbe18KZ1jrG6LhLqMJpYjIyVoVwCS87itIuPYo54859PdknZ5XVfCaihFolQEQ61MlLDmhd+RpUma/C1FW5H3bldcAcBieF4NMXOEUXpAvU/Jw6sRsDiO8le3QUfwNzxOVyIIVOSwkAbYigJyrYjskHkTYALcCfGsBHcAXbx5GOxWPKEKm5dxh/jGCrwLPdWSTnyMHNdZ2QIFYgHdYqwaQrLJmOgsonuAQBXLge63nC+I1nZEKB54QegawfUCdDvYW7qZbKliYPDGtRHq1DxFwZ5+evu9cOjM9kX7rK99MK/IAvaictns6j34ZJ11yq+DZzEkX+RXepCiAc64Vyqd4JmhDgldwQorkkcvn1XuTRvRqWC5BTUHbnbsLCj8LkClHU2omnRsfTX/pJz4pNtpI8/Kq3n7zWrpE3qMmAAAgAElEQVTvwYc0Y117rjnqf/9ffy4tHRN9y8uwo/Puh5/Igy1Nl4N2mtBm8Sx7KoybIctQkrA/rU0ZRHlinLmxoIwkKrXltVgR7ZMzTU4nCnegDAnw/HgaTgtEcUjkhI4IzNK/kJ8NKHWfUeUmUkwDz8PL0AO/d8tqw5Pic4OlMTDFK4TmqconRHRiYkKjQZdVKDXp/WHE573uvfTQj7w3Pf2TfyV1j5zUvQgMApLDsLTZ4/OIdJvM20cXL0Uc4nDBz9Vydw0m7GA4kyu7rb6ur/7Ob6ctjarc1JjXXTHAluQB7Who28R8a2SCi7IEzJzZqXO/qcKUXYGzERk9y8ophz7WlWqxLwOAQkkiQ4Rb8TYz3WZYBhH3JA1ineLGsk9MJaKf6pA8wsvIGclLvMfsOzJyQ4bKS9q7NZ1rbveTq587IAdvUyktKcbjARCGLFYayMSxrfSxS6PpoXOn0i2F03egfyIs2oMbAhCv311VjuhJ0YHGYeoZt2RZD6t6W/V16dH33C8QPZCeffV6evX23TQLGC+At5ZhpoGWhjngwUc+VDzfgKgWOHBnEeQn/8pQ+E//4l9Or12/lj77+d/3+SPXHTpHBNq5cdBArQ22uH+tpMODmz3s+TrIEniGXqRjtCEilQJPv7yUwxS3yojYFWDE+NtQugWRAM93l6F1Rx5BUoSa3tkYEJXxz5ZYliJz8SjKo056w3FdY0UDIihqcxGX82FpO5ijiTnak4uRSMlqg1ADq3Iv9K0NF9/MMYRiTHfAF0A4W636T4bWKbUl3NB575PqRFRNNHdSOcFdDHlhspN4nlxm1kJHhCF1uaCjBnmrq3hulSrAOORlpartKGLnXF7ni5bnLQZSO9p14Czgb/Y/6KboEIe4q/f/bUDbvy1AOwpIZtn0/4/Xv80zZrnaPMczXZeffFrX+//+0RAn/QA7ESaWPURpZUBRDA17ERLky0iJ4UHCA0DeXCZEGDIrJodEGfuHmUc4Xdf0eE08Pa3zM1gBPAGAi2XfVOFb6LgzXmM9NyF8PCgOseVXzu3JYf38nrx+skKZd9svjTKof08oVNgvd8+KlMlpTUS58f9w9yZAmp3Xed43M71P7+ssPfuCmcFOLARAAtwEkhJJcZUtRZGjJVE224lLldhOVSqJK46TSuxYiiS7ZMcpWZZkSrFiSRQ3gZQIUACIfRkAs+9bz/S+L9M9eZ5z7/fPncYMAEos20mTqO7p/v/73/st53vPe855z6XLMGfITxCGFDyqrWicbAHQ7EFtF5RJikkEvEqqNHKgvvD6ITZkJxlXGG0+ZRajEUU0gMWaCK+HVgA43dwCqFXzJQNgMI5WfvusbwOThm0EG44J17JgSukXgXiwIPmg5rpVgxt5TWGjihGoMdMRz3OgGRPupxW2ZhmGT1ZujBzKEFwW2JSzUxtDrrU69JWvncFRtcnBzVj8AJ3lPa1mhPM1VhfjZEBYrZ4sjG3RjYKbZ07Uobuafu5Tj6evfv1rhIYaYW/UzqOIgOf74ic/mPppLfnks6+mtzhsX0Gm6RotJttxRK5x2NYREptHC9H8MpnzbPRzN7BCHLnIP4vQl/MbIP4aIarutGdTd9q/a1d69sUXMdR0vfJQhGk69Mah9KH7d6Ufe+z99I83pWQpvfLa61Gx30P+qmH+K7BQv/fM4XR6Hokpq8jtC811ZWnjPCkPmTB45doJdkHQFqBD5EfeIofUZoqwNhh+Z795oC0CMCx+UHha1sOGFkopNTI+7kfHVJZfmZkJtFT7AO9zrPFe1rolUv2kMQxzj5MAWFt3ztotiEOqAaA1QSpBE+DWdJtumBALs+z6M6VkjawrY9DeW/TYHkRLc3JyIg7cfvKsI9WBw31+7Vza/MCd6UM/8bNpXWsf4I51zrhFHpOogI0ceZa17lHX1/h7Mf01B6x8sUVkVvPahegq83yVpgavP/FEmnrjcNrQ0pEuD42GFugsY7EZGaqzF86S43uZ3PAN0dvCZ+vgmS4hzj3PL1RcWODe+khluAjTruSSQvYWMNlOsp5xEjx4mHcyzqdOnYpUItdXsOzMbTBL/DyFvug69mCwVrKhrLVmgOsI1xuxa46Hu5Gncl1cV8AocuHjPeVXMHyVaIbjPVA/mz7/4P508dix1Nnbn84DnBZxwLrbTZNYn968NJXOTbE5lftpKj6rE8d/A4Bp9PKltL6rN50bmUzn6cy1YI6huamVtVmLrlUmZjVDmW16tvuxnivOa3ZK/Wxfo27oCo7d3/wbv5D+wS//IrmqIvCiNac204Kv3BI6O4xVG5od/CpjmPdRhOEFsMzrio0F/B/OUy9qEGuIsOQ0q3oci0EKsywQXcCeqPc6bfTMc4r1OW4VuPcZZ03pNK1yxv1MnRKF1E0RW49RbVWlhbm3y9SMBY9MrKy4YFDtS+WOVObIdjvsjgWVOo2cPzkqFEWB7GOZ8ShUy+kR5dlcs//OVam1bR/3jXR7c6/LlNues4Wzu5VrzaNhvBFpsvMXL6Q+1onqDgUrjGwbjvUsTpX2z3SNNdzjBADUxgGuz0jr5TmqLGbk2obz9PaxibnwvxJs5vUQdk9Hu0zVCvxerpPVRMd7sQO3es1fBLj9RT733/H3/ttnQmNinHQ2RCvG0R7rLbHQrf6zNbeSC/xscQMbw45HMpzmRGkUFFb3b7ZYixxDjQWbxOR7LzDmgtWTF0CsQqG5925m4AqwUbSfW8FaFCDmxmTlvIgzCM05Srq2PkewoxqYSNamWpgNZT5fI/fVT6eZhekJcggHYaUmOHCGQ47FoqJWPH+LBizgabCggEOrGz28CxxMbfxtjs23wuFuVeQ8RmiGCslr5AhN8Z6VcKsFnuo9FiKx2UuuhoPC8OgBlydL/l6V04hQiANlrivj1+59YRCm8cZBw7fc3LHlK4AvHxi5n7DOhGF+0w9aYGIMv9n2dJY4mzlt8b/yoMmMQY1llqFeFbJfrddXZTRvyNnSEOaDx+uXa6D6+gy+8oHhmsyg3tcFmyyoMgjmWBsjrWO90VHmf//v/9v03/0v/xt5fR2ESgkhInvyY59+DF3EtvTmwWPptStT6UnkZ6wPNjevu5VUC3IWjf0Z3s9GLjMZGvmiMKzo1OH4RTgoDkBD1HXIga1Nu6gKnoHdMJ9xHUBjDKZghH7cj9+7LT10z94ACc+/+Hzas3Vr6rPl3dQw+pNTgJg16a3To+n5C9Pp3LTRhaKFoazE6vzYPOaOgQeWjmBIgXHvTdAPtiQdXJpOW8hpJFZGvhYSQerLMl46G02E3q6yXqcYk0Z+noLt1HE0JaOZvOfFKPi4li4CvOwPb4Vui9XwgK8eWROeCYQbwEwgpWxVE/nW62XUYErM2/Z6dj9r5IAy3DgMYOvtQxhdYM6akSVsJmyNGdE3TIO7NqXF7vXpk5/7Yhrcvp/8R3UK7cCktFNRBW5QWTrStVIEad/bVw7bGZq0Uvea6Qnsmxn2/Chs9Pe+9kQaPXM+2mm2kPIzO02bXsbq4pWhAIvmw505ezZ1MxaRB2sXNuZmFhBijvAiqReul3mczwW+h0NeajhasKH4fEisaYPCgTBHLxolhh3VGY9D2nGJvPsyPy7YPm0woDmcVG0IS7wEH9XUljioyz21elRir/B5HTQrv72vPm3Cr37w7rsRXR9JU8zDs6+fSHdSmHTk9Ol05MIwBVh0a6M4bT3rpgfb2Ao46cD+teNYnacz2Gmq6CfJQZzj+atRDH+u2a7Ska7eSz7s41kzk52d46B2i9zfquMakS3u8Zk/fTJ99JOPB5nhoKxOyalGnjLozN9X75+qXQlWuYygxa1YUIUtNn3Ggh5lihRojyYnhMubiRaZDywwniL9x+/dSLydHmYseeaGKCC67iRVx8fP9V60222cjy2eozLt/E5HecG0t5INzWOVHYn1RA20Pz63BI/nkXboBjAmIVE6HnltVIGbNFfYfc9kPtMiJEPwzrPKBtZBdFk3wX020N1MOTZZ8svkiFsBr/PQBgA15WgaZ1M9XNu6TpODXoeDNUokYKniBL233Vm8Ks6ZkkGvOiWe8iF99u/415+XJa2+772A4ff0mncYq+/jPq/nhK5mkv5NzEVmIgUdGsoWCxIMq2lE86FYgg9Dbgqnu7lsm6kg7SIATIkkRXMjZFeCSA+gJoEqh9awLRJl/gyVG8Zb9WBhfDRq/CXkJmIxFixQ6TcV7E/5lXFswdgVxsy7L7yxIscnKi7j73q+hsw5CLnPTg7UHgSbl2AAPWxlLDwoZ+1wIsAu8/JkgSZlkMxPIvw2BVMSqQIypVxXILpIbuFVQOikIdmobiwyVgvgXIYYfbbVDG8F0GWQUTWe0RvYZ3BMZLxCeJzwPEZjDE825GlLUFf1Fh1Z35u1JgMIa6zMM/KgDIkZwrgcrLIfHpjAZ66JZ8tcxgFehp9LGx0jnsFsPniqRrPKxFbXb439xdjmxPniYk7NdYmpmz3HzdIUYobD8xY0+jNMvc4S3Yx6qZjfObglvXb8WFQod3JwfeaxB9M22MorQ8Ppmy8dTX927Cz9t2VBF9H8k+GeD5HtJfu2lw5Bvv/MxAvMZRV1Guw+FL2yZbM4KPcO9qT7d2yhwnqM3KjxtGnLlggfLlHAsW9LL2uRwwcm9o4d29NuwvfHjx0izDsbILB/09aoLv2/v/tGOjRtnnWxooPZKOfsbYyORS421opwPcPIfHqQNLLu+vDkGg23s04UiDeVRemleUCc4WABZ+itAvZkVqItZHTwMQTL/jWKwdqaBzwV4U72IY6JYHMWR2ytzmQpAeN9NpGGMsHhLGATWM1zuHUB2gxVdpDKM2WuqCoVjJV7SBF293ELuaQdtPkbHr8YIW3Zpntph/qxT30etr+D++M9VnYLPMMxLmxBDrmvMhs3/PN6Dloxhh7gRjRsHjCNVNfzhHUvnDiTDr15AtBMoQm/t/ViL4UXk4S+bZ/JJMdaXzRKIKus4+1YR+5gkbcX2rVl6LgGOriT6PhWAs/Coy/tXEytwt2F/dJehhpDgMXA2QXQEmoHWC1apxoz8mdfoy2r7fPSeFb3YB6I/BqBbzddkx7dO5AG0C8ThLeRmtSArZtdaUpfefr5tNys2oEEAmsCR8P0jCb20Xr2xMbuvmB1j6IUMA7osC2jICV/Zi0XPjNdFee0xsIJtowmOIsZbPr6kjGMVK7yWWqhdfbBJz7ysbRj42D6tX/5G2GPdOi1hYUTWBQ5VduDVvds1f6sdpjzvQcQdU65loVzqmWM0Q1onZECgGcPRXftsNFjrA3PIuWzFI+3MMqzax37cJIzbTpAdHHmVOdi9RnufTSzZjqi7SbnJ3thFtsTcn/haGsLCxvrmjXnNFKEy3EyTB9KHeWZ4Vy776KqPtj3YvbDZkUEoUjfiBhmeQ3rIRoK5B7Fv/U8l4y3HaBkaiPn25ahPNsETP8yY95FOpG/U4je1DVTmbAUcfYtcI/mPOs8r157sV8z4XCLDRtFU+UeKfb39eeNmy9/9077/d/E324Aje/xA98LcPRS7/V17/Fjb3jZ93Ptcp29OxP6/Vz0+71pjWEsYBaGocYOPOFG9QrZMIr0ugEsRIiXMCsRLmDZCMisZF/wdQA2ZYRiXQmE7PwQm2ENHvTVNOqiE4QGSIodVrvN8N7cWILTMpygXJIAoACVGYhqtITJscoLxi/+dT1fzHBeke+j0SpAaJ5wqx8FyfU8SCcsgTl71wy7R94XFfIY6Wa8xBUqnWWNWjgklX7poc/4In1x5wBvE4gNKxk0OLCJw7KJqtJTaRF2ZIYWjYKCuZDGMbRaAPoAYiXrkXP8qh571cOvbtyoq8dYBDPHPYT9wOh1cVBPceDPlQdCHsQM+DJD4O9ruaBOnKOk4kEYGrvrYEx5dnXv7PM9Q47rEve6WKZPOB9xcJTOQTboNWBZbqLMHBbGtJjzPN7FHBXP71fOi/VAreZRVd+zmjHOhrkGfhVusXIVClytUbg81iGfif7e//q3/6v0P//qL5P6wTgxD//R538EhhughhF/6vVT6XeeeiHNEfZey9rYSJhxxNCkbIH0U/mVwWd+zqh4Lg1qoeMpwC9kndpZL5vrl9P2QbqoYPxVUmiyDd8cDQ9kT6gI/0/pm75v60A6dfYYbDoHOqHNrds2AHxtxbeQnnj1VHpxiKrj2DtFlxGZxOJQchKMBhT5zS5z12Mc2AJR9ph71yIsi3zW8rtF8p2juKPcEuZqXxemLhy8yPEuq5BVR5BpiZApn2flr9JFyjcZcjaEF3PnvXgfsVeLEB+nNp9V9Ec3h898ag9WK6oNz8WaMbzmQQ6wbCOkby5aUfyFY4edUQVjeWU+behDbmr/gfTDn/5c2rBtJ0XcFNGQLxt7RtsRrGgxSdWcZe85mNJ8ELvn2KfTpAHMUKx1/Mih9OoLL6QLZy5gt9bEnAv45gizKtlknroFhlM0NpCFlnFS5sq2mdPYOR1L1TMiDcOCEve3msTaRMDJsuL02MZxxmxBbc5IkHXPloV+xUaMTJi1jE8b4N1m9exEhOJxPmKOzXUugEgTzNqcxSKEb+rMJeXPdjiapdBrnhu1a1s41/G8peUsByHsB8/eEHNLDiItOT+wd2Pa0ErzAYD2mbOnosHAJRjRIfSgjk8skVpANIA9Ucf8rGW+t27oCS3RHlp6nhu6ki4xXkrULQmOS1sae1KAUzJZ5Yav7aHVP+TK+GpHn2xX8u/CVrmkGO9f/yf/JP3cz/xcWrJIxrF39HhmI2khTWT0JkBWuRpN19JOlo5k/rlqm7JNCmc6xg6nnM/rIs/RzkXKGQkw1y7Pp9t2bU+jw6O8jqgLYzmPc6JKgvJj7i2X/grzdFkmUOft+lFWs30ZiPp83pdtO9fH/mF9so7sMlUAXK5p/rWpbpGvjePH3pvjnrIjHvbRfV7+5/0XoLTs+BT7IxZaDdRGh8LYKzimtufVmLg/WR+mBvRg91tC7YEzH9A9BdB0PAc3D6azdBW0a1YjucHnL17kO0oWagqz1i2gnLKLYJijIkJZlV7KZ/6tQGhtv7p6iyO82NOVRVP9XcQ/V41vHtt8bmR7kG3A2xaic14kLdzkTzfWNMS+9SPFLm61VZ8dt/P2y9xw3WCly7nK95ifMeOB+Hccjxn93HL7vMsfwkOtqYkU8pqxOYpxvcn93+yCvOydQWhVc6w2yeWVqp+xGqi+G3D1Pl2+ajIuG/biv04eoAsK3tyxRQx1i/lzDFTkMPGlOK573aIZWwDKDFmYE5JMgpBSPkOws2xRD+G5aQyY4fhi4AtvL1cge203qobPMLHhKQ1tI4aR4yFkTPzy4MrVfvkaSvOs/srro+qd5tcU4yG4Lfr4tvGi7f09aYailnpObb1fq1ldF9OEM70vN20UaXHfI0iW9FPochUQ6HhIXnVh3E9cIH/uGuCD+7aoIfTZoj1hUZxUrMnrTMaN91PccTaYmXEMA1QuUu87isC4vu38ijakFDaUHmMGspEIzmsjB6j8WzbMsfgNPQmiuB8T8fuQ9QnYwAE0Sfu5RjrtXIIxUoDbnCULOVxfqzdi9r69v3Acys/yOaqbbvVmreaF3vI93mfJGucxq4b8M6OaAa3hrKhi53svjtDjjzyc/vCJb+DpL6ef+eGPUhSjEHtLeuPicPqnTzwd6SAhR0SocZp5FHDUsY58f9ZlzXMhIHGeBbEWD/ka78l/yyb67w1NK2kXbJ7PPQGQqYNNuYTkjSBvV0dD+uT799CliAYIEIl/8q2n0t137IVtIdxNxalM6MWJ5fQ733k9La7vi24jiu5PK9XDWNbBZCkBsxA9263H1VFgp3jwkd/oXFtcJUO7hvxYWw3y4LFWDS3WwfhTBxTFhGoDtpijXTIqkZ9drkll00IAn8+Uf7PqvoH3CLYb6gA/SkARtr9KnlzR8MCDh725gsOGALoLZB2ap618tik6a9ELnOI960j3WEEdYCO5197aOCzp0sos90p1OfHOrT1t5JUa7kT6hmfrogDCa3T1tKftt9+dHv3EF1NLT3/sI8XBLQIRjOsEFrZLcFy07g33ll/Osm/HLp1O3/rXv03BEVqHSK41kjN77tyldGGE4kjAvnnhHviCteGJEaS0yJVDJWNDO/niAEvZ2+Onz6WXj55E6oi0HABBK4zRXorghuySFY0vRtOdOzemO3dv43Pr0pe/+WQaXqF4EQekhQLHdjZZLzJfK6yTUVjGGSqt9/S3pU88cgAwUw+4W0m//a3vkfepXBRhfnvQsyZVfJjGhizAQvcyrx+9b1/qbrqaTl4YSS+dpd0rqHVJ2whYsnhmcQ7mknD6LA7POp7jto1t6f49WwA1/J1xWVycSnft2QEgRw+UfL/pJULt6H6eYjzOTyykyyh9mEbUxrytUzIIVv+Bu+9EO3aa8ZpIY4JfBtpuWtGkoGTqa4AvH3alo1Ya+RvsQNj9wogHOA87UeYw+rPXVf+4caU+/fWf/5n0zDPfTS8fOxlpIjdz0sNR1TaZE24aTOjrWuWtXqZrxAJZk3aK3HntZtglGVXhP5+1yPi0kxPrerLyvplrtrNeTd0S9PaRFz10Bbku1olFXLKCo6ZtkTtqDvci56BOimkxgsmbpQBEqFx7wb26nztQirAlbpGKBcCOXHOKj8oc0FyklKNgAbh5v6RPBnXRhS9AVXGW1SIGhcdaOgYFQ2qYvYn79DruL+N0MqASENxI6Ar7ZRGxpXemw7STnnJh+DJKEBYYksqhHjLzcC7WAq9j7RkZiZxt/ouUmffwlTHMzUBn9XzR2Y01hsFQe9je9EYnrEdRO9bx8NkiWsR8+mzR5trni4LNosOe1iHGkb+FI15qT2fsIbMeaXM2DeC1Yp2I7MouuyaVedQOlml1/s4oVXwS11VCLM9JRGxjrRVrXJY6bJOf7Z3U1ocAVlvLXyWBlHmMfJsyRVE/wWeRRIiITEEAeo+BI8pnl0QwOqejYXajdTDaLOX1bA0sWRUEhbMT+Q1FRNUlopOT49CSgVF07Hq6tvLuTOh7mOd3fEnNa6gAhgxC407NweIg6mKim8w7Mw+JzbIeQGpeZBHeLTZ3M+FPny1akhk+4ELmswUYcHOxMG3bF9oTAJwxDvpxD4rys2sbKhskBt2qVEglPEvGUoPkoRNdh4pFFxXDLtDK/ReTf/2rAFoFEMvs2+pBqb0mwDcFGlaCMn8DGBkFuGV3u+n/7PK5Qogm9BE52AxLuOA7OcDMqxGcKFxtOKIFofQLMAan2KgtSL1MsaCtY1frzzGVyap+VT25KvNX83RL5vKG97h0GMPYdC5wN1ElBBaGnUcvGJhiVPKc10LNsVX4m2Fbnns77edkfL3fKI7AvVWTdVqjJJapmZicL+ykFwxELfRZAuwbGFBeVgXRteco10A4A2Xyef5bOPv+I56h2mWjmPPsUFVBbn7GrK/KbKRf+A9/Jn3zj7+apshJfB8h8AfuO0AolnD5wtr0T7/5DAc41ad8VhtpCIbEmjRsFCgYts3Xy+OV0xjCoNcKAa4zLhqTgfYmwvL96AuSa0mahO3rjp46EwfFzo095CHTfx2R99nxofSpT/4wa2w4vfHma4C75rR35/Z0FsblT9+6nJ4+NoYIuHNr3iuqEvYnB0GqOKEsmKxNARKLuW2UzeegUN5oCoZM07LOcLCFSxo3nusqIogay2sYJ8qQ0t3oPQqeR2Bph2H2FexuUWaJ95tKQxYBH0KDBzbijp6G9L7dW8kXbEwnzw+n4+eorCbi0Qm7psSX4bop4nIXyAltwLA9esdt6SEAUx3O3HkaQpw7MwTwG0oDGzZBngBsme8R5mGKQixTEj7yofvTXffsgQEdSKdPnEzPPPe90G7dtW0T+XlEJPgPfJ4e+cyPp/rOwZC5uYadiiBKbPGiiCl+lglz/XCwjp4+DAD9XRjFNWn7th1p0+ZtdEAaTqePHU0vvvgm/e670iMP3ZvWsv4d20mUFa5cvBRg4MDdd6X2nt7o+nTu2An0KV9EC3U4PXjvPtJxcE655jiyTmfPDDM3jenxjz9GlTQFLTgELz3/QvruqyfT8cvjqa+zJW3vaw+pN1U4xtCGVZfzUz/0IT7jHg6aq+n8iUPpe6+fTH/w3dfZiygT4HAMkEMrwFY7VH3bnVs3pk8+el/atrknnTh9Kj354qH0xAuHsK+Nac+2renCycMAiX4AHXOE/vE1VBj+1k//KNqvsHvc09lzo2g6AvD1ZJQVomXqaycBs8fPpWbGwa5w0+x9P2+B3Hadme0bBsgL7grB/iuTs+gjm7uoneW+yn1ZMKAFg1N1NN+2N31FxcbXgFrs/3KPc+2QzcNOtmJPf+kf/MP0n/zVvxodp3x9tVlDtneCD5UhQnYos4R+lkoW7B20DeLAFU4E91i+JlKluO167Nx6JKjcv8umW5juxDU7WafuMfWiBS8LjE0ddtE8UYHaFHNo6sIETsUke02HrQC+NwdiYbOiJoGzjfWv06NtNm3DAiSr7T0nA/jw2px7HuCV/1bb7wBf2nVnI5z1oiioNi6mBvAA8uw+Ux0AZiPr2VSMBZwgNVCXAcHrG8wPJVrB50Z7YhwtRej7ewdCJsve8Z57U6yPTgpxhzgHJ8yrxjZoO4OECHYCQuo9gFBfmtfJzUCo51rtHOC+WyR3mMceGOEp8v2XGbcmctstJlugRbGfbaqPTTF0Jk0RdEysU1HRRtAmsBVUTkEeWChYx/UcrEwgFAVdBZDXDjgPzrmj6xio5GENTBxJ8QBFpNDPVmnEVASDU4EnnNfYD05GEZeVoDCFI7BIFJNm/MOajYYiHDuepBEdth0veEfwGQRMdiauRw/FOqGj6/qN3F4VSwpgGRJb/KEFrDWF2kkr6U7m9ce5iDNbNHbwmoXqkGva+5F80ab7xT57ZxCavf7aTFUm9b3SrdX31qTmf5oAACAASURBVA51fqlHKRPqopXc72ZhNVrpztMVRgBPLjyRQsqmTCspcgvLSTWEa+su23wp/eNG1dMMP4lr0N07eltn9rN6L/EzRsGDRzbiEvI1s2UitUVJjGUwOQGKlS8pN2c8Q+lN35Af5N6oItNVhjC8DEP+PrvgQqMDy2E3ix5Y305YCk3RGAbHA90wlGHEkKlhIjcO9KVzCDeb6N1OEYxiw46RRnPqKhIu5AYu4kHO4tIVYUQheeH9Z5bzVixgfk0VcFUZVBeoLF71d5kVDuDkeAQrdKPxz/MdousyBQJJGJdeZJ+czxaqnKeRj1kEbFtYMmKxmeMY/DTjxIDGNUvA6X3GPfq78tmqTk6twCpXOfra8AAr9xVAopio1eOSD458aGXv9WYANK+l8IzJ9+xAj/P/+rVfSf/1f/HX0098/GPkg55KWzdtZP2tSb/0B3+SrtlSkfXdTh7YPHPXAmt3VbHwco0VFacFwI8Cu/ys2Qvlnn2NhkhWsZ7rbehopJ1ndxT/2HVGzU7dDvtA472kvd1N6ed+9EPkPK5PJwAfI0g53XvPgxz8M7CnU+mbT7+STgxxsOnJct3Lk+bn+tZCPsU1KEiaYQtyfqSm+fH04fftTQ/ctj2dOXMuPfvGyXSJ96pqoZqDTuVZOjgtGCbnfre3NqRH7xlIn/zwJ6Pa9ZVXX0qvHzoVRYP1FCTMA0Dm6SR15AKV/Bjr2zZ1pM9/5H3pwF33RnrKFRQkjhw6hHj75bQF6bI22p5epNf4KYpavv3y8bR9oCf9+3/502n3XXdGHukMIu+njr6Vhi4Npd0HDqTWji7W1jStQ6fSG6++lU6eOZs+/xM/lgYpjqkjpWWBdo8HX3kmtAW37t2PcSRXDdQ9Cts4X78+7XvgY2kNKTFrbSRR5kvGoYPhjlAo87eoAzVxJR19DtkrmNC1sJ/77npfaiJUfpUK9LNHDqajhw8zB21pz/79aX3fJmc2XaXa/8TBV1MPz7BlP12EbNeKY3b59LH0+nMvwyBOpd07e9P2vXuYB4rHpkfT0UNHyYFdTh//zOfSMkzutYWZdOnQm+mJP30+Hb08wWFfn+7dMwio7GUO62GWRtNLr72ZvvilL6Qtt90RzMvwmWPp97/+ZHr6jTM4JvOpn8nbtrmP9/Slfpzg596imr2rOX3p859JrYTGJy6fSU/+2XPpd771EtGajtRJ2sXWgdaQuJoDIF1ZXJfOMCd/72/8dNq0sT8NX7mQRriXK0RprhB+XzKSgo06T9Hcq2Pr0okRCpEQqu+CDRynEMW0AOe1VcCkY8KaO828L5mWJdMS9rIS0iz3b9WW5b24mvAIaJftdjx9+cXvGpifBcYPfjc9QvHUxSuTsL5DkTKT917+HqkZ3odMTzA+5mcbzSnSu4rUDx3gkimM1aLElWL0RYGbawXp1AAoHi5KeAoIZNn6cCQlWnTUTCczZagbsD7JepCtlnCw0cAVokam31hgVCRdXY/y3WCjGC/7xS9hW3VGlP3SubdfvIBDsFO1+flnv8eZmtMLynEvCtwKxl/LW2C36w56pDjpxvJelTLWWHzEaxuwI9HgBXDpmlwrEOHaMrDKial369m61joBfq8TJplh3uccBWkrdvriPJvFKOVOgXHumL7wLiC0CkBjHitzn5+3el47c208YyvXH1BvWMIHp3VFhRsjr9hcsYhRqmyrgzH2+Rgf165qHqFPbAMIAVipyKMOsh31GlT1CYfdqBhrqARnMqmuC3O2VUOIQmxuWDupw+DrQrJRXMR7zd11HoNQcS0z5p7PXrsApsWeCeWC4mFjvfgaTEmkPAYINh0D++391FprS16VZ6xz4VlkkaTpNKo1BOgtnTDl36IGJn5V1IRYIBnAsyStXKnx75DScp8UJJlOve9DIuydQWiWs6hiq2qIPs9r9futgEwGJPm1glBpeENtDTzAgDI3gDGlWIpDWGNv0r0SRu5mvAQmU2/eSRLxK0Tvf3p6Shy5JfW81kYFbx2dash5473VDXoDo8k1ZS56qcIbZcO70c2/mcY4NXJIBSBggg2lZQBm+D9YuXKQMyiK795nCVCreUzXjaNPXwpOYqLqDFEgT9LKibYZw6xxUr7Ia6yNYh7HAEaU+7FNWi/hrGnusxcvc+jyRYyMchYks8N4TWGsRsgpvTyFaVQ70AKHmOl3/6rOTR6fWi4mCyvnJsZmLgFc3sjxb8NdFdZ1dYGLBtcDZalkgJsJqQbMAnhYhaqXZD5S6F4y90pyhAU3N7U8dHKrsiKH6zq7XXjH1//tZavVvAEoKykZmdWuMqg15ygOkqLALQPa7BTVCoZKAx4zWeaiyuK2RujrWvq7f/MX0oXXn4cdm059mzaRMjGafuUb3wkNRvMXe/Hwr3D4rgVEmg/n+m4xXMaazkUt+bqucdderlIuQvcwp2FMCOEBfO/buSn1AHCGqCa2t/QSrGYjGpAX6bX90bs2pQ/ftTlSPU5duJi2kNLRRIRhkgKleoCzh4BGqxPw8b2X3kpvnBqi6M3wWEr7dmxLF20LysE3t4ZDcmEy3Yfu41/5IozXrr3p3Klj6bkXvoeW4ivpkffd5QbFA7+WXkT/cmQRN4Lr37MJuaovfCjtvfNDMStDp19J3/rmt1Mn+3w34OosLNvatS3pyddOp9dPXEwP3bkrfenjH0jb7nskQv+L4yPp3MEXSVEZT5t3HWAvAnSJjhx669X0BJ2f7r/79vTQY/enzh23Rdh8cXI4jZB/qHxb98AWxqgJ2wLwOn86vfnqK7HO7qIX+CCg7+oaUn9oDXj2zRe5t/nUuXE3hRvkYrNGDau+deSt1De4PW078AC6l9oWQ1RUDbNGPShkbAzkLMJ4XAE4Ll4+T57mbDSU2HvX3dEcYJ7xHYY1PHLo1VhXd979YFoPg4h/kGYBiMf57K7+3jS4726UBdoBzLNp+NzpdPrw8fTs08+mD35gf9pM0dmy0lHM7YlTZ2F5L6Yf+ewX0jpa/tqK8c1nn0svv3E0vXT0dLpj15a0ra8tDZDq46F3FZTzIiD0s+Qo3/PQoyhszKXDLz2V/vS5Q+nbr5xLnTgnm+oX0517txHKb4o9+Ccvv5Fu37s1ff5HHydXvT1NDp1PX/3j76Svv3wOKmR92tZDASUh+X5A6wo5tW+evERO8kz6Wz/16bT/tj3pwvkz3G99OnUMQI5jfWZoKBJ7h2BlX7uARihjYuh6I2FnowBT6Ot2WjCDA9HEOp7nWXWKZmSZtCux0a6rY+S9XrVZ+Xer063Clmn/BYXB9JT5pNos2WzG1PSMh2Giv/v8q0QrmFc0LPNezw5h1Rk1J5Fchzhf1tK1x3lZQ9jY9eoBJJgRgImuBeDLCtGbMrZmCaIBJkvVA56nGyJBEG+kYV2Z+6VYfRe2fILCJJ+7kzQtAaP5w+M4bCCdSJ2xUKkQLi6IgXy/eUz8czefO0uxn2keEdUrbXCwV9iqiCSW+awxHKVdzwRLjJ12MNJjymYGZci4eGkJQrWZRisZtzb2/BrOnQB0dCvDWCE91h/PbuRrMorxeiKnXi1bz/EW2LPGTiJ6ly5QzLk5XWB9zzLISxYdcgbYtjrLqOWTzL14KxBae45i6gO4Vc/oKCguWfLrBcgSSNhmc60Bnut5bwtArw1HeJz7LkLnnNMAZ+2x0VfPI8elkCYs3AGVBWyT61ozdcDzS7a9DUUUu8EFixxML68BVwSzWCoRyJQKNuOMdX447xe1RYa3BWul3JUpVZs3b45oaV6XgmOXnCFv17rklSy0joM/z3Av/q0LnDOGzRN4Wmgsvpsmv7iNdDjTvnJeqvcfTXW4305qQVZUiuD9M+azE5ldx7nlVzRXwBkNiTM+y2Jj07F0ZOJ8D4BcEE5RRK5jyWfK8Ptvn53Z+MGF46vhj+Lz3x4Gz78PB5X/ggl10/IAPbInFmAwaQ5CeJUlO+TUNMAwXHWzs1jMl1Bqoh4W07wZ85zXK2MkIxqTaeXtcprloUdLBu9m4CkSt7mPHjbCjGGP0DlkkKF9rsI45LygzFZV/21YOgSOy2cNW6lByDul8j0D0ijuACTEFha7hdUSCCfyCuuo7iWXzhwoPWQ11MzjYTGuJfxpGEV9RT0xF4R5lnX0/l6xlRsbp5WD/Rz9l8+TIwf8DKa1iF18/19VljOPWw5PrXYmvHougKoCtmo4K4NGTE+izCxtwOhomBexAurAudEiCZ2DwVaUQ1Q1ryFUu8a8yxwiKMFmjF38V7C8N/uqhexLY1MLjfm+8kCrpiPkOcypFKsPn/z3CEvJfJbVxhmoBzD2/piXX/57fyedfPbbMJ2L6RRFKQ3tPemffed7nEmIMZNz+ZNf+LH067/7ZUKUhm4osOMZi01fyKC4xqq6fP4+h+RrrVcZEx0mZW22dsMiYexaARRKG40BNBY4qFrtULQ4kXZskL2aSw/BFvYCHEZHYMD43MHNu6PwYdOWwdS7cUs6cZyQKwDRApo2UNJWQv3nzwJCkXE6PoSoOvvxh99/W/rEDz2eercfSHMjALvnv5NOnhpB69CEBINx69I3vvsaihSE/MgZ/MDtG9Nf+rHH08bbHgYAkjN5+rX0jW88QfFJB/trNm3uH0gnT55Poyut6dvfA/zs2pp+/DMfTlvuvh8Gsj0tEbI+f/A5Wt6eTT0btpBTSAh4ZSEdPvhGevK5EwCndemHHn8s3f7gY1TTtyGPNZyGzx6PjksdfRvS+nYOQLbAGEDq2MHXQvJp3/3vQ6ZpP2uLA2P6crp4+FVC46Opa2BHaoI5tRxqPYzF5XOEuGGP2wd3pU179tLfHgcQ5+HkkSOpFQZ/Pc8Q9gMgwCoNHdAh0gFMG9q+Zz8Ha09aIu/z/NE300svvRa5Xw8+cB9yWQNEN9zXgMoTx6Jhw133P8yhQKEUjsvJ4wfTW2+dhzU+knZs60lbt2wIjcezZ05R2DObLvEsP/XvfQEt1B2hNvHyy6+mbz97MC2Rfzx84Ux69MF7CYWPc+hPcCCwTpZpcAA7+glC8haJPP/iC+nrzxxKZ8YUQievuKc57d60gUMI29Lemp4ChG7v70j/8U9+NhykMSIsX/n2s+n505PIjK1NXeQi98IitrZ3BWM8TeKmYffPPrQr3X/blnQFCaHzlymu5KDpIvR8lpSD00P0f59Zm4bIBVUibA6gLjNi8U8HzvcavvcAqqc5lC6iC7rIa6KwpjRfVbBQhCEL1YjMUN5g20t7FL8L+1wG8MuIQrYa1yBArLleR/vcn/3xv5x+4zf+JSwOzhNjrWKE78/OYDX0v2zeNNGr/k3bmPd1aRdpIjth/Hdt2cke5vxoYV8byaJr1G8/8a10GG1Yz7FubHuD5h4PL9KbeP5pmHL7xbvnTU2wZa9gLZxyDnvT0dTHXMd4T8EMzloY5blYOuY3IzoK+6jSTMFixTg4nkZZgsUsQubBFJbgMwNZQZTpXgFlHOfK+RavifOkOPOClPEEk9WKf0MS8Qz1Pgt2sIM8a88oGd0x8n0FHDrbfmmfVIOJxi2kJjXYkpM0pk6iRAKV80RyzH9WrumqRXd8QhV0VkHoagIibLX/lSA0nw953nMIPp6ncoQIQtsAge7nXtlM9k9T5LyTsscZa66qQEtgLsCzi1scL5FaUNRjeE2jt9alCPws/lrGMXccTT/wDBecOoeNFpKaJ1+uS88eL6fjFbPDNYJl5O8Sbc614yfLOofdNurrPIXGq9ExQapAkzUUdSO8J4pBSyfMNdVAKs9CqJYUHbJ8HlM2bOiR8ZtrXtWSaOsbqXcAVmxaCzYxdMsli4hc1oeSiPnaEn7gNdNuIlcUMFNGIgNHWPjGmJhratTIphOR2FemQjA2PxgQWl0IN4QFysV6gwda/i6H44ViBru6ORjrQYROlgMUfJbSLjyUybDS83HW86AdeIiGcCPxlweW3ldEWJQeUjZuQwEoCN7au7xpVgMWAaO6bOsJty16Hau4+awZKp5byGMKFpavYD9j0xZWsfCwCkOZN6uLxIkPrcvytVXWNTZqFRMKWsobcs4a+Y/Oi2kTfXTtnb1slwyNmdpo5AxJ5tUDtAWm5vk0Alpn0Zu8phQV4Q4X7zAs1uWl6JkYKQ5/HgxaYwXLzbEavK9mTcMIVbzL1aC1GPzi2a1m3IWcTiNtJ68p0o2nO4HRNXfGvBg3SeQ64XkOw4ys4BBEntL1YEqxWbxWOXbXWeaqRVmVy1kyp9X5uJlTktnuzK7m9VL9jHw4Zaa0xvqaYg9wlu34P/6Hv5me+drvpQ6KgM5emUn/CkAxyxqqx+pt6OpJl2H7F7ndkIAJsW5CMGXaiQYrPMty8jTWuXApr+MQ5NK4sCh6OOj3b+uPxP9pKo6n0KRcwzppINx/nnBzPQbn5z91D7mWsE0cYpN07OlEg7MB0NYC8Nm8c19q7hlMp4+8mE4fPZ5efu01mEpzmRbJR+xP3zt8nrw/8vsAbQf6G9LP/gc/mTbv3pemL51Kzz39nfTVJ19J+3duQQsT0ekNm9NzaKOeAWxYrT3YejX91Oc+mu586OOxa468+lz6/a99I+TJWgDhLYS9Rsen05mRuTTCYthETuNnHr0n7b/3ntTY1ZfmYU6+/ZXfRyf0Utp7297UT/60ubVHTl5Irx+5QkHRuvTxjzyYtt92NyRdZ7qKl38E5nRxbiJ19vcB7Eh9YP9cZVwO81zNCMRv23db6tu2LQq55gFRR954HXYRnVIA8aIyOTA37mAZq1OnT6TdsHt9W7YiMURXIeZwCobx9MmT0ZSg25xbwv1uNAvNZCd27yHfFMku1RDnxqjyPnMmvXzodBQcburtiHSKaRiqae5VWanbdu1Kd+wX5HYSsqYo6eUX04WxpXTs7JVo0WmFehT2sc9mAG/L2KYPPbA/3Xnb/nSFVp+HT59Pr54g9D21iFYtzh05i/ILYSfYR6btbCVt4xMPH2Cd1aVDpyfSU2+cIK/WcKGMEgVZOOHz5HQt48wQ/EsNgKm/8omH0yDvO3zmYvoGMmPnaPB+rZ78ONh3m54ucE8CysiXZV194M7BdEf/epjFpvTswRPYorl0967NaQO26wx5ps+cGk+z13S4tNnY2JIRbOZwt5NYA7b7CmvBIpSr0QOyZPmy8Sg3Y4QKS+cybG/JBIYDXBrU1fs8bFZpHvJrzKu0wMqGAm2Eau5ifZ2kKGwExtHirMhr4zmDrcHeWlDidUzFaOroTA9//EfSRTRdHxpoSh/bt5VHgiFWQQ0wZn3CMkVw/+Ov/bP0FqkFGu9+nESbl4R8F6yYKhAqRNgeWdDg4T1NLqThXOXJBEWGQVc4xy4TjZjF/i9zRjp+5oIKDnR4VtvrfE5Z6FSz/xmQxZkjiCwsapxT/BdjWBbiZgCRbV/Y9zIdIZ/jtc+MM4Y6DOw0WDwK0prCMaM4jqLIGdJgOkjTMSdbAOW6l5X1fA9NWq7Nsc6+tHBqjlSltnSRiI5FcKZlRM6qzTRKEFokOwhHb82E5vN5NQh1MKprJAiFVTxGG4MBnKMRB92dYPWU1IsaE+XEWKemS0S4HFvtvc2rwyr7B1h2yZojKggNZlgA5wQAbM0fjcYbOK5z5TWMqOS1G0VMrl/GLprs8GVuZax18YQFqYD19YyTdj9IFV5vqF7SLtcmuF7qArwWuEQW0muKY66qTCORFW3DSaUByKrb6pzNRw5pkfMpyDJq6f0X9yVxxh7hvYLnMeTlPK/XYd+jaMniU+5X0kNdaHWiZ2FIoxDK35eOjSkUzvdao3n8XcJOUI7qx81BaF5keZKiCrTc+LXDP6/S8nvVMFRBZ/Vgz28pvBAGikNbKQrbdW7g4BQ4ib6jhy0AbAFm0oEPrTAMqq+tc1L8exn21gvQW1jg4b1f80M93NfxgCZxG47Ph/eqW478mzq9Nl5r1a66ojGhFpGwO3IP3QAJgohSSDzyQ0sAWh0jrx9VdqvGKj6/HMNCwsnd79YqNDgj34z7sLNFC0Z+C3liawnzzMEIGhIwtG67Nml8QwJzbO42Jrye+xoiB6+/vx9NvYV0AmH0aSqsImHdooD3EI6/GbOZPeMbiqxKQ5bDWjeAOB2byBm6DvhveJ1zJcDH2G/F621vYVPCuNnNqhEvfxZGwEUrlS+QayUPb4qN4TMVHWwKPiPY8/BEivG71VeYqjIME2NfeWlmQPMz3nCglZ7/6mepqQBovsvnzCxBbPLIh7WdIX/H23vgth3pp37kw+TfHU+vHT2f/gB9SMWV9VZN4rYwZ8Ecn5KV9ZqF41Wkn7jucig+OznhjBliw5O+xjoxlcMFX8fPt+/aGBq7NkW9inEbY+xmkQpS4HwzYc97BskjbrQIAta/oxugRacixvwMOcYf+PCnUyvtE68tjKd/9H/+83T04gjNERqRAdJ7X4HJQdqoqT0OxTv71qT7DuxJjz72Q2kERu7rT343fevlE3Rx6opiGENt54Yn0hnYMOetHe7sU+/flQ7ce3dURj/79IvpT2E8u9q7YdisAMZYMx7LtDadA8h00470rq2daR/Ab/P2HekwYelv/PGTSJGRl8mB3c1+7YCBG8FxuQaguTp1JT1MkdH2vbtTF12SZqmsPkpO4zigZ8VTgedvoaDPtJ6zVJdPkjO7b/fmdMc9d3AAUIRDpfbLr77G3qNQCoA7TdGUeVW0skk7t20J2ShourRt2+5CeJ+D/+ArrwQrcJmCHLt+zTKPw4TW77nzDtakhSncZ3cHIB/t06m5dObClXQQkHtpZDRt27gxHT91LpQhdCKbsXk7N/QhW7MmbRocCBA2MbMCU/kMQKc9qliNFMgwS8I0wFDbQKKrfiXdhtyWjuqV6SVC3QtU22MbsBHmNE5y0Bn+U55qBYPUjtJALyRUG2MxBXM5jOKNnXdWykPULjVGX0LBARu4lkKjA9sB0tMIyhPCOzSEbiVpPwLaoj0q+xknYgJQUa/OKLaycd1ieggm9BpA+QoV8UOE6Jf4+yMH7kqXUQEZ5RC9THKxobxOxnoKEC7TNACQH6EjWwtpIpdHCdmSUsQlAhwWQKKQ4qkSAPl8yYd4PmjN3cvEQex78+fKA7lKlBSME3snlFnYEzhjLQDSA/tvS0++fJBlY3tROlyVyKxo3nG9OnrD9t2w+3eQCzyRPratOX3kwGCoRzQB0pdZAxZlXEUT9a//T38/jTpW7MnNdCyzi9gcTkSbYXabENhDnfVj/rMkgrUMgph+mpS00GDh+IkTROjsjLeSJgyJCjoDZXk/grSSkSwJg+o5pxJLITtYFJ3ksHQAFCNwNTBfOvVlkUm2qzXHu5LGAL6O8TJKGePpyuTnVtZyI+fWILUVM9id3j50YAFEjRYw8uzXAGEXhy4VRT5cT0DqPnGMjdy04wT53L7uPPtk3jQt1m2hKVDY/2DPPDvfAwitFg5fB8wFiVTNA80dkmJIGcxW5seoxgD2r4vfLTE/tswN5jAD/hjTIlrlWouzwXvy9wI/n0MGkOs1skfiGo6UzKTkgmQX51yDIX7Gc2DjBjqlXYg1EPOlNB1jbNrhGuzLPGe/hXlrLYQSnwDKLeiaBAP4fQY7LnD0bIiCJj87CB3SGczlVPrNVsriCPbWCk6hTKaNMKwtsFWyrK5NASy8swZgjGKxtewl79O6EyNDLTy/11FBQ9WAZphqZ8cUO9dkH/rXo6i06HDJeurQ6jCZ5xsFxQHMLRsg+leCbceQe35nEHozgHKrg7/62tUgdPV7BGLRiSjAgaLXy6ndgZTBi2r4ggkKT8KFo5coY2R4VvHusv1JVJyVMhKN5HOIsDXSQf3qqfBe6gpv8Bar9xLghMN1Izkbs0y2bTCVh3DBmBTsd0Fu5HeUACSKR/TNmOxMwRd2oWRJyw1aNQgh2+RrKp5XznEs7scNXRT3yH42c+1+2tu1c4MNGJMQ7GahGKqxC4v3ZieVRkLwyhqZW9WFyPOzxwm1skhFQ2Xk4G3TdbPwRX7RakY7OxA1EBa2uDBAb7tOScHn/FD/Xsul0ivi3+Y+7RvopWp4NHJl1sACqH9Yzxjr1Rk+LPK3zKVhs5C6MEH+YgBGg2fmTsW1inBeHuMqoIx5KHNUa3PiZ5vD56CUX3m9rvbu/XMGqpnlrILS2gHoRiqvF0A2a3pZxMKz/OYv/f306ne+Dos3kX79u0/jFFEhatcQDPAsxiTLO8l0mo+TQ/xeK8tAeS9R7cgaz6GywustwicaTisNB1AbOLB9U5oh9DdEq8o57kUG5yonmGF6mjumfeQKPrR3MN31vrvTufNnCR1PkAN6Nu2GiXv4wO506OTx9K++82o6PaZoNS0UQ2C8GVF1Ku81ihQQbUEA//7b+tJj991J2HWGYhXkgVJnaPVGAwZAkjZUb19w0gHz1tdIWP7+fRi35vTqsQvpe4fOsXZVuiDEgxVWQNsK4HFCcIMU3zXOjqUDyA/t2LKRFpKL6Y+fQkaKUPNVpZnmqUBlzcic2WHMQ72/rynt2DQQ+VTqCU5DMR9FZqcHPd2DR0/x/O2kF9Cbm+e4tmYRwL4ttQIQ67jGMmjHyvhDFCyZU9sE+BBUOmbdzNNmWJyrFtKRg91KqHqK8PqCAuo4Sso7SV4rWbaC4doMWCMSm7o4gGeoDG+F1bl8ZSQdu3glqrwV1Z9nrc/wXjU1O5DcURlga08HjiaHDft6knzJK6z3ScCeHW4ElDKwo8yp+2StudTYhGbuuQfW0+KuEf42OVvI1WVJFgvKzFMWWBohauH+Wkk+XOIwxcJxiOCgT42zj9xD6EJyIBJ3CWfX9qm2W/UQbODv69cDNmFJqZxi3cnCFfl8oQnLdZWy0Y56v9pvmRhR5GJUNRfFKbJjDTjMrtlxctCcQ2sBDDnLgDaQSzg+PRd97AVNkb+oRdRBDzbpeiwkm9BailNpi6rSe7V89tIm1V4bm7u4QkTOdII5bFWGZJzQ1gAAIABJREFUiApgngthBw5WXqBOp8or2JqcE+kaW8O63v/+R9OmnTvTmbfeTD/9wPa0dxMtYFEKMGJl289p8lynkcD6W//gH6cJEJHyZx2SLXym+1c1AL/c57JXFrWstXMcY96Oo7AegGD+3SA5yedJsTqIwsI1z4Ao1CrzO5X+ubUfXtNvrEZxBGeFfBPz4XeBrEMSZxfOtGCnBN6r2WTvN8BsMF9FswM5Svd4OxVXa21KEMVGtOPFsZiB+fPfE6SGNGNLZnF0OnFEz587G2H3sKOMg+lmbeTJn6OxxzQ/mxPsfSjDpHxb9Ws165tt8WpG06epRsqq7wt90bjo9bMgv7+J/WFeK9YmtdvPnqXcbJSUtawjlLtHed82wmjGcdJ+LzNXAjngdoBIO5wZ0jYaFc0h+DSJrGDBsRfay8jvZ+7XmlrHulj0DHGNyC3wOlMDeyAQommN2snYjAjrK9OlLeApZGnFLUbTxCnB1rt/2IuhFoTN8Z6VnbKYSZlLgb4te+uxgZ5Tg6hSnEOTtRXHSCJPIOxzRM1LFESpa7wm9TGHa7DrE/x+CSC6wpi0cD4gfhd2eGNbVxqaFYSqskJROPvAtIS1to/l796nXbFsJtIOYLWzm89FXuk7g9C3IZgf0C8KYVPtgZXnaKXx0G1laCi82hKECkb8cqKnGCApXDeymyHAYCRNk9MQ7FG5uKR8DTIxETMMwAyfUd1Q1UcIIMhi7G+CeeOAu2Y4H2MQIdCskebmc+AruXkCJdv8mbRtgm1hKMvghuwjP1YLW+JvGaSW37OQcr6fnMfoI9fxDM145pvInexmoRsWkBGpw/vwfeZwyCL5HuWa6vDWpmZgQqluXnITm6vBYquyld/P1FUdiirAi5+jAs+keJ/ZqxZzVEsuqLDmtfzJAOaFbNRWDJO5jLacNMm+DfZmAu9ZdlBGMTZn6OAxD2jHWTBmorqyHBpgGelS2Svm9aZMbmmcqwZ4tQGLey7ZgBtYEp+xZDtz4n7OEc2gM4PUmhEsfN0wbGvY/IpPtyN985u/+kvpd37ry+k3vv1kVPtqVCMMhyF0DSulkfM/87Vce4bn8rjraOX7iAT0eOZqvjUMFx53M73s79i1nf7wo8jbkN9HDvUimf1XOBCX0cx8YPPG9OOfvjcNXzxN6HogffXpw1Fl29O8DBvXm948dTkdJ+R6bnSO9rIWAMFk0FhBRmWS6zQoI8P9DjTXpe29reSOtKY3L4yjN0r+UfS255lkSWRUZHbZj5v7utICYKenHfarvTcdO3MpXYEhU8WhhUKcq3jOTYBJA2yRM4bBFCz1t9uyj97qAJYrI1MI6lOZyoFpeUA9Y9sCMGq05zv3Uw9q6GKdtLV2peFR5Jw4Gg09jWC8JzGUjnOj+dNWgPKeDeZq2o+a4pK1ACTF6+3ffhU2zxBxREd4z3ZC6oahYrxlLjmcnItx1uoK7xkD1JoDN0Wof+nqbBqEvRLwTjJ3Td4bhtqcWwtKLLKR6ZnE2TDcvcJnkSLIOoYFo9jHsPi1yK9CMYADzFxJozJq/oqNPJQ8SNzndtG5Cqq1eGqdVS2ksMygqSmwtQDQkgDz6gR5RpMiDcaXqdVq0aMFH4abIzqBM1TaW3dx5N4JxGzP60HkZ4tkdXg8XAJ46uDK/rvnsQVW2XLABbAK9o33RYcB3sMNLVt84/5QH7UEYcIYnRRjQDpRAs8xQKgtP6MK2s8rUUS1p/cNNqw2N9cJgLBGpZMc+6e8xg3sl5cvoFzksQkQLN4w714A5YOFbByvi4LUsvlJ5APymY3kOn7wRz7LmmHMcaZ/9LaetH+rxX/k9CqexHh7pl0cn01/GxA6xlz38J4Oz5aSOXPPR9pNCfhk2WxB3YvTU8c8z7PPLd3cuGlr+rPXyPc1HaB4uLAtnlneXy6yqdr51URC7Xwpz9IgQzzTzMnjdwFCy7HM+qb5PfnYKr4XRrVohCIeZlZZP33kw7aCnHqiz3uRB2l4fRRta9fExg0bKUA8GQybzsuCsot87nrGfAoWtIs89ctIDE5q83GOlO6KxjAlQZXvJacprbbj1XlefcZV7X+NPCjCkDecGzkyqY5rGw5SI+koW6k3YdOhotDMXp9ivxYV6DKWkgY1BZM4K5TeayeFTHKF9BKBH/cvjlHz2valbmRtu7YxuuDFenD/eObx3Dy/YfDIMJSIi2iAEktGTk0vLDrMud8k2AI/6Gzy+nCO3MeeZ8rkYattZe7+ljTqJto4o42LixKF5LMEpzZbaeAa0zYJIWxu9zLPcWvg/QyJnqjHwUltwHY0c18j/F6HV9mqkPuyAgVbta2zD7nIkZiC6ISmzeJ/rQBxcdq8etNcz/Wm2qlfhTTVu4jVvxNrdrMJX+093Qr8FRvIhaCwL5PD4LRHvkwB6KIbS0nZuhZDHytaczpJRR6dXy7URliOQhJB+Qc9zELHzAmzeGMeq3kzhzGWYnwWVYgc2AJc8x3qGFjlCIrKrSI86oKrMmdF27uCtct9z2sdODIAKhnR6mdn7yw2c+UPOdRcADoPDul/FjYFUh0cOs0s1HYr6Sg8aYcBMXFfRqGdpG8ByyhhxmZy4o4TBjOkFsyBXnMA4/f+tRqMZcbzhtB2hQnNV77hc0psegMADANIRw42XreGFEZHj9+kc7VQc2K+6QOORSRxG67gtdMs/gmEuEMc3ACNk+40l0CxWAc3FsFFvmRpNP17ZherbEn+fZXNvBkrmp/xZoA1f7ZjXqTPF8n/zqMC3n/t53421eMR/vJvfzmRcBBgRmM1TaVwKAbwX7TmK0Wj/Yxq4VPO9cngs3YQYBlydaut9dSd3QAb2swJ2E1V6tnLlwFmvQh/oxTRgSj72FB6kKKfLV0YUdi+l44Np2NDVMivQziaA3JlmfAOlc7Dk3r8prxgNGDsBIiGpyy0EIssApC6cSI0VmsJFw7RYMA0AxsH1MPORShIA4fXLLPdhEHv4XXsJlglnpd9NUyepAz4giyuNlFpNgCJIuiGG8137sKIWlznDluwalMdOvu6M/FtgOAWOtoEUJcNYCOZ63QV7ZElhcNdQRwe5s9FDiWGrhtm0wT8STUp+a6Q9hSMRCOpIQvsowFYy16qlQcI6b/5FlXxdLWaVquSz2gmtG73tglCxVFAhp2x6GaJv20CeIaY/ZK5ndsw7svpEO05x6dhHgC4c5PjEcZ2XOq4t/Xcu18NgLh29vZuCoYuX55Jr50+m1ZApVcB+wJQD/ERQG6TBzd6hYLoAYD5vh0bOawJazNPp4cpFiud8kWeS9DvPJnXbnSnC5a0hfdtgpkdIrf2zBgAASZCJsv1IqhVwmrIQhQOLBt21FHFvEcHg2ucAyCMMyVr0ZVdx9rowyExjWIEkCCwNlTnQdfEQu7BYRi2U5QASZJAAGjQIsxxoUXp7KmJKSviuo9QLetp584d6cLFIULx45HHH8Wegh73t6BY661jU9nPAZ7y/g8m6XqxzA1Ri5qB4hKlvY39pY0ExJuP2YEzZeqCOXgyOOOE2NsZFyt/w+aXSCwsKfdgEc0nvvhjKEdcSQ3TY+mvPHogbSJ1ItrfgiCa1Irk+5FTF9N/8w9/jTzYOnKXyZlkNbcruYddkJH2/DAHz1xBQWA/BWjzALcWWFAVQ374k59Nv/jPf4N1BNMW7KxOB+tHdFNGhKqhtbdFdkobGACrBPU5nzbiSkYiA4p7XBSpVMGLrkrhWu3kC5q8BXP81JbtwCnpgQ3dp37spYuRN2kkRICtHF10PRTgAOg72Wez7DeZXx0ze1LVw6ZdRLZrgfuZBbCHyoBnuPdWAb/ZEa/a+2yT89l7M/wRZ7zXKnHFzU7DvDacBzFGM2thuw6fKU9Edxx/pRLFHbJ3OVrrQHjdIAp0bkzlYf6nOKd7KF6cpPhSNtBnN3ezgbn0FBCsG9VViaOO+Ra/2AratsqeBxItMvSLglTuI1qUWnjE/JjG5b5fz7j5vFe5ednXKMaO/E1Gj8/SYdd5DaLDIS3rK6KpQjipjD7P18qastuikYp6pcACN0muFU2ATLNSoWctReEdnAfnbDHMHIUMZqx5rs3n7BnYnM5cvhR5n2qdjlCbYGvqFvCX62vFnNpw2LkueCtsqSkHt6qOvxn4/H4A6bvBngxC3QThFTsYPigTGjlxeuIl2BFYRjiYjV1IERRhyAbCaX5FNRcPJ5MWuZsYyQhnWtTDgM8EWGRiSlBYA3+ZkeRzWlkQ6rWpWWkYyyozEbueS65cNgSe8/UCoHrgBuAtBjPyRR1UPOmoQHRzlzlJGfBk4Bv3HWDluude+Kca1+JeDTkLRNdTiVkPENs3uCl1mGaAlzbqRsaTKUI59KKmiKeDcPwr5J8FkHPzOFK3AKG3YkhXM6DvNI9VUFaz9as+zzzQuKablQdro4hmuwL7F06nDRSCqGbg7g2NNZleddGiK0aRNzRm1TIhnMb1HWj4IUmlYdXjK/Vkc4h9daV7rsavgufaa8oD7MaxL5+gDONnFjK/f3Ueqessy3YV6RmCsAJox9xZPGAOLL//9V/51fQz/9lfRXLEvuBzPBfFI+xcNfxiTZYuUq6A97Nz7rGf6zNm+SY/N5onBFjF8eLnRplyOyGxH/bt3JZG0Wy0g9IAuppz7AtDvObbmZuzGadlBuNzhhaeal/2wmLYjWtdcyfe+zVAJUYTNgIlwZDZUHFiLUBhw0AH2o02UMBB43lbO5rpvDPKnm3B0Joj5IHBbuDebaUZifxWVAIW6xWaXoTxRAvSPMgWiyo47w9dOE8ovhVpIhgRcpA6Acs2XVrHs82RI2h1PLeX6qnwt9jn8Mlzkafd0FA4anXc8wyH9TIRjHVsajBqRFY2U6n/w48+BNvekV56+YUQRW6EvTh8lpaRpCcQPE9X7cIGaG4DPHWTX/nzX/xYumPPbti4sXTw4MF0gOr5CxSUvH7qfPraM6/RRrcvQN50MLekwPA8n3v8kXTfHfsoTjmTthGa7cA5HKHjy7/4V19Lr50ZhYGeQ4YHhwMHyvas+zd1kfawg8MDu8I+VtD+GgfK2NR8+pXf/Vo6Sb5kM7/fjVrBedpWyrB2ULn92J17CWmOpIfvvT1taCZPGuN+dHQlffnJgzgOVGbDcF8mvWIhOlqtgRW3N3cDQL4x3bWlNz2C7NUxZG++8uLRdAz5WKYkPbxvEMdgTXrj/OX0BqkIneTkaWc7GpbST3+QQjXm6CBOyu++eAonvjX90P7B9ME9m9KRS2Posx4m05fCEdZcA891x+beUGgYmppNf/LW6bSEbJHRDA/AeuyfciwjADubEXhYuccFc6ZUeDgKaLyWLUOLPi+FTYz/AnBF8lPtd1GsUkl5ipx6rhcgIxjlGymH2CslaxgAhmvKuM+TPmLrVjUTlZYZh4AQPM1bMCJLFTa0yAEP6ZzyusvY28c+/okIN+9pq08f3dOfBu0AJKEifo4K4BWk2UbS3/nVX6egCPBOPN7GJDZgEbwvsVglTWSjZF/X25qaNdm3qTcienfsvSv91le+mhbMcS2LkSLtocwhD41RD4pA+de/fNYMkHLQuUhtCNesOAeDxjRCYBUV82HhjznmzItMrXssqpmNtJXjmj8hOjQ5R4H5ASG8voN84+29nShd9KfjJ09EO+Z1XovnVCIqxNj5yA0UCs5RXe1nj6OBu4jTqJjTpISS+cbYBGWIBDhFF7Ubn++d8EdmvFfPfT5jq++tvsb1IgANfCGoZp5JD6e6fzFt4Nk2sHYNI/tM5kx6TmmbI5cRnOFYKACvFNk851Y7Ds2U2pt43O6BadZYN2HuNu0AjrtMqTKTEkTaSJlK1Rimmfv1pN1Y4CSb7u9U6ZlmTxXpG9YQcFbKBDDvAbr5vw5dFCexV+xoaAAi2Ggc/0j94P7MPd45uJWccRQKAKuTzMkC668eXBGOqM+jvCVzbX6yOMt1NcW9m8MrKeBUtJhqwrWvGF7n9ar3LFs0rUEBYHJxbNZsgFmLqQXrpqVQwoTzivMhNoqt6RjDxoq1itzaH0x1/DuBldV/MyfDwpni+C1CJoqX2q1AdB0Jv4Zcw2MtFP8DbJSHdaHAX4SostGJRUGIScMVYSHBhIm5LKbZ0iZFhMghKJm6ytaFpSCkRzhFynhB4GR4wjCM1/FgdSNhoHLoNLc5E9W7noJhM5fCRN4ywTvASfmZhZcZFqD2sTmUUvtF5b6CY+V6sYkYCw+nNlguixhsb6enITPshlX2YF7JF5bcCQ40jX0hk1x8+E0dCo1rOZ6rPd3iiL/OoH6/zkd+5pzzWvMy9XBhHzZz7y2wNCZs620ZdjXvxMXvuApCDemYkzI+MR76r4rXs6rRQEW82XUCgDLl4Fb3Vi1EWr3+ctFSlTHJr8ke82qAXS2y8uccGspGOtanwEuG0rmTocKwSlgoqP6Fz30x/eKv/eOQcGkEeNn1RhbIsZIR8bldY37lQ6Sa/J4/z7+bG6q0h6HVOJDjgAZcyMJgDGxB6YEyQqjQa26iG8mx46eQPGHOERhckAEC4JvTIzi6Zq5g5Ayxzg03Kg3G58wqOYKn26pxgwmz/6fnsjI/C/yNLKW0t4t2j3jIo8jRDFF4oouoIHM7i7sX+aQOmJBjiJSbUb2Bw+pTD9xGPunt6a3X30h/+PKZNMGetWLfIhlbe7az5vvMG5NVw8F6cMem9NkP3UX7UYpjDh4Jgf1BmLMXAEKvnBoDhGFAZWhJPwgWCrbxSx9+IH3ig/dHuPcyObJtpLTMsL4uXppPf/jdN9IL5Is+eNc96FleYK1NpS997KH0kffvJLe0B8ZiFnCiMkYL+wtWE5D2j377CcBFa7r7ngPp/Plz0dv7sbt3p88+/kAwGcukF6ylW1kTUkPzkyPpT555I/3p62dgQtooaNpCQc4i7zub9m/uSJ9+5C5CwNNU0dOGd3BnMGAjHEz/4qtPo5+ZIn2ht7M1fe/l1yNv8v37t6JI0IzTdjF1AHR2DbZxeM2ly3MN6Te+/nJawTlbJt1Bseox5m+Moo6H921LO8lRfPKpp9OHKdq657atETn5F1//bjo+TwEMTsjj9+5Eu/RIusywGYmSDRyiULBpzXT6mR+6PW2jin8UNvf3XzhDnvlY2tm1Pt2+tYcqd/JIGzrS8bPnI4etFRbnni19iSOGlNH29OL5yfTWuStxGHaRQ9vD/EsWnDh/MbrRZZDkAbmeA70b9n6c5hzmwJonHftJyyUA1XbJlkd603UtzLxXc1FJtWh2NQipsYM5N1RcE4SliiuwSYDCJdkZbKztBk2BCKkbWdqSHYxzpuLQd2zZnB7/kU+lo0h1bV0zl77w/rtgm3sjn9MozVVUByxYe+aVt9KvfPkPcfrImySy21kWssgu6UzqWPq5AdjNRYRxm0Ba7N6734e266F0yYIe5s0OZOHeBlNbsIMBvLlPf17NgNaiJQEWC1mlai1CBusWGioeb0tPi1BG2FtFFK4Y4dU2MOYmLlmKJUnWYM/s3NaNtIvFMzKfF2gUYYW/IKrR3EfsyVnatmpzIsJlGhtTukAc2aKka7BiE6gCWLBiiD9sYISyFE0vKsbzM1XPqur9Vc9Z338r6arVZ0GQDRYdca8tAL85UpCUojPVhVrOtIkIizlGM4DBwAP8zfNJIOp7xAQykKoZKP9m44V6rqNdlllX3aLF8LdnNYeDZ9e8dSecZYJXn9aOXbKTpqTIhsYxydyYZjej1JKpRLCJFh1p5+v5WScpCCbPDqOAOloWBKnhybWm0UqPlsNBcng2WKSEghAsrUSOmtVC2RUA6uBAP01OLOQsHC6xlwXPkZst88969TxZEFDymXOhba22NyQxa3MdpMCUbZV5v0VU6zi76ywqK8miZqWgTEswT9ViJsZb+UxtQJGOcu3fHgh1Ezj4kQzNRCA/F1S4D66RyGHSYNPKzRRhl8yQlgVMmabX+7RIR6AX4ur8T0CwFBu5qFrPCzSAFpNhaM2qW9mXPegQzgCMhi3+4TP1VKOnq5NbJhcXYFfJpCKEGhuhojuZWaq4T/N4SomnWD0V7z2MsTA8g1L/HmC8MCpCC++9xpZyrw2AhRY2xwCe1EYOpCEOWFMB7JdtccQywOw0bIoLWc22NeVzr9547/TvmwLW8h6/39C+n5M12cIb15lgQ3XyfDiOHEKyiYRuOchkdDvUDi3nVukpDwGN49U4nArmYJ65gFhioZCErabsKuYj32NmYG/6rJV5iHss2duYC5mXyu/y+6sgNNZQ5XMj95fFJAuXDXxUpsZBISG/nP7Gz/+19Pvf+ApanEdTd99GdPPo1GJpJBvxep4nuY4YavON8nWyFmKVlQhW1iCl4ZQIYxcyKRZUqBW7eaALD5rrW2GqxIvMoiEyD1qf0QMZx0Xmy+4vAuM25qKLVp2fum9XmoAZ/fYb5xMJHpHW4gHsM9xJodAknYuGoyNcQ/rg7p70xUd3RUHSHz1/kgptABUh5HFCyusRRPzsB++MlIRDQzPpJSSVPrizJ/21L300WkWeQ7bouaOILdOh6M1jp7jm2jQFu/+Jh+8N9v/c+Ex6/eCb6cc/+mD6wH3bIkQ6ybXroIAc15HJq+n3/uyN9NbFqfTB+++LkO1JCh52oHeplume7X1hbE3qb6UAyFkdHRpJf/RniLojadSPI2CL3BXyaB+9Y0e6544tsLvtGOX5NAUYy21xX3zjWPrmc8dDi7e7nTw3wOMwLM6nPvx+eqW3kFqBdh6/G9i0HUvPXCJT9dTzR9PzxwC/zEU7C91e9oZXdw60p/v3biF3l77pVAo3I9U1QLerw0fPphdOoK1JoZcFLAu2vyOqcWF4HLm2lrSlnaR+Fj3yv3REQl1iU386dREpqitz6eUjh2GYeqNj1iSgeQF2bnNbI52PbL4BE4uE1V27BinEak5feerFdG7BUO8irGw766Q/vUjh1hUq1/ds3xnKGwswvF3Ip30IwD00NJ4Og1KHKEhbYY3sI1w8QpHJRVJJlDDq7+ljTkZD3mhLP2F9CruG0YYdAzxpaztxluzaI+Nia88lriPg9cv0qgbmUWZcGzbuZ7OeC2e9CK1n+1HTUSxD7rWiI21vuXfzns32dDUYzYBV91y7b+Wwa6aZORKELMoCGYKEiRJpLZcO7g3ayCWQ3Ul3pbve9770wve+lz51x9b0kX07CcFbXAUz5ErjsFlHBOHJFw+mX/qt/ycq2ztQmmiz6Lbc7x2w9Pn8EIz2dJM7Teh2nTmTFIOdBZQtY9cdG8FBiN+7d1kf5s0HMBc0lIixCkRX27xq0Y7nSU5dWMZ5HEQyCHefZhQr5HZTAMpna8tqQFZb4w3Ex0fJaGH7gkIqUkz6mmg0gxSdZ3gz+8q8Z1+jM7ceMNONAzlA8curr70RYW2dy3qYxWHSXerJC5/iHFWQP4jdynzms2g1SZLvpfraKhPq79+pYKu6NsLZcVhL1juey3ni6fo5X/qdU0Eg42LUTqKkDaAtEHXetKGm9+gsKT4/TTi9FedTz9gc8zgAdFS5ruywBYNL6mnqUMQ5yPpXrshOSjxY6KcCWr2m58JVPg96IBhDgf1aRfwFr56Zso6G7GW1y+eYi0r1QsbLjmmG6ZcAiKoPiBGcP9MoxBcBNvnezhzNmlrjfvQ9zLMh+TgKg5hmPzgvOL+9OKvjGFav6T5pME3As5n/dTH3qj3MmdpjConPao60jiTPJPlhjrkpmH626QTB7q4hJ3TrnfdA3Fxnvm56cP8Af3mdCS3kFiIrgEXAWo6NZu5EVFWLlEXMJSA1zKehiK1gqMBcoAAtgV6LHM04Y02iF+BqpPh9meNyKyY0ioyYdIRcMB7055WJU9mf30euFAbTSQ7JCX52cUTLrNI7D5aKe/BvfnnvtVaj5bNk4JJ1RTMI9RpFPksBQsNImHNThpwiDwRwU/DGSxh8jBn/6oZu7+7qiMM5cj/5nFEKk84CAAShUSAQnuvN5zXzsTfb4D+olZCNiGyPieYCM+14K/dlta6+mEU6cxjcrVu3RmWuzz0WCe2NIZY7yUHawEGhpmJz5P6aDU1eIb/PIbnawRMerEyHeT1vr4SvFRmVDHDtoKsavjK/LOalSJq+HgaMA+bGhPba3zXcWEJlNMxrDvIGaxZhHg6OZlzkf/2VP0i/8Av/JawA1dIYIsHfOoxIDvVXw+65EC6zosHEA+g0fFGpG9UhbGTWgeE8i2sM7Qjy7c3sWBkK1XkbhW2wEGUd1bvL9D+uB1DKlNfD3k1wYHggb6EQ6TP72tIn7t9I2Ppi+q0n6Y7TsYPwER2UYGdaqYr+8D2bCTe10FEHgXVY3P/8cx9MezYq47Scnj46DpBYisrx2aZegNUxqug3pXZQ1dRSE8UVh9Nje3vTZ+gAVEfocwYg88wrR4zgwDo1p8MXJ5ApuZgevGNnNGu4PIqR4/5vQ3fyzn2bUzPqFSeOnw3gPgAIO3d5Mj19+BzFVBfTA3fcm0YuUHGPwfW5PwTLN7ixE9mynjROdbp6doOEvt9EGunPXj2TjvO7u/fuZXyaAbOwfD3r+dytkful4Pwo+bRNSPY0YXBPE8L/+rNHUxcSVHtgNZU2OUq7UvvY3weg7KIt6qmTVNaTH7j/ntsjhPgU4fsTSBptpmL/vrv2pYNvHEqHYaK7O1rS7q0baL87AJN7MO3asR0JpyuEpdakC6QJGLXpR35KbcUp/juNqkKnXZFo17mblqKnYW5X6FrVHPqqaIpeHqONY5FHaavEECNniXYq3QbjMUJBl2ukj1B5FzmxFwjxGxpWl3cDrK+6pR4+9ezFqxQ2mSIwo34lBV5WB69wEDXhGF4GaFrPZOjYNobrYL2j6JG5kEFv5ABthM2a5Z5bFR0nZcG8TlkedTHnYWUWjR6Q/rBk8RS/s0jL/FABj+yjqRSmMhXxmQxCr7NyWaj8Zk5y1Q5ngHLDcaUDXP5CJ98af8tJAAAgAElEQVSczShs5V6i3aGMp7mWAic1Si36LIFYvna8vSQb9j/8/rSZorXxK5fTR7Z1p4f37GDslE8rJHuisJLD5utPvZB+7fcIqWMMWvEQ+2yjCXAwTKmNDXuozTL+ZwEXa6+Zhh0XiSiMmzMqXWhk1DNN+y9rxK8EobJwUThuEVjpuFftWY7QaCNzC8awG0F3qZBKQ4UtNE0gRDvYvwEnYYimFGpN80keH54d2tGS6MnXzsykYNIbM42uH0mIHpjQrXSHO3rsRBA0jqXSgtHznmfrwr5odUYp8Fng/sdUAwG0jNo9S9sVRMf13N4IV1e+suNxK5ySc0KzPb4VCA2Ctbx0XksWU7omZOVkputk9xj/baSONUexlLnMaHEDQi12jtaqMunMaw9Rm0vkwZpyEHm+zI+qHYa97Yalo6UAheNlbqb54x4O1jtMK7WHrZM88Kyz4q+JMTNMP0UOtwSBQM4iIc8Joy4FbijaX0bKllhEnCNYlGjz91zftiHeY+Ak5ty9FhKU3FMrNQm235yDPPCsUCXBnefnaEAitqbD5xozja5AXCy1JeQF69IETqbpXUFw8DrVfDx7tqNGYnRJvXWdAnPT3WdFJQfnnQMtuxpbqYi1ltf/izGhNzMKN6ye7+Mfwf6s8oRWb6ybgaYwPCVYWB1CeCdwnVkh2TqHxIUbm05hV8CDRre4J3uuFgsgt+2qASwp57LCsfbZTpkhizKcE/1ZY5MVigA5RJI3TADCkhm9WTWn6DRAqK/RK+N6bRg8xY8NB/TyXSh7Gq3As1NFnkpU05mknJnWcoxq47nq3zebpriXkh0M7/JdHJV4tlWsaZ6vqhEx32etVZXkALZZbMVGty1aVh/wGoVDYdFXUVVrqMvwgQeWANOcy5FZmZNS6kSORYaTsTGvMATvvRfvuXQYSqh/gxGqMpoZzFaZ0fxzHEb6CZ7yblQ937JqtvB8lC4p9PiidZoORWxQ84T5N/ffxHP8+F/6Uvqtf/nlqDys8zDira6pXA0fua6qPJQHS859dX7yz/lw8Hfq0GWJslh//g47t6FvgP7dV8IxUnJonlNeo2YIdHdfBzmP29N3XzmYLjGGpkVspujlJ8gF3FQ3Tg5gS/rNJ49RgIKzAKgT3Fk88cjtO9M4iecL5IEKxh7ZN5DupC3nWkLCf/jMkcj5nAawzNaR8zsKWMIU7qLr0kUchlEqhR+5Yze94VtgFNvScwDQN04Pw0Dug0EbTacB5otaa9DOgb27yK+ifzv92Ad6EAW/74F0+M23YOzGQ9rEgpbNW3fSqvJQdFsRqO0mF/YIBUXXYMh7CPHu2j4IUzATxrwFUX61aK/Aio7B9iiQPzw8RvGJYtrqXFIAiG5tBzIxivifOHGcw6UPRoNDElb0/OWRYLnMGzQMNcZ9mOfoejXUTACM4qLLyKmg7SgII7xualtoHfO+XEnrHJtKYTHKefJhDckqYZNt12lyS/37hg0b0unTp6N7ju91DrVH2hH/rfHvo6LY9sbOuddtATBnZz3SWTxc+E/Al5n17Mh4YGd2y4MsRO0NmXEt78n3RJW4e561mJuHRPe2UCEx08xtUIAG31fd36GMUObP5zSS/NmuWe2Tep7m15le4d6J1CUPqJJtrNqjvG8LM1nqPIZ9K15VPROyc59fW72e7GFoONqdidzoCebWB3GeBMBrAQGSCQUBEhcOBz+fS4Y9ZR77tm9NO/YcoFp4Mn329t1p30YaRRC1XUN42Sy8+aUpxr4lvXZkKP3ib/0u2qisQZzqXpj0rczp4fOn6YzXDhtMutE8IG0ZR1QShjV6HC3beQ//AIxFak/OeQ0bXInAROg0FEeKyIzjWpMO5Pce/NerzLVdRb96UyiaAA7tzFEnKhPXYNcuo4Q/jJ1Y5jwRrERLbOseyvOqqjHqmBmJieszZz2ck3t6KVKE3VfqyyKkOfJrzfmthxETuCr0bnRLDmFKppzxUPd0Ie7/OvNdxRNVdnd1OlSVzbzZ2VX9Xb7O9esV5EK2z7F2S7DlHrMZgemB3djRzeznJWxfcQ6yNojieA4auWuHyXP9umeC3XMNMyaGsT3PoutQgFvWl52RwlGx2KjI5Y+jibXWyLqLCCufvVDaf8c9HCXBnB0TeW+MgZIUkpIW90RjHokdQHLZ0MT1YrGdEZE1VPcHa85bIiLLwRDpg+X+jBainmvmpjIeIeWm5BL2I4iRAJJlUTYGLYqHeR7tl+L22qQoIOe//HMQhX6GTHDJLhcOU6FSYhqZNjycAe7D/Qh4/4uB0HdbAD/Iv1cXXtDo5UG9GjzcYMBKAPJu9yF7pnyIFLYmVq/HNIFsUM0L0mfN4fgbNkgJRmIySrCaw6d+d4I02JFS4OmkMS2N7epnumHziKFqvyikNCJYpbdjRTAWxRqN7fQDVyAY/pC8MqrwglUVNN2C0wzUe90jXD02gT3jBQWrGEDMDVO+sHrVG4xGeOtlIVL5vtVOQxwSZiowDk2AonZATrOdn6wQ5XMc32ASSikiQxwztijTgyw3TXh9etWwFnMWkJmHqY3QYzQPpsCdxTNmAFp+z5Xnq52VYJ69N3N74/wpDp/q84Uuor93Dsv1F86LwBQja66L8+M8eU/xGg8I78lr8fdeukUNjyDkbjhQkMBz5LBc7m5hKCRLuAh0ZD+zQxSHdflfATqKlIQMAvwuU+Yh771qABSEVnPOnCa7FO3i0FzAeI6RCzfGwePE1unJoma+b7A3nTh9MZ0k3L2ORHmT0o1QXiUUoxyS+n7KATVwnVbEyTeSKzjDPJyGufQ+OqnMH5kk9whG5yr5lctqw+E1Syp3EKa6tkg7R4yh7WanqFy/CkvWCSAgu53cSBhXO2dZUUpOpvuljzDlCACvHxFs861meY5BQu4ThO4tuJrj/gVkFkjIyrVTvW2zihgXFprpDbN2EdFZ5LoqX7QAluci7GpIiiYZgD6T+c3BFBSeP38+WsgqK2Ja0BL36Jdgrgf9Q9eBPzs3vej4HSE3sBvw2gKLoQFeD3g9deoUofb+AHgCy2kKMjysnB+N/CSFWK6XNl7r17hgmQPPMbQYL4CPwEJGgnnMUl7zPH921vyb1yrY9kKUPX+5proYV9ex92pnJyMMwaaXRZRR1GaUpyxAyfsl57zJ+AisxwnBZ6Ap6Cik6XTKCxBadTQjbcnDJloUFrlxWWM42H2ARzCnHGYBIpkjJa+MWGW2Mj/DaqBRJRSq+7LmZJaPX9MxDgNWWKsIufKjh17og/I3NVoLWbhC9zSD4Xh9mTEvuAiH09BG5PQht7R1S9p34M7UvjKTPom6wU4Y93qKM0zHMZx9lX2xQO6E+ra//rVvRkGGdmJvbztAFAfN+SUKeVUFCtI/NnZvSA/c/0D61098A2BmLYRjynVkOYOdKmsOuK+q7F/cl/bKeS/nvuAByk5A2lNTA5R/sr891+skqtTi2YCagz3dia8AGFFXQdB1hIRFmx8s85wBVEpiILirOAPKvFxtmWk6zL+mr8O8c3LpzK+dxKlrZ01HowEjMwCsocvDacv2beRB0yWOSZ8FiV4hxxIZVcbcMbu+bvMazCkD1bP9Zj9X18q7EU41QqGcW/d2rm4X6EebS+E147Xe/FZ+boQ6N6/TWxU8yuDPsp8Mb0VNBYsq2GFTCksGP4q3IgLqii6IAUkhbYN1DuGQme6HbVwPgF/EDq+LYiBSkrCZSlkJDF2FwsNohamNj/OnkGXM+uR55AJQ8g/vXyZUtZB5c5QF1awB97ktYiOsjx2OolrxSEmcOI5Rg8B7oxC8HKPQyI25lqAtukaGfqifxzP6Wus5vH/H02eJAnIj1rKgAmfG1XPZ1AEjLeatOi5iIfcFdvD/OyC0ZmHf4YcMHKqL+J0WZ20Rm//poc2w2B1A3bjT9LJ1nWUGMDyREkRmz77IDy2khKqgJSeyF2279LbNeZHmvp4HGppspZG8wahWnq8IKxQManRhCJBVeGVKrdg9djMFEdu3bU5vosE4REhFfOtrneL8FWHqCjor0/9vSFj3tX5eAXaL1IA4hNk8uVAqrnOL8c8HZ/XwyM/1tpCR9854NrMg7bvQVlZ9FyGyptg0Fl7JbCpXMwaLpXB6odVne0yqMnsGKHiA/hf8l2Av7LHGu3ze1cVHOSRffYSb3ffqAy9eE26IH39dvLqZJO0OGAzbyFpA5TyrsDBM3+FJmLgQwI6QW3FO+HfXU3SUcHMqUVKyUDkcH0xDCUIy+5k16apg02eoD/B7vUArO2eOURvgxwpVv6Jggt+tsSDQjAY9Vsbag1U20U479mRXpscnnccg+cyucz17QZ1L0cNRo9RM9fUM4RxZ3Albg1Lxvx4QdZVnV2JmCY89mijAog5uQNaHDkrmLHeTR3gN8fcpAFEvIG3o0oW0meruqyBMC1QMa6rHZ3OGMOLYYoGfueIXLw9R1IXIOvm0jpnj1QJY3IwKwMVLlwonhbvs7e1LV65QHKPjyPPJaPrzetjC8xcupT7uwVUsOHS1j14ZBnxSncz+7AZUXgH0NsIiGF4tMECRmmHRRZbSkvk0r89ChnyGRjUs0iwbNm3k0CDMDEOpVItgViZJZ0KAl0Oc2g6Bqe/TLlxAMHojHZUu8Sx+luz/JXIpDd9m0JvvIQNHryHQ9nNkdnVWfPacS+x35yhE0flsX2vI7wIdWrLsXJYBy/Pt/ciEulZdp5mFqmOtL5TKI5En5votQZCALoe2o5jIUGFFZznAroeS684OQYb2y6ILGaPYr4KfcjBXs5uuvZtFYuL3ZR53LdeRSaueAxmARptA8+2iSMO2goV9zAxW7SwoHWUvKzj2uiEJGN7z2rSLzlht5BnftbEjPbZ1gG5hHTh4FtQq5k9Il9zqK5fIDX7lGMVgTwQZcJX9sJVK+k6LX3DilklvmUdHeD379yc//xPpn/zml9MQUlzLptCQcxd7TdQcz3Kjxa0SMNl5zr+LiE1JBARbqc0PcEGhGOuAjJM0Qwi+C2dxI46daTk6aOeIVJwas8E1LzStICJOBUjJ7Grtux5lRKCKosj1vH9bB4L14WyZp6iMFM0uUIuY4t9zyHmhDUZkgzUFEJmAETUkr+xaAdRuJC6q85DXQ3a0qw63r1vNct7iaIpfx1kUlrio/pdY0paFbffckMWMJwK0YfNIp+aMolBTUGdrVZzROoG6xIPkEoNq6F5WVFmllZBZKs9cxl2mcs52rLxeDU7VX6LNqnsnCA+BpQBNNrKwz3XKM5kO4l0GZnCBFwVGBWNbkEfR1bbEHO6LcEZkxgGvdQB7z25P7QI48AxgGvdojKc4gu+58C6cNleciy72dJHfLJAsuo0V7qHPGpGCOEcKEtD9FFqo1iSUjGfcu7ctOVfipcDrgtOy4NyPCoAa59y6AoTeCgS906T+m/rb93tvNwMa73qvzK7VXfVsjjv27sP403kG9qLmxXs462Fmw1vZAHmgs6h40NZxiBa0f95IoXnmPOeQj+xFOJiFkckhsioAyiC02HBFQUr8HIvDDcLiwK3uI/l7inzQERa9ZkMPdJmLR25iaaRrY5DBcPmLm6UA6Inp5TTbDYJnln4396TI5bhu6KpzsxrM3dpAKO1h27IC1HcAaDrQlVz0kCylj5SGsDLQza2hUiPP0LyHqP29ozoRHnEYcDpvDkyAU6srMav2g5ZDqHjYqw+1YjxvBadvXC01h8YNZXjDfDbGxeKKJSoit2/cnO7cRqUzYRNDpItM2uGzJwnD0Ruce5Vhiz684SEz5+W6iFyZsho0AwFBg4yYh2S+xzzGvkaQk9dWARCLYg7XWvFvw7YyPubgYVD1Ntn8JsULghYIvdvKs3CozOkDgNLpYgrnpYNw4SyebDgC5shpKDXWtn+1y0gYHnODirCpzpcgzGyULrQ0FaeWKegj/2tSQAmTWmdICOM9y14yZOx/Yyge9AP2pmH/1I3t4PUTPFcfzEwL8z0XfdUBmhxSgmNbRQq21pPrOEW+odOqIPTgxk3p8KE30z333EPu5vnoLqJhNszajc5nMIkc5OfOnUkf+MAj6eRJ5Ia4luylhTwyfK1c00NerVoBnkB6BKZ6FgeiFxZQiRTD4gJD72HHjh01m3D8+PEAeLacHCDPM+eEHz16NPrcew3BXGayvY5hdq8jgBXIOtcyubKvXsvX5/mUvZR1yKDU97kusj6sIM73FB1VyA1mDIv9QYqOz8haEry6RjLgDTAOG+czCsKV8Kq2tazaLQ+wkNixiMi15QFcrt1a++LSHvrvkBoKYE/+W6l7G2ohJTuaI0XqH0b3LxwWWX/3hU5lHLbl4VbdnwEo3a/ltqw6+3GYlQ5nBmDZpuZzIIp4ohDC7nIFsHIfTlIMJfANhrYs2suAO/z8Esz6sR6wHupyZdv2HUgH9u1Le1vXpoe3dKd25kB2ZwHwuN6wKGkoszCLf/Sdl9M//8M/Yp9gJ/jM3T1t6PQy76RzmP93ZeQKUYlNqYlOW0+9fihy8KJgRFARDFRxJthgoZYLXu517ylyPDM7WTFZVZscdgXGrYsc5w4A8BgSYu2kb9nZq9NmEez/uOdGUmQoUpMZrrGtlfx358hnDOUaZdHELDKd3Fsdmrw7uhrTjs2D6Q06SBlNaIFxdY4vkl6AwQF4YnuYx1neaPcwEsErADKYllrUKZ+5q8/9KmGTH/dmZ0zsH21teQaEw2bErFyrQc+w1lyb2bZ7zjrHRc2mIkmsEfZNK7ahlz1l0wmr2JVxjC5gjNmcqV/sCQGi0QWjqH62e1TnUunECSIegrpoyiPoZfwWua5ncyhkue4Z53bWgNFXczZDRzfmvcj9jAIoHXPZUD5PUqjIOy7Aao7eBQguw/+hfOB+UnFGZ1JUYBOGqEgvzoT4zmuCKHFKeA5t4CjazzmKUR2ncHh4XXSIirOD8fNcyCxtBuB5LiuJuXmduu+M6nidcIIZB0Dt/7+YUAfzzwVC440sMgZJbUcpZkY7FkhtwYvmIwRaeG5+xSIuX+PvnbyioGay0BMrPa3/l7s3jbEzze77HrJYZFWxyGJxX7tJ9sbepqdn0WgWyRorGku2YTg2YshALBiG/SECBORDIiRKENnIp1jIZjgBEhuOFdmOLGcMW/LEkmXNaEYjz2i2nt4XdpPdTTb3pVayNpL5//7POe997suq7h5BdozcHk5V3fve932W85zzP3syzjSjJ4NLoNRmMK4HQut19l9URp3Dws2vI4PwprwFGXCodXd9Qx/DSmDrAK6+1SEFgGNRBKhM3HFwEe50ckGLyoOfDLvhf/f92oK/9kMzGJgc1lbao2mcu2ShqVmgVaMjC/G6LIrZ7ozivsTwcaApw0XHFyXcyq0sBqdxGqAD1FEo1gGh/ee3jOz95pD7TKYhAtQubzpiIJB1sLEAnJjeVz7z7MfVrnHO9djOXr4gF/UVlSBSHB3xRhgkYi9y3RnjqDviVCaQWj7tHmFkKcg5rNk4wcyHwPhw1QLIkybzJ+3uSEgh05HKA3bBUgA9rE+OT6LLlsbjVrdoyHXFnNWM1ZMOLpQFgeRILLiDixCmh4VD4IgscSyFJD+xDLjiUFLIyqdDDhOGWU3JCkkNSLIoJmWGoVXlnBKlsO7N6h7UlANEAbhm9fOoamRel2VyXIJ7UhZmKjzQlOHI0aPa880GbmMCboQZzCr+FKaK2xtlhVhNYmSJ63xXtS9xJ+4W8INuzp8/p7hQZZeKPg4fPFyBHq3nQvOnIwoAjgSKm8oWBzC+8sor5SMf+YjdlewZQJPn8+Jsc8YXlcnOtbZ00ClJllpWEiWWuV1QaRr2j2sy7pf5AkLhAVgt+R0wyTOuKz72sJSay/o+QoY1BCyzh2Pay1kB+CzdxRwQBCgmhw4fqbFnog2eA/1wT/5OC2f+7iLUAfisEOt7zMdxgLofz2M/aExAiIP5BxkyehG6gKLFdcnTWMO0LmYJuwwtYWz8zrWAkqRf1pQi3Ajd5Net0thXbvt8pOVnCO02ibA9ZwBQh+iwlhLk/I7lFeukDe0QL56KsCp1PwFZGA1CkbUVVgoNbZIffeoJ0clUOTG6Wn7y6VNlp5K8ah3kanUcVXjRd187U55/52r5F7/9u65KgeXwoJDfcaoWqCwYiuIOAbj9e/aXr7/5mmpLypKqwwe3pjOYu48BhOGT4T0zAIy9S69JC0JbAG/rrZTHcT13v4qmrykT/s7akssF7VHprH0qwXXh/KVy7MhBVby4UeZVY/alC9d01jE6SLENmcb87akJS1yCO+vj9BAXz53Uuh4ek6dAPIAi6FiDqae7VQk6JB1dUiH6UZ17uuPNS/lDTjnRhRPA/BrZ1NLCB8mX/neHaEZb0YFQDBPsC4oEoI92p8E/8zuESvHCKoxsuSUaQQ7uFJfchhdI3huMDmSdUxyeUBUsltNSkpekTLVWfAAjQBHrua3t+sdzqTWKRRw6wqiDt8DW2LB0kzvAfrPPWB+joWoXJpIKYic/wktpb2UAatenDiMRc0EU0N6bUEOagqRlm3Of4S8pd3yetQ4u3wfgjL3Jc24LbBjizD/AQ1hcwSBaM8ux8BLWOqbypDFH+JLj52tyrfc10EzM5f9/ILRPnB8EMPJzd0HyInHAOPxV04TJdRvBRmmhM5bKgAAwEYH41jwhH0BRMPcVF7WtsRQ+xGgfEFlYMzvmCyNsjHNtht8QiEwGYcBWoxCxLNIJhxi3e+pGRIrjPfeF7kdarb8aLZNHG4SAExxl7Bg/ydbzAn3IF3PLMAbmlvNwUWAOoH7igqWQ+n4llKB94gZiPV2iQsPfpiK5BIqvSSjiUgXUAL3n6W6FC1zlc2ZdggjlgAShWjWhBZmt4tAXaOsJPAvesDoM3JFYFehkVeeP1QDLH3FuJIp95Pgj5eGDR+2af/Xtt1TY+3y5OKckFWUfL8oCV+eejQRgvoQNVOtCClEf7khMYv59hSr3JAUSFgcARzJVa6gOkBVoEZAje56e5b6PaIJ1BTjxYt4wsKS/HQJK8wIgaN909oCmrOVLIRmjtzVdNhx3qe44csFv0byY64w0Z9pVIvCJfdwjULii6yhQvCBr4LKSjMZk7R5RDNwmuSE5W7WtR2XOVZGzVHP9vGniLokp07oePHBQbniAH8WYscbhJiTZS2OS9Q+Qs0egE4smbvtFAVziVXkfGsCtiIVjWpYG4uJItkCZSFAEwyX05ty5mghEzCVCqNLfmi2y+9VUAWCG9TBd2/s1Rz/Dwv6urZV7VDYNhQnro+NxYxyEEKQSwf5QlozEBSyXKAa8x/1xlx9WhjExplv1HcBpC+rYZ+7DtVgsmEPSiBOXBHZ4NvNhXTPMg+tQaLJiB+A4P+cnz03rRp5P1mVORfGxQW6RosR1SXNcw7xZL76biU1prePamsBU40MdFx8hI+Z9GquFHFYnx8pHiZuwaEKbXcmdOMStz2I9/p5n2vymuU/9W7SjPd2jckSsASWEjBf1vsGzhHQLQn32A4R6LNAm95SGzF7+8Kc+buXuo3t2lh9WHdsRnQEsuY79xtV6e7W8cOFK+cYrZ8r3X3ilXNU6rir++cDESPm8AOyrZ99ygs7TT36k/MZXvlJuK4nJVVyqU9SmhhpLjnnBA+hCODrlIRRXV+twZRjAdAUGtToM5YHWyjFZxMUAHKNJZ0ESQvfITX5LoTRb1ZQCq+C0OtfdUIWL5xTOdU9nC5DmpDvi8IMPugkL4RL6m3NOHCQWVpK5tur6U/vI/JfnUAtr2hYfIK56VRZPrJ+z4iUUSKerlGuBOizIcMkAPV9JH8mf0lK5nrhp+fj9NBGGIoBUWspRFBJUh+xt51eBlXgfSTUSPMh//aKSaljbq9scjxLgstY00Oi1JqwK4Q7apJqt7r2xcHZi1iqJuFRKQYY5VtKavfeI72KIgOdijeccw3u5xEDRXoA67jpW4iyrUSJlhT8Lq7VBIu1wNdYt2iPoYg15gmeTUTvjDlxclTH2wF4NzqtkWKX1QeWfIVnZWN0dHhaGJAK10vvgsAbGABQmqTiMVqksJX+ptd7rOP+dWUIHi/jhXKDrEd37vfeHBZ4ulB8LlwtkUzyEa7qqPVjT5N0dDn1qAaTNwzrGKxlvm90Mg6YFKEzKtUUp0wCBaBNtlg7i6gBpJCy9X52zHIONE0yAe4jQt+jAAwywXC3K1bRZJXmIj8yDZmAcQLCN7exAcDAcJyNxsELz5vtohWiSaGsWHAHy2u/muNrPEsCl5RbBA2hPxp5g8aCY5Zzqnm66p3gxrdMulZGY0j9iB3ftUvazMlI5P5vE4F46faa8o0xMYhpXVRh6Qsko18T0KAPj0jBmMJVa2rG0QL6lxz4Ibb83PKcaPoB120yIeMzQsMk83SVm8vlnPqluNUowkTb8u9/9pkyEY+WdGWW8CjhbGREDqa3x2DZRmvdPvX0FoHBnpjWqsp7BHBgjAIef0JRdiHZ11vPUggqXa6LurkAoyQh8D7cyAemUPJNZyHcnttIWK8Cw7rFdFpLbsmQuyWJBbNK0iqYvyAq5SXR0V/Gi49L62T2UAVgZe0vNSbT5Ce3VbTK5yXqWBXNS875y6T1ZRwSWNEesMmNyzd9Q2aAp3HUqcTQukHr+vLomia6wgLM/01NKLApL8w0BXdr84da6Kgvhvj1ysYtpYu0k2WiHWiueVUmYU489ov7UB1w8fI8s0reVgDQrCzpr9fSTTwk83pRl8aqeOV4eOHZMLkllxgvEsYZn331HBeUfVBKPyp0J3AEsAdbj2kPWd1F0xbpgmQQwAkKxXjJ3QC+g1YH2Ore8j3A4oLAC7rN3727HXgIsaWfIMwF3586dd0F/7n+Z2FKBoxlZcU+ePGmrMALpzNkzfhbnhPJlvAC67BcvnsX8uAYhclVrBfAfgGpZfrVuAFLmxX0Af1gyEZF8PwFzZtZmjChzsLVVyhNrKNAAACAASURBVJ9pIfhAxiUnYGUcaV0lCYrEp3R5Jk1i/WROBvgkiCG89MKShJBNXlJrLVaKb/kU75hnBI/m8/RyuDNZCMYUlhbMuk+GRHEuqEe4U3t3UzH+u5XoNqO9IWkC6z/VDuyuDGXMgjH4E4KU8Tru3+74tfKA2ro+cepht5n9D548VR5QbOVmLOwaH54BqndsE5D7Z7//zXJjbUt58fuqZXvubStcB3eMlD8tb8l3vvOt8qkf+/Hy1eefl6KqDnfqHETHrxUpZoDOUTLw4MF2x+L1qjF4abFKwZ4KabAJ7yvJIrhlt8vKekRdjFZ0FqCYcfEsQPi8ADFz3auSY2vLcCJ5RbRGt8SXvvnGWYEUmoTUZ7Enjg9WSIYV8uD78D4n2cBFZL1VYYlySjVw78gLh+yj1iW5C9cVA3pPZQOodzqndYYnA1orfkaGRNKOFfPB3rfApS9fcq78zL3P3/OzSguA8AqmqFDicCXkFxn/ohuMH+yrK09gHTWQB/QpB4F20dT4JGJW+0JTg61Yowkl0Dy2AxpxfWv+d1ThwNV1HOMqgay1dbtX5AOF53VfPAqmKmQmBgwne6Lg15jdGqfqCVVdXGNFmQn0XOGs5oL1GTq09wKM0hiKUtEzaA/jic+JLUr6DWsO9/G/6pmz3OPvALCMI+WOK19Ymalr6P0HWKK8AZ4DYKZShHWY+9XOYvUZSZ8pd30fppkDCXCtdfj3xxL6hwWSdQeJB6yLU5VCB0N2gry990YAKol46Np40wvYxMgYXGG5IcsztKpkwB2Yzdg/u7Vr5jXA06MNa2JaGByw2+DzFjC1B8/guNHS28/8O/ElshZivaV1I/xs+HAmtBkGaHnYITy+yyLmvDxewhAgQv3OtGBIBEdzkBwXYuVvYHVNi26upckvmIKHqbUb7ANam9za0tRPqb/5ablBT514yKUlTgh80m3m4YcfLldUR5L1ekvtFM8roxZQc08mhVVZfG/K1bRCvKYz+4atIayrLYExhnXLwMTY2u4r/bVt6WKLBA3tG2EigMsRgf8JafgnVRrp8SMPOtHlujpMPHf61XJGsV+UXHEbQC0/7mpqBNaOWNUSafcbFvewnqPRwgYTAOReIMwR9hl/DLNNq3tbBoexs74A0U77p8wG+xbPyLjTZBbuYsb+C9QkfaY1y4kZemUcmks/yXrNmF3KSNZQPsMa6PdhxtQ9RAGLvc6EF0DV+fPnDZhgqmRgY6FcUKgFMchY7fardmGNZ7xj8On4RjJvlXzDM+cpQi+AAzBcdPKPYotloSUejRcu46Qv3OgXlfSD1feo3Po3ZdHEFUaNWrgq8av7ZNkkIcljEvBYVNFpnkmi0IKEMGsFoGPeWERtjdRY6NVOtjiFo1nnWs1AlnGtibPiY2yZGJTrg/WNV5ZDAUyefvN0OagYQYLFAInsQ21hq8QGQin0jJpohCVLv+tZFqSyymF94vO8J89mHp6L1pHxsqcZt5rtIt32V0CD+wGSeV5Hc2Yn1WOTAJXnJ59z/LLWKy2s7BvAlntileUz6CDDEBgbvdMJu8gz2ef5SedO3gq6SRCa4HM98MF7CWi97/TcJo4fIMm8uV/Efbo3OfxbN05LfAKsYYVcPI8kRxieLPgwpCePHygfffoJVZeYLT/06CPlCWXKu8ao6ID2n9yPmrxf+sbz5dV3Lmkfrzt5UnZAxYTuVj3eqTItt/XbStR7UQB0ldAiwA9D8hjrec7z28qqjkeHNRkww5UGMnTbAcTIh79JCu9hKWhSU6VEzqrBwQ41NNjjJhScQeIS3XZR311QMtSKwpluiYe/o/JldwWwDBCd3coyqTKDXOhOOtMztsq6ubyic4l1T2vCHo0pEeuwlM6diuvnHCMlRnTdZTWXWBJInQOUUbs6eFLu8UYyLvluKhb590b4oL0uf4eXQS/IQ3ggNOo9RnEJhcflC+HHBlc1hwD5Rkc4vC6rKiVFXCa07IQ6lBFXwqkALvcDz10FihgXaqa8w+4M6vjAE89pVJDG91GDwAYYMi1dhy4JcCowF0YVrjcwZL9ds9Y3ql9iu+y9pUJNzKe+3b3q7Oo7nm/zmYdZJzZsYGLcXhfPMKYSd7VWUcfX7UEATd9ah9zP8GPj+xGCR+JmVvPQXf+/AaG5ge0h+0CijEWrGzs8caB9dW+GO4KNBZ33FvqD/uwTem4i76fVzm05EeZRYoB7ZjxebnBq1qkpoDmZQMMcnlbUodge4ucbBtSOPcmniwXdYCLWwGBGWG/R4l3R+INf3bz10K2Y75O446u1vETV5uqBlDBqQWWS90agF/AcxN8RfA6LiUrbFCRQ7ckn1AZuRzn73jvV9UlsGzEqsnoeEBh5T5alC4q7vCrGRqLKjLrKbFECzFUx03sal9eZcaZ7Io5OR291gzoG0q4Mc/sgC3TuL5nfgCEsf3wHVy9CiHIln3nmWXUhoX3btvKC4r3OCNwQFzajskgjAgumI/ij/qE08epih2Ga+h4lgxAUCWzSrZnMb2AVUSJDuEoRYKZTC9hgJrofgCQbLbQJT4AEQIdBsJghVnQnJSCk8/sJgMLNm9YstxwUU8aCy/MzRpC/AVCAHe47LisUhY0pQUT8aY1tlHtago2MTZIcGAdjBDjigga0ULQbAehYO93Hbn8BKa6zdSsADiCPZ6EMAnCyribfgX74jDhOEnUWpZQBApkzIJhY0nR3r8iiDsgE4ANaEQmUDXMHqwDVzHlCcV0JjnHN4vrP81/PhUpSac609yT7FYBKcg8JXEePHlGs6ruOdQb4MV/6TTOeKVnoDNwF5G4CcDUWaAD3G+vnhgSE+oRFkzUC9AGSWQ8staw976U7nPViPWuJOO2Fxpugi/cII3HBad2TdZlXjCuCbZ9aUM4KmN9WrBsKBveZkHU76YyYP4CJM+SD5mAXkDVrQPhH1ihlnEkLpgeBafasq1UawnlIWCZvD35hmg4raZ6/jnXEtQlCrTxxffAbwnhIHGLMlIih6w0tA7ld5bXhNVnPAIALlc5zumarMt9XVm6Vp07sL88++Zgaq9wtn/3I02U3dVWpJ81eE+eonxcv3yhfeeHNcvri9XJNIPR1JcRtGpU7Xnv+hc991ol5X/n298oCli1lja8o3rBzp4brveVLqcR1AKtZHyuqNmvpZpr6mOiFMmerKsezV5b/rQJNxNrjNCPhj00a117OqBzaThVjR3kel1t+UQkvz71zXq19qcOrOpDaQyfqAHYiqQdp6jKVhNJgxZPyD12NKsv/CVWEWFE9VOpcrmk8dAnDVkhNUDcViYTa95NEG4HMPlbog9P17gk8x3sHo3VFFb06nokFUXQLLXL2fA3GK4C1vIiOITY903edAvPVumjaC/rKsdaySfV6i0x7MgcANYEpn8EP+F7upzGcY22rpGd9OzzE3xhOAKnxShJlNnwlcF1AwzAqMY5mQYawb/cBWMkPjGvzg5hj/WjoZSxaB2krasUjrPL94X4J5m31TcbAVw1mm8nEZ3rv3z0IbRlOjmkjAlyPwLp5NGDCgtSEzs+K3NfQGM2MGlN0gKs+4M3ntz/b9RoCy6bGmhxUXdehRfEeWpSYPW66BKCZnWczNib7eCVg4E/HTOk/t2kLYmTTczwEqfcP43pr4wNqqx9h31Uz+zCv9t6UTnJx2SYJi/tmNp5daqGFOf6Qg2SiHhyiukT12QZO1oD6hB2f6wf1MkkeQGhQ/Pi//S//i/JL//3fVJbzdNmnmL8rSvTZQWC3Pr+iUINrEia4ZZeU1b0iYTGjwPu7YpqAT0pL2GEOGI+HbqTg9BnahwWhLlUE89F/e9U1Y0UZ4NQzJb71sUNHyxFZInbLUvbe9Uvl+TfelB1EpVEEVAlngCJt8YBmYebEzulerlvXrButHnmlVZLv4PYkHjNjkNGh04XPtclYhzR7rQtAoC1KzueZhZrxqJNqvddZs8ycBzQHAALUzQikAdYc06fxAygzJpX3EtRxHyxruGIBSowZtzQWU7LBYf5rikPjOhdsj3sxV0DswydVsF6CkM+553btPZbKabXatJta54W4zBdeeMFu8Z0CWwm+HWekteI6wBlAjPJHhyUodwjMMibcsFgUXZCbeYpQGD/uWhQsLJXU/bylrHnGmvGPCC+exT0AoxRuBiDuE8glxpOap5xbBL57jgdPQHhRxJ75UAWASgIkUNFt5boStB48cdyfY91dULweANRgkuQG3c/rzT/9PqHzQVwpyViO3aMShz4D1AKScQsDEum6xF6xLo7RIxzIrYar29a0BhjD9R5uZ97jWQ7ToKoCcW4Rf5aANa3hVSGt1jsL7MiEz5/JuzJUJGnO1+JpaWi97sGg+H2eg+SR6Y7vy4n8ewiEkhyhZ6BM79ca04EKo8GoSr/Nk5Fvj8D9BfaTR5hv4C0gaVBgEwXYHGrTqhounCxPnTzmjm+fOPWYQ0voGjOiezsRRnR16dpc+Y1vvlRu6GsLoo0XXnpVwGyl7NYzf+xHP1e+8gffUAwmmdlKCtQ+qZGUs4RTXrTrxPzyrHfAJy3Elhjwoep+JtBnv87cuPbt+uz1ckCeoicee6wQ1kJHwC2iC8I+wGR4KEbHo+uVmpxM7NpbvvHam2XO8rJavlPByH1mTzKnwYCEfEMZD+7JC3VQNLlXYVNXRdeblZtwkzasQa8VsVTe1soZy4VGZuRe5zX+wod5BYhreTyl6FCIshJJ0jVDMZ+IsdREqmqHrN83VVbLnseP6zqMFkZiMeZQ9CsOwAJZw0lMOxnnjDIU3w1o6rM3AHjZ2Y8QqXDXdwC2joGrUQJswcWyj7IBogEIBm/p1pT3M1QucE4Hnv2tmF6s6fuB/o3wUW5Hf9/a6z9ImWhxT9zv3y4IXW9AHwSL6ncqoGxfGXDeunIHn7tjqghKdQklEFbFDN5T6ZTNEWjdLV6PqPvaZZ/mh0BKe2BiU23yN4VXAoTAXf6AGBS65YiBw0QM2oLwbQV1DbAaAJ4JBCZgiA7ij4xIrs14Fph5Et5GZzNjXDf6PBlsy3BzXLlXVAdwYDSHE2YcSVfEKPkagpkD2MzKbYkVAOtjv1B9ghzun5rlemDfJTNoTaqLCKTGIfSoAMPP/+zPlr/x1/+6soUFHsRQb8lSc0OCdlmM45KY+7TKUsEI5+ROmhEjBIQSOOMDynqHoM2zl3SXDChBS7tWBG9vxASTFlgTYgaJryQxCSsm9TFHpXxsU9HqEVkBPvnYE2WSUjSyNrzxzrly8ea1co66s1pL6p+aeYUwhq4NNIkr0s8sf0NsJ2CgLXeTrlAKomf5nbSSOtGrURyYh9ve6p4AsnSbJkhwLdYAiwAp7pPlhLgXljVczwYoAtD8zT0BlPsFJLN0z+k33zTAZDyMN//VBB0S5O51YAgrWGZuA+woZwSw5tnpEmYOXAOIvaZMedz3gLVdylwHxHK/43qPBJ4TJ06Y+fM+oJUxAk4vKNbUBf5NfFEORAIbS+p1gLAsfwZ5UnwAbKwDAuugaO3111/33hCreTvKHZ0/d04Z6IeUkS8LkpQLlA/GiJv/oYcecoklno9FNmt17lRHsHmdD7uyNQx+Mv8jiks9p/FhzWW9GYPjw8JlPKX7s7bMiVdmmCe/4LP8PWk3M9D5CRjlWY7r08+sTZrnvFVA8j1+tuchaTD5TfLcNjzES5tCtlFqEkx1YR4IY6xPAZ74Xibh5PhbmdAHKuartvzUs9mClfo79xsYAnCnul+1fgLIaGk6K6v2uDO0lx1PTIkkF1RPYR28OddhTXJkq2Kh15QBTlUGXNHj6iv9Zz77bHlw/64yoWc++7i6Jmm97xK+JDonKZSEpbNq9frLX/pauadkuHGd99/93a/rtqvlU488Vs5cPKfSbUoMdFWMOnbHL0bM4PrzG46Z7NbS35IEUlziPdHelDwL+5V9v6rYzDuKQ5xWlv5BnVNKdAF23ZKSeYvOjhw8Ul5WqNAexS3PKEb6rqyh55XUd4NKGa4LPLAetl67CbndoUfOFWfbMI0e6/JcTKib0LziQRcEsJcATk5sqqWmSEjq01jKoPUwQu7LRkpHS7fO0g5lCF7MeFdllMhwlMzVsDwSTZCsSAMNN6RR6ERmtveBF89oQ+T61sFWbvxhfrcc6oGhNvZ5vfF80HPas/NB1/5Rff5H8EyBUPWO75hBWK/WG+AP8rCN0LAJ8UPs5hD4awaz3vt1s0TsyjSm0v+nnnhcCQHny3na2qEfhkvadgQY2R9i9dd9bsyFA2BLk6wmZrRRe87xiRA+QJLiv7ouQaA1zYjPM1gIAJGfd2BU4wXoAK5qHEgFhj/I6/0Oebvvub+jPFNjTbBisISVQ8yc+CrceCTowIBxSRIz55Id1hsbt0fSkrXrjV8Wihn07uh63VvvPfnA8fJn/9SfLL/+xX9SHlBCBVGpVyWYZ7WWN5VtvixGAwiVQa3MyKVFh6sEn63Aa/c7dd0cTZ+mNxon16XCUYVABRXsDQx+O3VLJYCwhtEac6eY/SeffLo8fOJ4Oa8WjaeVAPOuQOi8BCCdLNx4QHueAeYet56BC8z1GyVUHFMTQjfDOxi3reYaaFVQap3QvjKVDKxadKq2n+AlLat5b+7Z0mXG8gFA+Q57Py6rYNIdz3ftukhY4bstw+czgCWgEusQYBPLIfSS7nKXOCI8Ic5EnoEcC3+nGzfL+qT11V4O6vK5Xl1YCGOdcPFXl3WtoUc9P4iS2K4FCVlIkoLr2+WS5AXFYs2dVyITluit2kP2xWWsAsStKMYugT5zq/cH8AMcK3BP8G8lFCVTa2TlMZSItFZ7H0P4mKb4Wz9TUNp6Gqdl4LarIC5fvJ+AMfc+rZEtn2JPEqzy+320HjSYFuyWr+T9W6Ux98brFgp53jOBkfl7Wone58w7JrRR6tOL0t53ozJr9/MzFM/B+pBYslnrOCp0skvK2m0Bo2Wsn6H0uWRaY4Xrg1qGjW2Mkt++zrHuamIiUvprf+4LChtaKntEPw9JmdiKMqrrxpTRTPIdQPTl0xfKt85cL2dVmuiJh0+Wf/Kr/7es1ZvKxx9/vHzn9VcUmiPIzHHXGpj+sUZH7G1/yfJctme2MyToYuL3ee5enU+Kxt9S+Se6mt0TTT6jmNXX1Mp2v8IrOHd8b1peGxRO9nrWzSZUYkjTmxMYu3hdIRiyPjhJTPNu6W/AX6rVmyoplMgj54BqJLtHlGkvMUUnMuYHyK+u6l6MYUywBVh9WlqPbN4PD7B+5m9S+h1ughJCWkNDpwgozwk5g+eJiiwyFmR5rnxmm0DbnbcPspqZj/zRvz7EY3+gh/6gY+zO9vtgwh9oABtf/NVNJ59+9gcd3w/07I0I6P1usi7oi1H2mZD5D9RDHzAdhKePPaCA7JvljFwP9wRMiRV1jaseCH0/oNwy2o3GmUQCgMi4O8BZZp5hCW2Ju3V/2jrqeJAo2dTE86XF08wwrQfMPeawkYb0QfPJsWx0Xb5PED8oK62wyZDImMa6UGNVWNeBCwm3pV3NuGcaAeVrQqgmUffXtiY8ZXB3bevpjEO9d1RJKz/zF/58+ef/+FclBGSjlUvpgtq/bZbmfenqpTK5TZnoigk9N3NN1mOc+mIIsa6mIZbtAxSr/Nw/G8tIS4MWVAiOyMh1gQ5Ao4QALk/ccHTHSOsg3az2q6f603IrU5h9VuVLfv+558oNxSVeU0zYZrIywwXk57q8VAVzqdVj5WityXyGxc7AJSzVy7J6ZB3VtFrnfnVW0WDSBiXxzLwmLasJWNo9T4CUICWBTtIkNJztGduEFT5PF2yCH2eg6pVAmL+3KnOWjG5eudYJhLA+5XvpLm7dgwngcn2StvI8MfaMU815JNjgvu0Zs1UaBY8yJmFRyT1oaTVBZcZVJp3ns1pAyPcSpCfQTkWz/WnwlnyJcxMKW3tW8j4J7lqrYs4l32utkOlSbdc31zSvN69qzkgLVPu/t4Bzo7PsfXGYSoThtEAz3vOahqcnPQLrXb+e56sd/wAo1S42eY63Eker/Ty8f58UZsXYqsLDFsXp3qQLlEvaVRBaC4sESIr6hjmvOwJ2NMNw5zJ4mq6dntxSfuZP/IjaDa+WY4pPP/nAgypMj5tbCYpifaiUK7Kc/ptvv1pOqx79W1euq5vSdPnyb/1O+fQPfaJ8/6Xvl0USd3Q/PD7U2E17Qgv42nVvZU/OPUEovIrKFjul6ExLeaIsmxM+pEAd3ru/3FUNYRJsVrQGWOeRUZcuqeuYlK47AtaXVTVidKvKM0lhu6zqGY6LxHpJbGRYrlvwW9+T1Z5EVMfdy+QDPxSvntYarElsENPsQvahNLmcE569nsW5D0I3UlwG4Hc41KvSdLjG9Ts0571EwdDfGfaW62olX//GZQG97b7n+jtpsFnk90v6ba2ifUzQN3S0n/9hwFXnteudn/5z/23+3e3Zv08gNAmnOyQfcnXbQ+UD1EZFNIvcv/99Cxwu7wQ2vi+aGP1bdTjuKhMPhnFI1rl9dDmRpregeJdFF42tQr6GmddXB5Yg6OZhGzGBIcLCEhU3coAuTIXaX4wJDVHWQoQPh8NZpGKCtmABXAJM2A2v+8AgXBMzrCeZMMJ47RYjjksP92FmoGIArdm+G1esT/7dN/Xn+y246oN9XJt00LgrxpRJBIzZdROJtQxm4jpjsgACgBj7dlkEFkmKcGmCupoWymj5YQ3uGH4jjLyXjFtrtUbRetzJcufQIhCLhbtxSJh84XOfLl/76pfL0QePl7PnL7ie3Zyyz2Hid6WCz6hmHZFblNNyy9KwrKaAbZlgu48JwrqxbQBCW3rxmmmarhFKOIX2fQd9w+nXvWuPhN2sM+DH9PCf+tHPl2dlmT+t7jqvnT2jIsgr5YXXXyv31D99xaVhajFf9rNl1s46VrIM48pOSAkCDRSpW2egVd1OaUlz+If7r1frnIFX46pszx7PQzBlDUt+tp0y+G4CP1rsAfAzfjQFYQLn1vKcpU/qfGrYSWtZS6Cbrvpce5//oB27WLGoxCuBaAJJfubv+WyyoxF6HcAKa84AmFVvBK9cSwS5aS68Fi5DFt1+/D32JUCLE6rCEpr3QRAOEnYqj2E8rjMccV65Nx3A1+ckteUZSWU0lQbeT+uvQV3sYzv3BLL5Xq7VelZu7tdaThNEmx9G/Fpf2LfnZT2raB9EtGc7PQY5to4fsWfp0QmGm89ZD4RYEcUqF4p9+8xcu/rcCkJ58Wxi2mkDfEfeBOICl6m3q/e2qR7m1WuDbjDws1yvvncOkEX+jStaQC+i4yN7tpf/+Md/WGdd7my1vDyipgKbZHmHTNdkbd2qWrg3Z2+oUYVaYC6MlF//V18pn/3Ex8vv/Mt/6aS8m6uLkgskTop/WNEWZbkDZvXWtTTd8iissJwHA0Cf5kpj9zRvcY9yUNZMZSIZYK0oLv2AQlL2KHb64vlzrrlM8gt5CtAIHcgI1xhRJvvM/G3V8b1TLmqdVgkriPq5qQh2axPKvPcTfq0zgQJNRRPmsWNismwWr5qXZ4prSHqr1RQGjV06MBiAppWxLS23894IgA4U1mr1ZJwYA1y3M7wUhI51dCeZwHeIg0UmLgqU36GtcISXDa91/asPOM2fG5DQ0rvRQwjblLk1UQna5PBVfMHfQ9b/eHAHOOOaji+sNzC917eQbgiA2TfG0NzHuMEPGFhv+Xy9hOecY1c9gPFROYGwRydjVa/Nh4SBg/24H1j/YJbQdvG9sLFwZhAezaA8wHprOASA0kLWTKPqqaHVwrR8k/r/jlOMg7CN2BYOg1aPhBmCslfCAqZQ/HJKmahrOlwTigM6q7gyLFDqquYlNFXEgtI5w6UPuo2oi/pBsZU5t2FirO/SnYDNSZdlWivIiHVJH1yZZB7anVqZDzF7uGATiNgqgxteL/eQDXDbCgcTTktMQXQ5tvuUhoYBmDArQmu2qQr2LWi5CAt9noIRcMl4AV7EGTLuBM8JEBjLMm5Q70O9dwcwErCvN8Zwj6UAbwUpGzMuZvexh46XZ556vPzeH3xLcV1rKvOyKJeqHGMCdfdkcb6umC8OhnvY8iVlOaIYwCUzONyWj/WI8gd4L8dYa4V6c7wurJWZoSy1zqCW9WVMe3zi2IPl8YdOyGpyXIlLt8tv/evfLleUNLCkcS7gxhWYRpi4fExsissfW8FiwNVFTwINLmVnZwZ4cPwrgAYrgDlJVfASdHqLwXUtGwqQXZlHPV+dVcq3qIpDxvd2DL/H+XIdTWPEnYY71HdcR9D0AQRja92/fm5LG3EPJ13YugFt6tbQVgADJwTG3sVSVW7KXtjiVbNPSUJxcWTccFH3Lq2PtiaF+7EFRLyPq99723gsvOWNUuWkBbwVuXbNHJgP52c56mMOrZk3JxMzKM8lt37UDmQCLnwegLZeWpMfmA/hMA7R8VLX9fB89L+uqwoghS96HWsCRKtA1I+kLLsU2yD5ra5BuP+5fzy7b4XNMfGzs9yH9SyPU8t/cm/b9/rAs399Ki8G9RqIaYRx57zDS9SCA8ru7JUBgrj2VVqSat6ATYpxuzyeM7WbZBNoJNbZkgEeQqiFlC4si1b4VT+JxKKPP3Ks/LnPPKU4U6oJHFD88X5XsrAf2pY4FcJXSaQvfeO1cnOTKneopNgmtXQb0dn+2re/JSWZIud1bXkWfJSkMkp61bjEWrgfsOnMYseJajzUrKSGPCUIZWjZ5I5DClcRmD2gGIEt4nW3aHwgmjgsz9GkACddxyYETg9RnkzhQCSuHTh80LHLxMaeOa+athrFktZyUXTH+nSuafHuVjHM31vgCM1TonhKAHRFPHiJcmGhNCRtpSxbT3lo6ce/88/srvKv4YSeDuNVXhZ0SbVMwsbAAhh9zBcpzg4eoIOgE9SqUsrfS3TW01xJyltPbiddJP12RqY40+06mHZTuWbsadIOHsycu2S6j1aDIwAAIABJREFUOGvtuWhBeSvT85pWrvN5Wnpzbdu9GDpbwbtbK68/D09bPdCVjwbLyLfMj/LlDHjWUxdh8SY0hXJlhDtuVlWEVdaVrnxY83UxGMyYKWShx9nd7f5fhuTwPZVo6rvjh5hBe3VMIGDiYMDByFtrCF9LkFoB6v3m9PUWf5hgOzHpZ+VnZkQSJm5XpUWC8BD4t6jNJQ61VQv+AK30FMOIhWpZrtBFFQ5+78a8rqFlW2a017pqnXCIGfH3hwWh660zOhhM33UfNW8sQ2y6LRrOjmZt6kHjZdcgAiZKIHF9AgfmjFXEpXVgoHFQW2JshVUrzIcUhh746487CZnvjHOApRVjvc2ajx4T2bLBpA1WI+Ys94XAd5I5bqiki93F+r8KKGP/m4e2gKMFTfetJ+OW3k3Xij/2kWfLM4qz/JUvfrHcwV0rTYwM1lsa6w1ZvSmQjAVqTLFBeJWonbhMiRDuANjnQDH+bscHTxtisA0w6Y8nNUszN85zMF7Ph+dIsGD1uCdNG7cglrkf/eQPlx/6xCfK2TNvaW1uKGbstXJOWdu4vlCCyNQGYHaWUO4VoLLW4ghNNTIkOysvIAZGmIAy6KljJO16x/mxu6o5i+mO9RnI982Meiwk/hz6rr9C1HWjbMRY4sB2d9norLdW0qRj01MIigTDORUDzzgD7Z4NporyVBmsLaLelQTXuLtZzKY2oGPb4rpYT85tjqsuy3BcW8uj3KEEq3QTk9jSTHuf9ox1vCwAUBc6EV/2tQG+81pHJsYeJ62kRda8l/8CFKcix1xrAsygFIyTM0iGQlDCo5o5DgEOhJ/j0Csw5RmZRJk1/vp8qA9YDCrCNcvvLbhpXdADa3V4rCLjPu9vekCQxvq0e48FnJdL5+l701RvwPqJV0Tzo6EC97ci3Vq/cu1DCfE9Akjfw+WMmTJA6L1NK+WPPXOy/PhTD5Wp7VvK/gPH5EXYaZ48oqQe2Pqo4j7fu/he+eqL75Vvvva2OocdLLvUrOHpxx4tf/Nv/y03DjEPwjoJDVLL1Ic79oi9NZ8eJAXZYqf1vyM5xV7RxQeBPyLAe1C1iLcaCEHvApmqQ3pUoPOGeIs9VOIrt2TYIAQGPjSmDP5F8cp5ff/slZtKpBP41NauQsOaO6FWLvUU65L7Bo2lFw/3+whnRoPeP61yZ0rInCUnQDLVtNQAmZY27uPr67yRQJSP+gAw72U1BLq0UiWvDwYfKydVAef5Vqz0BRenJ5fBQIlzWuVRWrfbsXZnrGF7fet4S9sOOUmZ2skLZN6gIk2mVqd1dF2w2ayDwSZemVBqIQwbGaDPvM7KKIrnMJ7qzkPwX/NSr0etI+sXf8SY+wpfh9fivnluzT31v/0T5H9sLe8KQ20WOJoYH5FRRcBfOIxqHNvkzZ1X3PEQXFwHc/i5JrO4sg7tfhDaLtaQFUVXt+ChpaN2UusJh25SQaTvdx9/32a+QdkEfz8sRBYuoQWzwbU4uX6B2UkjmlLR813SULHwEEA9KVBwSBoi9fouqEf0VSUoLNldxqGRVc8LMbCrDKH0D3N6+tfA9MNlnh9ljFy6f3Nds5g3sXFZBzBdvBCk6zLqpzOU0fKiiHyC5FYLynXvuz4G9DuYWStIc294z7F6WIy03k4MCdDs2L8oCUN2oWNaTdeDg0MoBKVlyDxczTggMfMa1o+AbGJcmzXrgsGbg5Xzwo1W7dfqyiNt7Cc/82PlmKzcv/zFf2T3E+6tNTGiOYqFUyeU8WtfUT5ImKKPOoKHTMicZz8zd30wM7yp+V2DijhctaNEtNTjfRiImBClcAB7y6IzYrJg1h974il1fXqwvPTC98rFq5eVCLBWLim2dZnSKsF4XBic2TaM0M+FoTTnpj07Zow+KQMl7f3ot6u3mEA3prkeE2pXwAy1B3K7/U/wY2FWGZ3dVzE2n651vptnoV3/pN0Eby0wTYbYXQ9tmCnHTwtPqhNWC1LGv3YAn1Z8HrT+SYnhPCHEoL90UXe8BaUwhDH7gjW6Pcttok/LL3POeR++k0Aji69b0ATgzfa0XIcFLrsRpeUiQzGqUkdCVAWCgC0XhqeeLCWawqNCfPItWeAYUwplapWiHOU++LPkn3F+cy893o6/cl6rB4Tv4K0hM5o9yUTCHHeC4eFTU897a/FseXc+K/e4C5EIvpJKbq5vK0P4Tsbi+v58B5AcPICfk+IBM/JIuNalxo+SzHdcxJ75N9Uzkgex/iTx2AuFjHCHScJd5sqf/9wz5Sc+/riEuhJx9hyU4K3dvG7LFT1GXVuVcHpZ5dj+4M3rqlu8yc0XyDR/Vq06/7e/9/cta2q4Sz3z/ONYOGlNSTI7FS4wHhUTtmvse6JJwx16f2uPv/Xii2WZmvmSFSf27Co7FNIDX4afzSr/4QFVb9itpKQ7At3ULR4V79uusklzdGKTQn5Z9UsXxY8BoTc1ZuI3xRy7WqA6El3oQ9JKntE8HzwLHxD9zmvNB50dfY961J03JJSNjc59n0bCeTGk93b8FgwQDA0w5sx2hUDgTRxT9j/XsY4YGVgLlAYDcIfUqP2uZNYtAeUKINnM+vT2zCa45P1hq/pgpJ2iprfS61Vl2nCpOzxhnPOKV0JhbpTmIfBnzNHw7QYA8oHptFnLHLcL0jeL2Cq0/evb57Xnv/++eSVWzAjpa+UO8nu/injvUfm6Vy/edF3aaYWkzCzikdmmEoW7ynVVIgKbUE88Pc39fV7v79iHr2566KmamNRuhjckGEj75fW0+fy8tYT2Qc56Qug+NM6C60i1TKteU5ccjbwr6g34xC0WSRruliE0SXuyg8rMnRRyv6Ts3gXF6iCQPvbYgyphoTa6t5bLNcWJvnXxWlkls9UZyiIGXJ1sAERRd6sT/B9mMYfWaJ0vpMCwiztM1mm65oBvF4OnxEsyZJhG1nYkRo3vc0A4UGbkEGlQYu5bu8ZDwjsATA6rvzf9fSdWib7hdARiT1lzxxrqQMOYWzdZaw2l2K8FiV2YNXnGvYLjcHXaZgjAbjyaR+55n4asYXPQcVGJge6U5fOv/PRPl1defbF89/nnBDxlddQ+zqg4MzXfWN9dinPEBYp7k+LKI0po4nB0VuSeNtg/nC2Dys9aoZ3vefzN2uaap7vNJZds6VDBbAXuf+qJJ8sYVhDxwu8qa3VFa3RDYQSm+ih40PWPtlViwGqSufAMrxVWFH5GDKX3pCLRQdmPAFF8J3FtWkJt5QiNOgVNV+A/lAWmhwUln91a3dKazH3s4g7LJe/zHV4tsEt+kntuGo5YrUxWamNAHUfZWABaXkHRcaxFjLsq6lVZpZboktoUWofVylsYeLMqfY1GkoSfE9ZPW/a0+GuKZ6NeKZnz7t9MwW+6rADudB+y6d2hKBoDAGwAdvR5JlSC73SJXKE4GCjpOcT3MlaXThLg4D5jEQduMKvPbKk3/6tCCZpPQJSdsGDyKK1ZtSLj4Wq7QZV7oxFAVAfgu8wZfmHvgLwa2aigku2gC1LWAW3LL/E5xe1Jasl9YR4GPYw1aCTHZgtTxPC2lk8rz1FpwLwkQoy8d3q1vL4Nc8i1zHjapB/TcvPP/MZ6T7WGZV1WxuVuVOLrgE8+z7HY3MDz4+x4PUKZzBhpAxpom4Y2KuS+fdu98mc/ebx86tTJMiWgPzqm7lyqrblZoANLKDS/tLxQTp+7VL72yoVyG3f8jeuymB5w4fjZuVuumuG4YtEY5cdcVkvjYA7zag7Ae3hF7mmfaWIwqWYcrN2pJ06V3/qtf1Wef+u0Oyvt0/gfObBHZZU0d7mi6VDF/KiLulkMj/a0nEfiVCnl9q7KiGF0uTKrFp4qG0WYAG5panea18EHojV1lotqeWKufYZdUBvXZ1sf2FKu8cduBkus5zH54RC/TAbQ/OwnA7XyCM9mHOEan41lEBc8iZ0KtzBfgOeFFdQg2UYUAWNCw4Ifmt5ivuthkRzORiDUNFIPTgdCM+6TLkq0kO6YbNB1pXFT5RDobdemlRlDyrhDM+qokv8mMM/32nPGfdrY2r6M7+9BK09SYc1qPrXI/8DgiDdhklAQaSkzRLRw3mSJxwdHWz9aRyPz8Ui7Xmoak2Ix+TstvK0saeZbQWiCy3aCLarOhWsXaiNhnYylvWcynBZk9L/vwSq+JcfQp1czTgfEau4wwSA8W6RwXXnX5AYNy0gKiRrQLXeFemGfUF20MQGXm7JSvaPswHlZTpd1iEhqSSbmTQEDNAMYPhjV/dhu1Dpnq3uLGaW7CUHfudI03hQWCD8OUmf5oKRIxJ5l8g+gKosFv9/zcqx9cNkn3nYv2rlQesNuv2DMKQjsliG0gNUM1xx7nPUnOYQZ3MB8R1wTs/ahzmLFQ8QdxGo3WmiPbXIG11Lig71wbApEj0DV37/wcz9XvvhP/1m5Itf/qsZwTd06gHww9W08G2sT7xBzqfuwbjAlW85jXdv554Fu3Yw51v46rUuXYc3s6AJ6CuFIwestAmo7JDAOTu1Q8XQVUb9xVTQsEHpLAAYLl66XrDNwqu4ljngt6dWeh/6ZybN231kM6w/fNuMOMJl9lFtLVs6HayhphIstz6sBj95nPd2DnlIvvRhJziQgygphnJq09KfFEKDTnwtjIa6Y8k3JYHMenGQAIt8hXi0FIJ9PoJAFvSTYYE8Z3z5p64uq1EAt1kUDsAp8XNRd1jFadXItSWFdgo7uSWeZtNK5ha6+l7U37R3AWqV7JE1wLfyFxBde2WIzlTKewXsAW9qCWtikq1PPY5+x4FCcHnAIjabrkGL5tcxMHROAyN83hVd6IBYuExwNHrH0Ee8G2I54cwthvXJtU1BxTY5zJTq5Ja9I8Fe/SKH2mtSR9JD3SMGf65E0lOCyFYJ5flrA2Y4rf+8LzpbHprA2QO8stbW7zR3FJOJ9oKg3B3wrDRSoAQlQIhEtNLCMXXciGSEXQavt2cH6BNBwd26shLjQV+6WfTs3l7/8+cfL8T1TZVLgc3LqQNk5vdd9uZdVI25C52ZWsd6vvXulfPmFdyVPxrWHd3XdlA6gaHOrCrirkPu2MYFG0ede1am9cuVyeVCVXKg1y4mn/izKApCKYutY81C+qWv6pa/8juPfD4menjp2WE06ZJEiPh9Xve5vlzvfhLZlKSUOms93qmnGDWSdOjfNyv0OdKTmqTmqlSXaCfP3cBvl3M92b4wB4FFEBmIc0HKTxIrFFdpeJPwhLHftWe/LocQF/TM/RBMRNoQSkMYa71+4we39xMABmQbwzDH7zETsJ3zJz/M5qPTSJmcOzZNrGktpVwO8vSh+bxN5LN+FW5LehrCUDVvDILQ9M7kGyYvYM4+ftr7NQzr5FPKhL+M7Gg7DQ9ckI85uemgSEOY+tWcs821yunnm8IDRRIYEcDggMdI2glkm19DGrgVnAzgztCXn256zdo30/QpC+yCLL6awbgfVJ87+gDviS9NLbloshv/MeAATxiC2wXFLKo0x2KThm1ig2NkWIDS0cVsW9Z8TEEIM+hojdhKFyJqX9iagN6GFfPz4MZXvUK/oy1fKJgVWv6LM5UUxJpVKc7afQc86VuA8JC0RrUOf3VtDLnNbbeTips2jxovgYa1c6DyEXN4f4YUgcUeWKBRPncYZ1z2tzKVbd9bw/QbRfDYMAlj34S92ACAsMdzYLkKBhSyxw1dIvEmBnHPxIWE/cEdTW5I4rBCU7NttOoRErcJ8Trf3lUNUZhE/U9B4TQCiAcogfaI6t+ve//v//LfLf/dLv1TeUA1OxLgqOLpsEgWi0zK4Y3LKaw3oAsQnoM2Z5/NSQK13UPIarx8CCuYdGl833gCcuYet0ITBkwWPm2yb1uDBA3tFhwohuKFSTbJUUDpmRlbwSvlYMNTGUckDFFJ2Ldlw07MfrL9pSMIP+qhgn84gmh8hExLGWKwYF2AyEy0Yj/uGEyYAg7OVcUA5PI86twBMFAcY9Y7ttDtEGK64Tii0mAXUuX+6gfeoiPyc3LRYVBgvSQI8D6tdFsRPOklgxX2pH8rPbIOZBeqhrR0CZ7ywZhHTZxCJFdEAoiYbYDniu8lQHSLCHsP2tc4L1CkNrZ57cW5oSche03krSziNAXY13/o+ChPfDysRgFFADVc0c3IBfu1duo67M4WLLOiCZ2F9JJ6PsaaFgvsa5GuvTTe6LuNPDUrZx7AQ8p0s8ZZu5KSpBFHd+cEKEmV18F648H7wL7v99V+6/dtz1cWfheBKgNeN18eynst2vmmNyuuy3FVfgWy5S95nPYXO4KY5+/1rW7CS11ZLXGVgpOnsVBJOhiasCAyRKIO1OutvtuA6z26GjqR3IMdrkC45seIkNoGYO5vLsX2j5a/+8VPlqDowbdu5t0zvPSpLpOqRAhrk5t0mfj1743L5/ttXy3fPzasN66Fy7syZcuDoYZ3LpXLzyo1y+IGjVriovzuhpEqH7YQST+3O3bo3DQwuCZROyTX/2KlHzNz/7q/8crl5e7FMyBJ1XArs+BYZa6AV3DyaK140PAPQ9q6danur552/QHOFY/L6LZZzV2dUPmlrmVtU4qtuWOWSfkMOR5yk6a6xDLd71+4N/IPyVdC1Ru84UsIeWPP51eoJy/PYnpMEd32asGEjEw1tlK35/x1GoKpNvJ88Bz6xVVZ63MIoG7yynnFa5Gsd2pqM2Fndu7qv93t9zfertagzMH1QPfM0MhATSbtezlkaZ5LOje9JkgyjVXv+GHcLyNtz4ChdjSffy/AbeGsC777Sln+nspCyyHzesssH2jwR3lcrGISRw6KtKrk2OmlOlY/VGrwjrKWucX0G6lezLyk/nKvAgtfxpkdkiG6Cl3DPli7qGO8OLKFJIMlkWq02mVoSWAto2snnwLtMOw90UA/TSDysMh1xpAkXHKOCa8GHhzbPDFL/RsQYHNSd2jDuDH2PkhGjm2pnIgchS4Oq5Zio6Eipn3Dlw+zEpB87dlRxo6PlyIEj5ZoYw2l1MLmqzMZlmO6oDkZoHGbiDVBuD9H7/Z4JH1yT9e4cVxfWRTYiy71kfCXrkoWvAaG8EqDiVsNFyAFMt2gXSxnE2gKo9RKreLafJQKyLoxAj3iatEZ2+6df0v3uEIjIorWlVkI5XYKdC9KaUrWY2XKjJ1QAosMpAh6lT69CIRzIH0K8s2gEgEth09IaBaZhmHawAgzA8mjEW+WSkenwV/7O3yu/8Iv/TTl96bzjK91CTZ+7WDoZ6urN7EoDcoXNqji6yxeFaz4rENh6KuuJXY0cNg4f/xeCMce5VZaRzIj0PmGBIhNTP9mvFMY5foA4FREAcZvlwlrWum1Td5Ntet4O0eNHH36sjMgy+sKbb5SLsuiSTeXTovHvltsMJWqJ2KbswIXQ0ns8m7XFsrKFBgJh6eMz9wpHoaIsWdBuxhnSE50WfoA6wFYyONbK2qyeS6vKCxcuVqsdtMv5gVnpd+LVaEOY1RqIP0R4TguEAgDc717jyQ5huZ9tPHQyZ7s7tQ4AZl7pss0OYz5/ATaHwA40RlJYKHIJchNkjRFWQyy1mDVrw/Nwsd5Qa0yERXo7+IxnAr5vuih/XUesp5YXRCuExTBDUDq6ZI8CdPIZ9MxZcfy27pFnFM6T54m1sLvLbrZqOTDQlELBA3nfZZmkKOe+tIpM8iCHuIQlL/lPWrXT4t2W9IJ22rCIFmDyPop7JkRWgRCu1BD8aXGuABWBPqCbvFdek+ckgX8rJNt7J6C1hSvOWAts8/ute74VaLk+5pFa/20i/KoUC5QIDFDDeEwKFMqWx9Yo2z7XBl/i620oS3jPbCG1AEL5g/rhKZvLo4fGys9+4QkBn1IOn3hS/eKnfZ636/yOyh2/Wety8cLb5cyNe+Ubb1wq12Zulccffrhck0t+u9zqVy/K4CE6Iab2oBpvLLqN6qhKuqnrm14YUm5cv+H1OHH8eDn39tmyb/+e8n/92q8VAnbGNMeHDu4TEEU5KeXdc++VAwePSuHebFA7rbJMk9RCVevXEV0wqrCMGSlMb16+rtAAMvilaCErRWcjypnA6m4WZ3marnPouoK39uW9gXaJZdXnJKzeFQ/ZIdpdVSz+mNz/NxVWtOIuUNWi2tKufw+A1mIFaM3Xp8LHWYIm+MkZB6ArkZi47QzdSeUwFR5oBd7jcw4YR7nUOLvi/0FfDu1J93AArvXoM2nCe4IUC/DYrkcfODosQbTkBORILq6gjLNU7YW8Epzxez471ytpvlPAHOAw2Bt4O8Yg0ybrEl6OHFeC3/ZMZu1pQL6tknm2m/3xPPk78Eiuq9s/R3gg9b/xLjrcTuNwLHPIljQ8dF4/EnLBCHg/I5wgz3H+tOJBMnbEZGvPBjGhfeQ6RInBoHIBW422gmw0K9anahKY0c2AvYkm96FaVAnSqg2zMj+jS4BEEI7Nks0L1+x2x3UsK55zpIyrXcOeqYnynsCFoFmtucbMwzJASYGMhvMiMQo9GFeWAZneeFZdJcYFLiZkEb1w83p54/w5dXygnAfB4wIWhvcRq2WyqPEnyddaLb2/Xuv9bQApUOQe1BKACO6MZ7ELnE3GzdLEOnGfDK53mRGIJtbMa8W8moy5jgHEADCnU99TDiJ/b0XxK2RlI7g5aCnU0KQdn6qEHyFUPUbaPaBDQ15WoDsavzOJ9UCYCvFnq/SwjnqnMCmALRbQeqgGFhQDJX1G7U9rm8GsvJY1tK+WjchX0IBLgbBfcYBScfGaiMgmpIH84n/68+Vv/K3/oczfwx4qIBXla9D0qY+X4QMAOp6HAYH6IgicCR2YHTpwALo9+/cqe302SuXU5JG0+GLJrDE6VaHi5XXDEsJhivqkGZ9IQsKYPjuwd5/cabfkIlYclmOUNG4JrydV6HqPkhnGBOS+9fKLhbzCFawTeiatH/EKAGJoAkDclc+H5oMb7zblqHQ9bjrGiAWN9SYm0tagAEQt+IAm+BsrKvdK0Md7gEkDqABmXXgFyxSWhMyKTg0a+mQdklZbxaLVhlmndP3yrIyPdHwiMbONRZnf3WEo3NNdJnas93pCI2nDIC9ozLTSAIwRlAfvWMQz49KD7hCOJCdRA1djywSkPI9W/fXirCKEXcjeVunqTucR3qWgzxTexPVBm4RTVBc8anC9vh5cBBJ/17jcFHRYPhG2vNeuc6X1ygvTYs/frCf3t8uZOYfQ7ABrKs/MI45WX/FvFey0hCT/JeTJRgP4OfPElUnohWO/6pjyfoRCJPi29aQBI175D6HMtwI/+eqAIYSlJtbBHiF4mC7YoXPEHi6I9nHDroabljlv5HrtFODgMwmc8swQ3rBFfH+Tmp3c3bxWfuSRXeWvfP4JKauTZXRibxmfOiR6wwuhPVbzd4DwxQvvlm+cvV3evbZQ3r54uRw+eFjAUO0w3zuv2EyBVV1LtZGpndNq/zpTDkophHWgyO2QIrfCZ6ou4o5GdB3bt6f83V/9h+6ItE8XHpnaLqsjHcB0fpWQSfzdNqqEiM6oaHJdltgTDz/iWqgAuXE1yfjGC6+Xm/SD0FqQUOViXqJH7zF7VA9GpXP2CFKxLK5hCf7ca4HCIK+ixXQtzzSm/5tS//lNUvTfuUo75SZUIq2OybfjvKVsakGXn82hQEbhlQiDkbuWuTpD5bcdH5GCCUgi7KBiDQAyHbHqufTYe3jDz/D5M1F3c875p+TJkJdWGevwCF+3/BuAdH8fnu7lqvfN62v4Gg0EagJVC14zPyF5WvInG2wizIIlISYWkLhdHg7wwZLkbRrGeFZakrsxZl6LeVvlzzkuRu3QDfGZClarl8Zzt3yoyYtpBWVMtmw3fA6jC/xwCzIfWc7cCYnBg8R3zc/rmgwrsJWeghF39+Q9hTRtDEL7DKrdjPqZVyn2NRbZA6vv8aoZoXVgbaY9MSWVUAZA0VwazdUgLzl23VROA/2AaU02vUMZjHLvTgqkTm7dXBZ0j0W5Lq+LCZEpDXgiW96LDnk3WLbW9IOh1gzeLTpQRxTb8+ypJ8rizJzaQS6US+q2dF0/l5broYXC6kEQgFEgDJsyQoT4D/jqCNGaZY1tbV1YLvcTWkpqCwBht/Ij0BzBjzgbyJRhYO/xJOhndc1BKrPSfSbEfPYLxMxJQ15Spx3AI0SG25TVXrqNJQetc00JQCPqPaz4OfUKfvH8eYH8mqBk9yLjRuBT71S76taVsjo4hk/3SSsbkor7O0HEcYQQNDFaAZxDINuaFGuc7pQMjva12t/U8DrmYGBdjRoHtu0ov/gL/1X5uf/658uSLAUff/Dh8vLZMwLP1XrOGmLhw/rGGhNPRPwctMc9pqVBUw0A4EfPY8ZPRjUreEtrgoDluwBoGB7Wt+y1DihxyIKBTP0di6HjKHVvMl6Z5qIEzIriuwDu0wKLJyWAJhWvSomUV955Sx1L5lx2ihgv4IsTVaAFjQlGBj1MsE8WQHJX79zhItwItYxzzYYInKO0oDNuNzyI1pKZ8U3GdPakZ4A+E1QRCEs7Z64FiLn+CTD5me5xV3OIagnpjmszm1uXeOcK5TzZUlBBXPKWdBXl0TIo170z/pH3E4C1903hltZKWyo7kBs0WUnPcyV8wTscwpi9twYfAMonKZ7tEkX6hwXe4Ef0xJlCCG6TAIYxA1KzNAxx01sEOGAwuEwpjbOkJBGsOISEVD2ZhhM1fCGqRvlvhxEF80dIWDbrPzN6u8TC9RUL1IK9VtDxcVoXbQhg3sGU+9advnDswD5nR99TTk7ZJZrdKSv7dcW33hY9zpEIyN5ZoQwlHfne8MRWXrSssm/saJ/fjrF9vwKLCor8XJ9/xQc7JpEYOtWqDOsKbvQMT2hjvJNecl0SGCdN5d/2UqEkCPxhBd0i79wXnjlU/syzRwQS95XR7Tq7uw9r3tE+V5bQMQ3v3Hvvlm+fW1Vc6MXyzoUr5eGHHrbM8qaK7y2oVjW8hLJygNA9sl5OyZKKdZR2HvZYAAAgAElEQVSWyFfeu+iwjwOylM7Lonn23DsCkc/JiyI3vM77Xnnu6EGPPNg6qkQzWar2CbRiIJhW7Od1WV3HZNE/sPugst9Xy9deeKHclpxa3awkNYJUZFV0wl5QWYbqdGctFCK8TzyJDHiDVhLiBFxo53yP0DHVSaWCykFlRY+Lzi/NzpfzN9WvPgrE1zM1wHrmGelZCaWzPd8+uzBJrdUUYTgyAHVtgQPccD4ZLwqez6Y9ENRHhkfWc+XwO+7lMxVu/TwnFdG1ZDj0uz+px6R7+axx/gJcmnfpgjY0pVaPQS5UOZXKUyrF8BliUdv3OSNZZs9rBeyJZxiERqkr+A4swCWWKP2H5ZlqFVSAQKaG0YJxI7d95ps8juQVyRuxdlo595gqNmAuyO/6+GpgS0xiJOFHD4oacq/0bOVCJT9ukw77e864fP5ijdJzVcemOqGZHd8xn2BgLcNrD2xn9QhrZ2V+lehawRX76snxz/aHXOxgWAhVWwRYkoo1B1oDByBdsTYjqEyItIpD0wr2lwt9kthJBWtLeihLcVu5rsN8Q0J0Wa4HDprsdj5udwGOZuZpQazWVnc44j8JDczNDwoY7FeniZ2Ku5lVLM1zb7xRsJ3dkjsVVz9jvTNCEhNAoenIEFrOehQ+BORjjh6TNgXLSrrqEyi4dpwoL91CNXu2ng4sXDAsU6YJpM6HdU1h1AqYtLxwzU65UMa0dtv1k3IKHFJcSdcUF2tLZtwPaxqWKLTc3XKz7FAtujMXr5YrsuTh5gEgkSiCQGXfEAAIaATydlkdAUwGDA4MrxZdSLhaT6olZWiM0IwtU4N9N7KMlzXTsPqk+y7nbprUFxHeB1Qu5S/9xZ8u/9Pf+V/Ljz3x0fLlF59TFxDitarF04ctStsQx3VHDBmFZEpZz7vkurspBo5lg73Gfcu9K4Cr5W3cLhPXqV62GGIFlQUS62pqm4zvljI2bR2kjJX2idjG7dLa0RxdEFr3nRKYfEDlVz7x+JPlbVne3758qbxw5g1lyytWWN9zQh1ufNe7q8yTFWLvYER3RK+2auq+xChmIwHOjt3B4YbE6pg9ozO2mJ/ML5OBWBcsoQBJrKjZMSmZTQLEtG55Dc0A6x5ZaYBxhhW9MpqqcZumpbl34SPBwJxIE1ZRW1T1D2CNgOa5AGt+53v8nk0REmDy3LSOpBUyaYOfLicW3gSvI/dvYqAcTiB6hdmTGEScFWvFsxiXx0HlDJQs3Qcxk++TtdxaX9kbx3frepc0Ez0629zxiABXwC6AXj7UWCsLjyh9hIZspTa8M5xFmL5d5WFtzgSpjrdqPMwh1zWto47lCst1C/ScuR91aPtANHm8xYyZwABIEn29Tdu5T56Rnfr+oQOHypvnFPZCVQfxA+rwtmNkHZyN3mTD5zluZUu+11o7W8+aZUHw1JyHE0WRFfqMxLRNOiPE8nIWdigedH5+QWWCxFM5Eyh8kaSVz20BccqytLS34N0hEigjADDHTithSOVpPn1irPyFzz3trPid+46r4LuSkrC+YeFmb/W815Rb8JVXr5UFtY/eMj5pgL5T/JOfJPRNKYb56tWrpvXbt5bKAXWC2yUQOSNAuluAlALzJ06cUHe105JD0+WqgOi/+N1/LRJRdQ1956mTR0Vj6s4mD9rVy9fEq5bL/t1KlJJ19Kwsr6NSarcTf66uSN9662JZ1PhWQtHbRLgHSq68hyTwEuua6+zzFOvrNZYRpyprmpvWeZKkJzxHWH51n2V1hDt+9KABNkB8Udbit65UJboDWzYWNu5sGyEq32gxgsEKkpkHYiBCiVejgHQRL6v1qI0byIDgew5/QelFhhKi5vAivByAwIgvxr3WvHJ+PMdF5HsKUx3tsKGsq+mNnA0A6/a+MQ/mgrHB2fHCIa11PYGfa7uiAoRnIGVW8jL+dvxq3QyPwd9gXeCh1ObWewckL25cu24ax82cdX7tiUNHjvtnOBA8Hn6eWI3xwAer5zFrfNeGOFWRrLIDHgj980pjkkGzDWE1VQuFb4z8Ar2oWQt/zlCkDANr5UTueQdumbN4FR6/uveqE5ogtGUYKWRaZpaHtRMGxBYGok5mZrAXAsrr6psa7XZ1xCrhVQupe7rGy7E7cWjqdweZmXnNDm3AdkAlCEtEScb7ijSnZWnmu9Uv9+oclsxbqqcGc9cCSwMlDxKBYKUFzcPPrkRX7U41BghQcuzggXJQrvkxbcyorGenz71b5lXDbU7/UsOKCnzVipJjb4Bou3bd5OKXLAExaPlZwWR2V8gD6mDs0BrtZmM1sLrlgW1u7E1uTBB5YFgiH2bGiakdUzw11igDYoEY8V9xrxrnUdfFdd/0O32JD6miwNmLF2QFrhqTE44ExCgNAsNwtwqNizCHjE25LQY+IiIDrGHeh6AdBxKuCc/NFuGBFcwHMg5TWs0zo7hbi4Yh0C1rs+JC1zR51IkHt+9WBqgKJ+tvEn1cC0mvBPrp/uUn4NYNBLz2xK9uNWAjNhTGQmwjFQuwegEqAGocaoQUAmNOISD87jJQIbg8fi0zDMCHGWuY3gMEA1Ao0UOpn00Cmidl7Xj4yFGD+IOqe/qlL/9OubQwUxZ1L6yxKBot2ENhyc4gMItkGMyPcj+ADIBvAiLWGuaQ92i1d9YyLY75vhVA6CTObjLR1G7bs59MpQUOKdgHfKBq1BkH1QIOn21or6FZM/AoE8PnyWOyTFlar9p2lmntHXIxo+hjOdZcMjbJ4wQcs64w/ATQVuKUQKUzsSZrkjkV9BDnrrMkalxuYas4PivT4cYiscTCQufScWgxfq8jFnfKHRAjRlymSpr4jGIRCPfhODUpSZ7SGcp9cKWPGEe3Nw0/zT3KOMc+n27dnB2Qa1ya+V7Hc4MH2LsS+9/FjukhW8QHju6cLM8ovhGQdFVn5LoUrVtaU1yDCGonfJGMSFwmLZThtQit8G7kug7tk3nNAJC017byo6VJF6wX6JnQeo1qbHgfUBhqUlwNbViUxZkxcI9aP3pYHrX8uM9TWlp1DWkqlGj+k5vny1/8kYfKj3/8lJTJ6TK264jAqArVEyM5LmGsfb4jsPTWpWvl669fVXykrLLKmCfWmq5u8ALmgQGBceFFoWUtIO/48eNO9uOaA/v2W1mdnb2pVpiKzZZy+rXvfdvdmp4+fLjsUvzYrduKc5cSu2/P/nJZ9YbHBPyWJP+g64PiS5dVhul775xTTgRmf+gKkMwiVFAGjMcXiDs91zmBEJ9XD05NdOOa7ZQKdKa+SkbJq8MYF25ck9QUH1RSJbzxvfkltcgW7yNdnntA3455GjY65Xq3e2CaiDhK1hOZs12eA7wOiRPYl/RG8d30wHCWyAWhJrXj/wxkkV6AzDqWfs1lj88Srn7W0pfd1wbowQOiQk3LE1yCiP/g6xhb5ClrlcTMC+ifsxZ4d2fXw6jxsnlGbJQLw1v1uojva0x4MtlLwgOZb7rkbTQQv0vXezUW1LVL40jy6Zq4XcvuVd5SE7rcphjPTMRDs38GjLo6PWhJK2mMaMGt15K1IwwufudzeGJ6xNKT1nnK0vBor93qcImmlqklmBkClQ3YcjBfvJiQAUwwspahWb+A4YfQYe2teQf4yg1IEDrYwCo08oULHHf82F0F72vCu6enysgaxdzRisR8iKnSQi7JNX9BiQgruIxZSpXY4HoI9Y4sD4JDFj73cLfooG6pyNnJTHTJ2KM+6MfUG/igtNQ1FfWdkdZ6duZauS5GQ8049xSOA+e1aebsA9AI8j4xJvEPgcacYAAW/kyGmBmygLUl9Qnvl47qFqcRVMl42RMAVmqNNdBBwwWEELEWxMgY06rimCi0K+K/FHe0RTcblfV3t9bi6uyCAT/KwwpF1gXUHJGkjXMcnEFv7UhkEBP0ABC15RQrle7p9SHmsQHag12uvyXtrWchyQPNPJ3Nt7lmZG6RC+qnVMz+N7/z9bLE/bMOXtzPYJTfXWKiNing+7Yro2mbCWI5zeLXNTzCGqoZU2WAtu5iXSLRRe/b8iYmQdKTrYmqCYpmTJzWClb0SDKj2D8t+ightlfutR267kkJod0qKzQjAfVtxYa+JsvoqD6bF3NLDReFy0l54dbBWg3zwJqZ9GZLGgBM43JsZFij+Hxob/Xs/Dy7/fSVpg68NIA/9ydB7RA4iPVtab39PQFt7mn3s+EXdQsGtSYzUS4tnK0VJQFqy9g7kE03SxginhAn1EUzAa0Lu20Aim4Q6ieQb4L+31lCClAZAApgj5BB67cAkHCAzlEyXPpF9yMm2kltToypfMTKDoLYuJfYclEZxKOz42x4XYfwtKte3oNFsuWDVnPd+nzYCVsInHTBxYbkWiYdZIzu0LmBhOP69fhR8qSWd+V+j2o+D4g+R6RUkkTz7pXrbrSwpnViPLYiUxyckAxoUspZJkO18qMvF3JfW7DazmXAEgcC2hZj/RvDECEg6koAsmhjEWRvAPO1NnAVwrkG6ylX7XhaxSmfa4+cFQ55WcZul7/6J54sDx+SK358X5nc+4A+qXHbm+X+3ir5s6Tz+/2zF8v33lV7aFzgarU5Lk/SgqyGhw4dLsuK7Z6TEpP8Y0V0xdxJFuR8Yg0177SFvLZ+vnT9Wvm9577lGP4HpQQ/MK1GBCpFh0ygOP6MwCyJiAvzM+Wpxx9TlY2V8pvPvea92Twi6/ydGv+9iTJTAUCsfAM49F/7nnmpDQPQr7wB+n1KVtxVyTypUCpOvt0xuAuShQdlfb1jTwLWtbvl8u21ckGFy4m06uiXDOoGK7Ql4fr8IOkPAAaMAYRmXPo2JVEB0DsLdZxn7l0texy36tKu/MBaZrU88FkDts3DG8U36T3bFpsOwgiWXtscawegrSQ2N0mrIh5MkiL1eZegagqq8qPlqQk627FZfulSPCHQLfyGexFNjtKFfAFnLGo/4GTI1AxTWpOMSY9V1vVN4JxKaZUP2i/CKfAAg3fwtCH7tW7EzfPKhKeWf/CcDOuq3xskjTouvdmTFrC35y/n2hkwQ2bYe7N581c3Pfz0x3pbU4lpPYaVhzeJu89cukMcwCxYSAWoDejwRjSbboIIUJAMGOWmFT53BGAAoQflfuAAYr3aoWxjgkEmd4w7TqK6R7fJ1TxVrijZZEUPnllUIhPuFaP7QdsuWz85jpjwbQqqoNfWQ91rrw76o4eO+jDOyur35qULeq4STNAQmqL69y1eLgJzakE7C19FVaehtRZRfy1iOrL+IfMnkNjuTjFasj8t0DZ4JWbvrH+6DmHchULQ/k2juCPh4aSw0Pq4Pxq6tTpuYveGXDgCVndlcr+jdZ3UOowq7OGmkndWtZlo7bZgOOtbbs9wX2ZwP7UaU0s08VHKQoLXca1ByBkHyzoNacoRn7ReqEEKK4M0zrj2rXYvulM++9jT5TsCc0ukkDbr7PsHQ/BaABByDePZbYcftGUrAlZQ6oXWwAk3iFI6rGu6GLAvpHYIoNgqgL6wOF8Tl+L7AJUaaK+yKnr/1MmHylHRKZZRJxVpTb7/5unyroQPu5PuDwB7HUsN/M7YT8aTscMZG5rabzLDHBPrne7H1FiJKWNoGwET5pwCumUeLW/oK1y5j33lYbDUAwvp+/ZDbgBqusWzVmdq1y1vAJQbmEtIYx0nZg1XFlZRx5JRxYBuJmGtBDgtKcELhcC2IeIAA4hmiSvcTp4PxZhRymz1k0jG3a4Jjcj96Vhm0WAWgt+p0A7ui+tySjUl6WTD94Cs7OltMV2aK/C96sZaViFxJUJSzgnXP1YdvdIymHtjgI4bMIix79LkOxkm0K6996pR5DdkHM1Zaa/B/bpT/GePFKNx8cMLcgnS+jEtTK4tC41rfCj6WIuzesJGoLK1erbWyKSl9vkdgATYE1IgQPbAwUNqzcyay+2u+c2LN7tZiQSpawE3Cvl9/DcUqxSmfesNZ4S95Dlbt8iTIGV1/+hc+c//o0/L6yYr6M7Dsn6q1rTc7fhTiLLESrWoShzfPXu5vHR+rsyrCggekb379spyqZbRipmkHBm8NBV/9gqF9fXXXy9PPfVUPYOaI3G3t9VwASD2G7/1/9g7guVyrxDKMSUmbZHx44DKC96UkWUHMbo358tDJw4rfOx2+drLb5Zb9jOHWxe3rUM0BIy8JhWEZcXZ1kVdncZm/EVBJXLzTzvzHaPMXSnUOwUGbdDgnOkcZe1aPETvzd0ub88swkkGlkUrzHUnDeRa4NbwnNyfWs0FK2A18mABNP8OvgV4ymRDvuMQL/AEs0lXNyIco4EBdk3w68vm9TLek2fxvI6fwWux5oUy3wHnTBINIk2ZYuVSNJheFvPLCIFpc2EyEbGuffXIWgEII1027qDyAp+TZEvY0Dj8SfRBBZg18RPc4xkCBYjuQiRRogkv1D51a0etZ74PaDfYzZC4kLmMNQwlXtu4znNB0TKvG+xHWj1b71pfsUgjWnpIOsNHt0eDkCrx5+ESTckEk3jaA53Mo2McjVqRxNT+9KZWlhr/P+CGFYRW3Df0ijcqYdR4SMcx2ISl7DkR915l5FEkmsQotTAVCILgdD+BURg7mcgQAOCNhIAFfXRbmunKPVkTteC2g3LDLFUE0TIYY1AJMGKNAJna7Alt2Oee/miZeU/uaG3OLT3n7etXVfaiCja7iGKeCQ2rI2L9Vx+EenXysHLoAhDZZRBaBxoows9udEB0APg8NO0eOeEpFYAAwAMG4wdUayAzJkECAhOBOvg4DzPrQC0OrEqrPJHsdAL1ldGv+LBlreWc3DMIbgs+sv3NLKpbLgXydglkNHxnMkYM5aqs1LbYRSYj7hemzxiT6L1GTB/B442vlqsKBKqbj5drljnWWdcRR6eF3IYgwkqr/+w6SGUHsM19HP6h94lRinXgEoo2twLLwhuLGvML7bhjUACX2DMSCQCAo1qvzBqEQbMOW2Vho2TKHgkvBE7tUoKrVqPCxaSDPSYh9+C+A2W3QkCOyD1/QfG6z735ptZXlgzHoNbYIGd91iNg15TBlcaRJY34zI0MRI/E2uQ5TvCYdWnNjKLEEwwmgVdVxz4kWmEdG+VqPR7RKqd5EvpWO98jwGbnuu8OSMSJsVuhsLSMDgacVjSXCwNwOp5asdN4S0QHWJNgyONyiS4RkyeB6dq7muekQMaY3Kb71f/bMaqyMFDr76AAzpzKNF2R69k1EOUWxYLNe6O6/zRtEWl5KMvWVkrhCBwwvluUJtGzR0TnZLKuUSpIe/TgkQdloVoob6r822W5M6/ZS6pQFoEWQPWS9pZTTcMMPDpZKJ81q/HgA8GWyVa53ubDydRNrxXgt1UR/Dsx5MET7rMKcq5Sz+LMNfwIisPalUkpq5o/pbM4dzYYYKnRFwDtDzzwQDmvMnc35lST0vFjlQ8lj8rf+9bJBAAZz5q00v70NfpvVOtN3PlOre+UeMr5C+8JEKv/uS6eUkkz2lNWDDYAQ30Q2oLeHAvv5ZpZ6XedY4Xz6D4KoSxP7t9a/tpPPCYQult7taPsPnRSXiDOtwwD4lywymtXrsgKOlvOXqdRguhhvlaw2LtvdzktoLldcZqHDx0yrfCsffv2lTNnzjgGdNmlcJRkK0X0lVdfKY88+rALwD//6kvl9773LQO/vaLBXWoLevLYERsDllSAfkaJTrQG3bx1e/m+YnU18Opqx1kOQqOCFfSDpSpkqeM8EXW26FXZkzyS8odTOiuTcvtPiM/fUrLkUY1zcXbGoUXs6fETx8urr7ykBK3dDiUB0FyVjD0nK6zPadyX59UYzcoo3VHNStTwq+Mdpk/F42Iw0UV4jzgL8Dm74nWeiEFm7TwB/Q8FxIaU4CHVyhs8jHnpgwSFreGiT2Odh5YxmP/U5EPmk25kl4iyrK/3zPvxXSvHlOGLcmi2YAJgqTDjAxBeHn+7taOieNBqVkYLu8Lr6iDf655Y8qrbnsKFpHCRk3ALPuHGGVXZ8nCd/FFfGNCIW4c/WjGEtikdZbRbPUHI2uoxicrU+syZ8WGQwmKKzLEHCLnDOujzBJZpdXXVECc1QWPV6gsfrh6tWl0HAxaDdNy07rkshXtUfI7a35axVQZ8ddPJJz+qEMHhhJE8vC0jyYmakTmussYQrv/iA65r7ms3lVdtSDtPYVS7GcSumXIHCLUyolImpdVNaFJYOSBIrJQEhVOgl+4kd52AwGfSZElcImtZrvotI+rMcmtVWtucEpewXtTuLk6W8cYDlWtMI6SGq4XPCcwe1/Un9h8s++WSXpJ2qJuW8yo0fm1RmaLSEqlZ6m4MBlKanjizy1zEiwPv3vbt3HqL1grywUGqWsuYGMBOMV+SXm4RnM0z4na+lmcFM0mm7g1mCdGwWHJrmfUnFjxYD+WUMgnHCQYI8bAUZMZzJpEw3GqV3SKGL3exhDmMwWOBsGUVAhBm2Qe7QWER9kK6MaoJn7IbxLXcQRszhQxeQ1b1eLv9vBO+wXT6Aqa/hh0D7IBsXbfs4b0uUIq1arenFdz5vudM/FCssbOn9btBq/cjJLs1XLlAcFm6JV89OwjvvXt2u9zSpL73k5/7XHno6LHy8um3ytdfer7cWLld5sXYDEy0ZtBoNdar9JNrSw5c74wJKx+WO1ykPJvvZNkcxu/4JddvFdOk5R0WOV2HYrMeWOjPPwV1G+fpI9qAG/7u70kLHNfjJe2edVZlCCkEWH/tK+Otrj6PJRJ0kkFyPWl2ExJYk1jxRaNYnkmc26KsZLJ+d+neP6XD8OnJaZ/17QKHS3KbjmsNEa7n1GN7TrHlB5UMMKqM5Cuy/s1K0NJtDUE5ujaiOpACkZMCRLTvknJ7c1atGHdtLftUMo5zdFtwZVSM1/20hWS+e222/IO12+Xa3mlZsa45IWqecmDaFxJIaG9rDwf0Sfk4rKJhkUgAac9RrHkWoW+B/XprlfvYXtdjPV2ITwve0jrj0ALct3q2wQzeJGLWGAgWK+KdJSSt3IiW4AmrEjQIo9zbVCI2so7neDKGM7va2E3KMyN+jOSYCa3puOgfwU+Th3sCCwsoxD3Fu6XF1mqchpQ2ZCUtP23YCoJ+s+TGPWW+H9+9ufwnf+rZck8u9AP7jpR9Rx+RIkHjB+3TNsmcO0uKj79VfuP3Xi0Latd5RXU7jx8/Ls+SuotpXJxFFHEUctYE0O4wIJ/LkI+SdfOyau5TzCVW2O3iF99/5eXy+89/z0hxr2qNHpd82ykgvlfNLgiNeP6ll5TMOF5eVd7CkmlHgABLP3yW+ppy40KLWdvY+wEANd/NKrYDDjuu9R0XYxqRTEOpPqr8iFG9RyjBstZ42zbmoHAAnZN9imm/pnmO6pZrI2PlpRvyQFSB44oCAx7LMtX4e+8Jz28sl+Yh4IHK4ZyB7zwD8acVhZ/xtpNc/HWFOXAmDGqGk328/62wCKJqrb3Jlwlr6ivEvnvPw5i8i8/S+peNI/K9Kn9lGBA94FnyWW2gdgcEw5BgeeyzUyuzUCvWbbJD0cZwgbGCc4ShBEPYHq37DoV9LCj0EK+uE2TD2GSQbGNM5hDUe9myjLGE60I5JRQss9IZv40ZyP14dstDO/5qHjTsfufsmM9qX4hzBrBX/oCygXGA2taQLcm1lKtjukJXmsvqFinFd6guUjcIsCrwXt3xrcBuBUOfYQ2yCap18v1AqEsTNDDDItuV9qNoc4ADbyTMDhDHFgKYTBAD9xPjwA22R3E2gFA0Ymd/6fptaCjasAmSB6S9YfFYUGwS2Yjch4Xao0OLSf/Gwq1ydUFMY2SbgusrweC4JXsQcGRtilhp/LWRkZ8LtkOH46F9B9U9Y78C4OfLVT2fIvcrCi6Ega6gecmXsNXYubrB/M9HPl7v4xu7D1QZyBGjWMohaaRoK5eUXUlR83SHJYG5FESCah9ynh1JDvFoCzARfrWWVktGjo51chxOxKKkpanrUgNjwz1J0L+0sClq84lR31CyzV2BZPMfCh/DTrAgQqiABT2w9qau5nxczA4mD5AMAd0HZO4juvqGRxsgpFKHz7xffZptk16S4aTG35Zt8X3zJu1zc3z53Oa6Oobcz4FWnGPIWESuIGTB7lvNOwUfu7INAEXykJjQfgmX/RM7yk987vPqcz9W/o3Ksnz7lRfKAslcAHid6GUJJkAK+805mVSCE0yDtUWRgMbJisc9li8+Q/i5NFWrvQeg8D5FcXmsua0XJNfUTCwEvPcvmN3wUm2oiQ6HWGy0r7p/m9nts98pGpFUZK25bkaCUDPHDHBPnoFrSnRMRy1cWAh5l1LSOsiXJYZ3txzVfX5BSYyPTokJT+pz5i4gSQLAqOJ0F8/fUMjJXNn/oNy+00oyuzpX5i7O6O+D6rAmOr66pG5Xc2XrXllRp2WxkXJ479JyGT+wo9ybErOVFclNFgRWbwugjCpJ5eU3L5f/cfZKeZVsVwHk3arAcVPFyVclUGbogU17WestCfTqmnZ7giBPi2Yj5AZkOHyOWkDZB/99pSN5CU9M2maNOWMJQO2RQoGNTio+07pmYtuEu/ysKFSKerhjKuk2KwtdpzCGYG8BaRXEg6SV7vwFyLYCgkgIHgVfsZVMPGWHKkTsEO2T5Les87FEfHYoJC0PYN1yDfJ5/GwBZ/6d4CNp3ZUJsHAqIQiTxOS2tfLRB/fYKvgjT58SwHxIyomqLjO3zcR53ypvvf1Oee3iSrl8S/GyXZmcO5JBU15DztdVhdm4y5fO6m7JI2oTb1fyK3KL+eF1IqaWBCDCOk6/c6Z87bvfcf7BUWXEPyb3/v69U+XRx9RJSQkMf/DCi+Xr339e1Qpk7eIcSA7hBUCwewYO0qwU0iXUdGxL11o+4JVR8wzJlJ0TSlK5c7scUMIRiUybUN4ErFCs8Wqh8O2X7HvvwnmXRSK5dVR7Na9xvzErD4MtlTVWOvlHArkMFTFAa4wo9ToILRRsPcs4AcXMqEYglNrBbsMym8MAACAASURBVCTC4Rft4MUKRb+jo8YaOMSb4o8u+Qf00WNXfVrNsXvdGjrlOtcxjvqk+bnPSoJADHPxTH+X+cW5sgEXPqW/kcFpFOJ3lE6XYCQMTte5praNFQrDUMWeaZ2rWwJ05y5ddSUgDA4ZetWGGPBMDHDkJ6QVHHd+DS0Iy2cYHNszmXNJHp+8J88mNJUWUFujmYPuiVcH+rEjGuMSGERj3izFe7MWeo15gouITxGmwgRFdXKb6b1WTgivltD305RTg6pivwqiesArAd0HIkxV4T5tQJdN5155NJrqTsyXTer6RwxOuyAtQbG4U2KCgFD3N9f3J+SmoEo94yFeb4c0xjFi92x1UjkJEe/0jl2K5bwhJqbn6/Zbtu8qF+dvlwUxt9vSDiogMkSrmqL+djGDDgwz5xonukXu5EePHCknVKICq9ZZda5Y1D2o83hLFi9WyERRFaQ6lyBEA/BeAf4+8Gznmy5fNhH37eHDR8pFZUwSiM347LIP4ZA9wTmgjh3jowCl3LMVSvwN8MZiXIlWRBUB1qxZ3hOGnfUf8zq6STmxSSbQTRI8MMwZMc57Kh0yojJW91j3WLd6aGUh1TPco1ovx80Q0M5eB5jbCITetzah8fSFakdDjVJjgNUAFO9F7kmAsHac/TG0+7De7931sbYdowG0Mc/QLh3ojpCIkjyG67hUNDZo9c6aLGhSbj726BPlUx/9YYcFvPjGq2rTN1e+/vzzLoFBswBUNwe8exIKO1HMGHuDe5lXluSgjBf75nI5ei6MAo2X72YQOe5Gxg8TQ5gDRFmLFoS2Arylnb4FImlro/Xqe1happ7nfCMFOAVYnzelxSzBhS10JHVAW1rfcZHwPgHzXQL0M7I6jk7UVqZwm/nZG+WxxXvlP3v4oXLy5AG5XeVWxyuiihokNm7Sd+bevVZmrs2UQw8dKneE6besid8tSrgq/vzudtH/tZVy4eyFsvPgdNlxfK+9JTMvXyi7VVy87JVnZodcXcSqK2xlRLzhroqXf++dq+X/3HS7XBUImUEpkJUHl+U1/T6jc3RHWUzMYwwgELGpqZCbTuEpGj8u0b7C1a59X9nIkIUPomcD0caqkLzHcapWhGoiIzSUytTEGMkqWnfxRLqrjCgeYbNA/+2wTPLMNk61TwvmB/AbP3oATD1XjSf3GS8S3qAlAblDSuTBuse5mFXY1aj2a1HGgLwH98vY55xzAtIcT16blp+08rcWnlvatxEJfU7cToV/7ZwYLY+qBedf/snPuTYn7niE+oh6wm8SSHz30o1y+vJSeUc/qS385JNPlnfUTviWPB3Hjx+3HKJHfA3T2VrOnTun8JsjBqCMY161qbdLsb+p+NGtsnpNq488Cv4//e3ftHcJGvsPf+xHy6kTx/TcZcU+r5a//+tfUnkkqfSAMuQajngADLJVnZQ20/EJXsfZbhQXKxNYTbXJmwSoxnTdwT27lISn7meT48q8ny7vnD1b9qim9C2tMaEW19RpjflSWmdlVRnhqlO6KsV4J/WX724pr9+Yd0hJzbKOZisB4AZApsp28xDjg6rKm/fob2iOUolUDGHPJqScX1OlgOpdquFT1kOZL4aWupH3kfZ6MjX012oZRPaENTat+9wkYxxzjDm2TPbsQFusZZ+XkQ2e1vR2UCTAuioGeRQaLyFj26BnxYNTAjBlK2PDUwi4Z7x25+sXKgLtVzlFKr/MqPXqqOgkQahpWiuRFk5wiq2bsSx2u9PqMxQ1wj5yrhlqkDLe7VDJCQn5nYYBAGjeP2OoqX5TyzApH0Q5OCRZkoxLjriIT7QICJbiwOjotLSJuVDnWjktViSiVjeelbZjUi56bkIFnzVLqxVEg7+hgUz3r7MeMJq67a07Pi2hgND2UJgY8WMjsKMtOs/rPxMwM0b2uqyhy1E/cKsOKPEqZBtyH5IIvGjEWVBfTO8tKaOPQ7mXLGRZEidVV+6OPp8X47yxsFxmJSyW6IwhjF5dTWgj0b6RDUFgO9A6XGa6kgz6J04cL3ek1e7SfV9/910X7V0UqFjjWix/xEVRFgYrpZOe6hqtJ4j7Jym1pEoQtv34+f5bO00gvkFWWMasFUF8Pqg1c9AcaZ1D6mcBkgDzEUNGDE4SZT7bMWvR437IVcF4AKIAV6xyCom4Qu3RqF9KznwNhK5laRgnFkHquVGuBndDbakasaDoQyGMWkFlCmrGn+ymBY/rMZwWnOQhdS025hzu8pa+cu1b4d4KxfZ5CS7b/eoLft/HSlqMGMUDeop4VLRhGC30KeniHsx7xqfKiUMPlE8++0PlwKED5Zvf+VZ56ezpclqCbE3Kk6s2xV6ZzoGj+pn93bG0sHYIOQBvMtSMdatbXq1DafFpmVEGzCd95vz6tJr7835AqL82/Xv21zufMbT3sX7rnRVr29B9KMO+v5bcQF8gCBD6gOJwjyncgfOOFXmPLDg3VWh9VGDgmdUt5WeUNHT4mNzxcm+uSYBevXRT5d2U6CJAdVdSA8/Cg/smy55T+2W5JN7XxKhn3i3XTl8t81cXyvFTR8vI4V1y0y6Xc98/K8VBHoLpiXL0uFyqu1Q2S1+aOX2hzN7eVJ6TwvtNZdPcQEhgrdXYt8ia9pJcqbPiFwozDXfigN96Xj7P9cV884ym0pBCbz1+mbS6kULBPVva7UrWEJbTrm3QcYZiWIEhWUJWUKwst8Rf4T+3V9U+0dxn0DEphV+r4OS5SCWjpQefO45Pd9gVPgKwIUmDepVSmOgyRxIUiRbLxLyGFSrPbNJ++36uXXp4Eli0a9TOL8dL2NCYrOc7VDD1mZMPlL/0hc+Wg5RSwmInRZD6lGQkv/jWe+WNSyoVNSqlPNzuKIa2eLHXGi8xq2Szwxvg6bTuBKTiscMSioEEC/y28a3lskri4RX5yre+6eXZqaSkz3/0mXJQno7NUjT/wRf/eZmF2ROyoDUjzs6ud1cJkLKgn66m4f/CIBHKt/fPDV1Wy16UM8ftydKshZ8Qq8ps6AzFmiQO2jJV3J5QEYWoUDXmts7ShGTxrOj+zesqWWejBl6MAbhMvjOkgDDmxqDgtUam6Izg1YTZUXYOxYbGA4BOxtxm2Lff7/OIlqb78sHhJMQ/+jgPxpF0mueqlXcpB1vw3NINfCF9tp2sCBe75aTXXesHzyfRSMvDuVmWMoHxyy0yie0VIEU+kdC7RkKYxgid7aSjoxS8Tfp3RSEb9iVHxjpjgxcmX8gzlfIuSzgliGyxXMtLqte0cpqWt1hBI4lZn7e8xgoicyMR0MY7iiRGvDEufH3GXNeErfCGIvchsy1S7HQYbD2NYF4gTE1MWk+YV9C1jrs0LJ11Iyuy7hOCHUv2lw6snQlCzdCDEJNx2H2KkHTpowERm2GF9ZB2YTsEJkfJ+GMjqRMny+g9WlnqRamUUW3ULZIPtHm0OKQYOxtC1iEWhq1krBnFU19tuUztPVQuX58rF5XhNy/hQ+tEtsMRoyq1QbILQyOZwbEuDAdGqWGOq5Hwwwf3S1NRr2I9+5LiZa4rZvS6LIPu64A7RIcIKyUCEkLFgptMsi/IXYonJE4Ssw9oVfk6C2stTEHIAHEXKmIuZoeGmiCDFQQAcjjyGW19UVtUzB2q5lZbbWFGDw1RH2UGNoSW5TKssdnqVIUoB2ZVmjjMbhvCSOuK9kbdRRKRmA+ulM10wGDP0Mo0dpe6iXlCEwmEa1elGn/Src1GIDSsJV6IdV4tk+LjSsuDEkAtyGyB7kb3e7/3ve4Ai6DbvNYAIsGUA7drpyyDcv3EdX5j5oaEq2C7NMkHDxwrn5dL/olHTpXLly+Xr3/vG+Wbcs0vOUBP5a0Ul2iraggYhNlu1SLEVZpFhl0s2MZSrXNYrVLD9f7pvUweG3g06nlzx58GPOcapjDvA5P+XuV327Xv70O7ji1o4P31LGXrrXsLXjLDvjsvWptJzfMhxXNO4ZLX2XMJEv1cFlhaVrbxo2KYf1ohfU8+fpxJl4WLs+X33r5c3pVwXRA9r6JciXn+8Ymd5SOPHSiblP24mcQMWX/WBGRvvnFNLRqvl8c/9lDZckRZ0sqGvvryxfKqLJpzC9fL5x89USZPylMiur/yxvnyZQGNF/T8BehfYMZVDVDUZNF4WRU3zuvzJbxVYiq4luGDjjeOWDrOXPVEDs6zlU+sOvGek5aC3lre0QK+pIc+3zErCMtQfw/yXrkPFtYo2A7b0frqrNPS9taSmibgkQp3ZBuHuJ4i0d4v6SvpxxbXKLNEcinPGNP83KlMwG2FREj9bWXWit3g1YKHdEem27KdS1ZaMLhBYdfLMesOHaqBYYTBAIKmJlWFZctq+ZOf+Xj5qU88U7ZoHDuVaLSoMItRnd1ZJe6cvjBX3rg8p3CpGYNKQsWcEU+9Yf1OzVAynhdVMcP1eyPRgz3BNT+nxDWsSa6IgRxgfaUg/R+/9o8lg8jAv1c+p65+n/3Mp8v/8o/+YVlYkvV8YNfw+L3X+h/8wTw+lia9evD6zgWsK3bp712yvC9RelAgaa+8WmOSnzMCwoQNwEvwILBWlINjbfYrJOHaTXkX5PVaULLelKymV6S8vTcjQEWNWPO59JQOjFdZ7zl3qq3fme5kJ/nY4IL1tpZEc8tbLKXm3/dbPVs66vPxjveyLowrzkqrnLTKSN/A0J4FQhGyKk2bCOT1NPwa9nx6P/gXWAmDA6BsRfgAw82E6ssC4jk7mUwMzWyiZbPA/m1hGj9T99gtZWQn9WZlgZ67Tb1yrTCVZsgVCI9fnuk0VGTtVXsGSNAkdlT7nRn17brZwxZe0ZQReRZcBsqypzZh4dXyebHLOv5R4trxqNYatNSm3aazsaIkvdsYzOBp2j86Wm4hZrwGrdaQutJ0TMqBDTGNxhJaCb0OYnBtBZmtJat+Vi2hLFh3LYZVQF0N9unu483GXM128rkFYQNECFyG+WksuygVoUOzl4LhOhiAxV2yxPE5xdNtCZGmyMIRvE3ZIVyUly5ecizRmJIJWPRlMX4SPIgVm9F97iq25waZ9GIOyxofLcBsxY1DbQJ3kH4dN4eCgub3dDAPyd3/6AP/L2VvGqTnld33XayN7kY30Nj3hSS4k8MZz8KZkUbSSJYtWWNZTsmW7diy4zhOnCqnyl9cSapSqVQqqUpVKvngVD7kQxK7EsWxLCnWvo44M5p9RHI43AmAIIgdDaAXNHpBA/n9zr3n7dsvQJXdLBDo7vd93ue599xz/uec/znnaIx327lrd3n7/feZHXy5zEsEdjSjXEpn/JpKa3yhB4Co11WHdEo1D1VGBFOxW7kvNq2RUKkJFdSk0g0wx7XqfOu19e+5X/60P/yZ0ow0CHxbBSanIPizrKj2mnloarGLqZk6rnOMv597+pny+uuvkyqjMTPGw4MzgtHXWOgYqFj0aKPCtinK4MM0nslA9tp6DISn/SPkoIG9vktA/7owNjoKba/WgaP28z4qOPwZ/y7frz8LnZLswJyKKlrZOGcaZRDN0VtD9Si+kMNDtHM3M6UfOfRI+amf+IthLL5Lj8Cv/+DlcpFUXfShNCWlhx3HpxY8GJ1wAMFkm//uOkZVaVM6/VlO5ZtGNzzwVkkZIzz1Vk29JrDp1rBX4PnMcQ4aeKm6YT3Xb3hPHgb2+70Z/twHHJL2GX1Tez8jU86hR7ifSc7Z4xRV7IPQf5cIwxEq3t/nTKoUx6GNPEK9w4sLt8rTzzwW5+fWuZvltyg+epc2b9c3LIduODa2s3wOys4PP3ukbN1B6tG0J0T7TazTuVc+JAV8r5x69mDZtJeerZzxK29cLj+4v6Vcu3Gh/HunTpbNh2i9xVm/8NYH5ctEjV63YwHnaueRfWXm2o1wHM/SceMiuuy66ViGYWxEBpadAMc9HaJjgq2eXAPB1iJ/NnP/0QS/gaaqE+mdLCeYtGmm73Mfcm8Eb8GpazIxvC/5fQ/gvHb+iYhYy7wo4TEPW0cKAxoOFb/fjI69Qer0HoLr+ezvYZ3R6iLcvTz2nx16tnU7iP67RovknWuLTGXyvE4TCreu3Wdvu/Lf+bmh29A9/c8TkMYaCs6QnRxZG0V7fK587XusuxSJY/t20P7tWPnc06fKbigBm+W/b5sgdU506vJlUvEL5b1rc9ikOwHc4pqt7YBg1Hvw+p4510teqHrPNPchGtHr2N8HhEozuGNze2RnK/Lye3/y1fIWqXs605a/8JlPlVfefpdKdPpmct+r8I0tCA3Q1pz3oIOljWrO8QCgtH0x+LCDczDG/dn9QDrbVv6aAIQqfBboun+T8FlNx9+CuyoodeyoLfoE3nc4GxNTO8v1+RmK9kqZXrRtoRGzGgkddFpRxzcbFPIUyKyLQPr7dKj4e7z1Wt4CSIsWaUP80l52eyDb/zxkr9nRcCeajkp5yKh4fp8RX9+XMpmOS+KavPfMFuQ1h4Hr4DPQ30Fnw+4TqwoAK01wxS4bVq4jjqbjpV95ftXlFQzWAS9mMvP5JnjNNvEfZ2CGepYoqhbQ+XrvucGxvH//dgxsdk6xl7Gf4ff5PP6ddLuQDzFDw3UPFCixhr5f+fW1vb5dJVA3cm+hfOzY3vLYiaPl2y+/RpR2hC4Ox8r89Ytlz5GT5cvfe7l8EV27CSH79W+/Xv7qD32CaYzbyoUr03TTmLdH9vrCpASPaVT6dHxgfg18H6kSTLSbzw2oAlFBqJHQxKwBV/WULQhqYHaw6dFYurZaWlNaTbQaCNVQbze6FqRpJ8IQzhDUGY1DIRrCn+VQBEfCAgAjIUQorxFtOk57DCuRJ1AIpnAsCpAge/TgAeb8njfXCahkggkgdPrOcpltYHQTBPBIb3s4wxPLTW8g20wCD7iDg/nIIaIfgLIdfMYWPOVXGPtpWl4i8xyHWdC0OVtlhNfaPMW62AMQmkU1yZuJyGsAkDrloLY3qG0sNFhxX5GWb6kUFGfMmGWfkuTvR/QgNBRDeK0VrNboXAUhXk6ImAcsogW+Ri+d14/D1ZlHUUbERnmI1DuTTPSaiCD9lZ/9UvnDr32tfHidIioj1QZ3WhWfHpcgKYj0KqAavhnokOFIzDBwjqWKt7TkQQeyU2ZDQfg6n78ZqQA4vaZK0Wqf3QOg/mUPA5n9GcjfZ3QujW/VteEJhFGIXpPcwC5TWxhxoyPqSfd2E784Ct+MTaN45l751Mc+WY7L/712qbx+7nR59fQ7RMqMdLtf/AfISgWkssyBBtnRwIKnWIMuTRn8HiNxFkO1SUo+p+/xPkMRuy8N4PRrMFibtqaDNWl73zsQw8B/+DrDaxt72fYzgUjd3/q/gSPWywi/syJzbaxc3dn6f/r7QpXZwXM8wXnEnSoLRC93Utgx7yAB1no3fM9f3L+37AUo3sep/YBU+jcpWvoe1uI6xTUHdwAa0BUfh3/1padPlHELjnidQw6Wee/3vvEWlfFT5akn9pVthyCNEvE89/qH5Y8/vIkDt6n8pWP7y9jJXRHFef9775RXKDr7Hg+1xYr4exQUABzMXGwEZBgJvcIe3CbCsQKVJ6rK2WMywOXY4SMUWs5TBT7DeUH563wYzXd/TYs2ulG0BMN4RwRsaM1i/VgY27RUrqTLWlP+8bv66yovTWWHkmnyO3AEQpVznqKDBmfYljRGQm0LxO/kB6qXojKes220NJ2UBHoPtxNVIvrzE2aD/yJLg0zunthR9tJV4CzFP9vZm1tkutSlK21SUG80Qw6arCQf1WtnFHjw3LxOo5o9YdMoR4pRQKpepTp++ygdVuC+jjGw42/9xIvl888/HUUf8i8tStoA1+0WNKzvvnOlXAWIRd9Xghmm6I2I+ifug7Pr+dLp201U1K9aSGu/65FoWn/JIldshedzhsrzrdA1/vmv/Cts0V2KhbbRImpHef3sedLefK5y4ORAs1nRhcSIbisek1MZLYV0HiIOin6P3i1RPT+F3I1iM03xr9xhSpylzOzdHro/LMPn3UfxrZkYA0GCzw+gBO2gWGkRAGX08/gjj5X3T39AbcVYuQTn+vY9KqKZT3+PNaqOYJWtkJ0/w6FNXaCsK3NBMfIedW59nsjMrE8D9/rD3qfVJq//qtHe6njcN53fZNzgSTaB74Fp2pzoiBOyU8GoXxHdi2hJyzQMfVxvN+p7qx2WGmdwIPj/cV0DTHXyUwA5zokUh9p7uvKi1c8LyE/sLa8x0e0bt3OW9lI/MAd/fQklsMIzRceZdk9hX8yctHMbvU3tZa2OMFAWNI064SlHM2cEeDDUxOh7e+ZohG/21lS7+sR7dwlaJjEiqmaWdGy3biw7Ny6X/+bv/lz59V/95XLk1MfLb3z5K4z93lh+/ic+V37tG6+Wqzj9f+dzz0CjmS2//N33ys986unywsnD5dd++w/LE3Cnv/yd1wGhz7/AZ1UV3iv9YcNc57h3r2l7H8axU1zxmgy0Bkj1TwM3sYk1slkhkF81cpUgt37uesHy9XIqVErOCh69h/tlpRWKYKstkVqoWGU7RvhaITMVopIxQmoj9WjpRHshK/4ygqS3Nc/Gj/K61UjvBPmLpsw3yvLoJARw0gz2PIvnqU2ns44/uCoN8Ohn630dA9QeJRW4c8dU+c2X/jjml/u8cTDEfZ0Q915UKOrBetQ1jjV6CEhaB/bjhLk2VekrkN6pxiCOUxobV7db1L5wavBzm3GjuASWW/C6cqynAquwmhqL3TO9mVxSDFsKdvycDx3nADx16lRwl77yrW/Vfm4YV/fFHmbemWF5H5fgcURWe1J4L4PVWQkd1clElbe+X1uVorVnzGukvPbPvl6yHvxuvTPVJLTdxIMqb+39+b44sCrUsPjQRJysxNkxWrniPGoreol46TSR0Yv2J/YS3U56dp4m1Lsnd5VnSb05aWeG9M03Xnul3CTdaTWw/RLTsQgZMXUczoE8RhRfa1LsXsTIVNZdYxvKz/XmDMV40jZm0fORXni22RmsmevZHth9qj5ljbgnJ9XXDsCg8se9uJcJPEJeGqBQaQ2qZNu9BOgVXDXZj+bvGqHOZYhClbw2AN7K4RyFKCAPkOGaSkHhTE5RLHKc5zpIu6Sd8BbpnQLnaoaiiwnA5WI5TLDxCxCzjh7fFT33rp2fLl+5sVB+ME6EimjUffZmK8r+ec7UzxzcWcb2MmpVfh+fcffyLDy9N2k1srW8eOpg2fkEvR+JCk2fv1W+Ci/ODf/z+6fK5ImpMKSX37hQXqWNz0tkBjbuBAjDm5yg0bmA8CrjGi9BCbpENNSIQNBiuIJrZM/IFXjucqltP+d6aHTD8Hie3G8dQzlmtqHTmWjOSe5HAgFXN9L7OoNCEvWQnxOia1anGeww6mvjYnvd47Xid9ETmIgVUeaQPc64KXK7EPi5qR/iyk3f9H+vGfz6Of2XujFeq2MmGER+pwBiU3QbuM05cBIQ2T0cenS/WYWIcAVCqE/S9GV+Ruq+BBx+r2x6FvyKDFWTq+RBrt2T1zSSRQ9SQONuipP+NiD0WaI9W8moEdbh1wB7XvMBEdDvf0Cng83wQXF4PF/Hjx0P4O+//bzbOBNOx9JhV0e70WFJeE7v6wBOkQUkNxhuMAfQu0cgZBxb9b/93/+cpg4bypOnHimnT5+hHZLOF7o4+lj60LUTiuDK6JcjHc2KBbXN2oYGIjYCFO/d1+5tpPm+UWyq/gEQdpJRzy8AnDcKkthH+8F6LnSQl9BXRr4Pw1O/RF9Wgzhz9NddolryKr1ud5CevyDlzUhaG5ca+qMFjvq9GOx1Z9tVL9ZbhPV3f7zvJqO9Ds/3pl30+0bTrrvfrlkDOAZGHqR2DeyKQTDXRf3Zhs74roiY6zzFmahyVXGKZ6bd4zqJTTudfTIraBR0buXznaQlGPWa0cu4RdxDz1rdbsEZr7N3dvQGDXmup9LG9GYPXb9xgm9PHTlMX9yLUAaDeRnrFFilFSoGqDSww2erM6yRyQK9fNY+axUFS01PD6LoLWKckeHgz4YcaXLWgo+pdyIQwiNvxRn6xz/zYnnrnbfKn7x1sSxs2lG2rM6Xn4LK9OVzM7SyvFt++tSucmT/TiKhb4RT+QJFoTNkAyaJvv/Oaxepjn/2+aiOT2WxLjXiBjQQUA/62i6kwhralwZIq0cRI7Viw+uh8+9sypoedwhtk6L87B7YDpSYEQKvw+LvZvEn4XDZM2txkYfhwAaq5wNMd1aET0qBQzZN6iYm3UjyZQ6yJGA3QHC6mfS8hT7yxYyWCHSNXk2QinjtzNkya8qZ9i1Gr+QwCJwVjrVRX3VRrHqLYgk2bS/80wP7D9KWhQkWUR8mdMBQDsB2v2IZfqjexsPWcjidMAySPB6C3OA5WfwjANGDa17i8D6loh+0rWgORPVaTY/YOLsexgCWRnNN17r+/DzaVPB9prkC8LDeNvWO6C1rO8aaHgSMXyIaOoeRXbLPlPfoARLUCjwFH/wsaAEtnbRmONcDyhC7tkD5/H2/z1AinXAOK7CHAcuHLPcA/A//bh2Ab5/Tn5N1e+fNhjGwwTPPZ4SCA2t7E0fsTRJJdmscSXeZ/nrulwrJKJNc4z205HBiyvH9h4jA097n7HvlFrJ6EyATHKnGFfQewzlwlCjvtVedikeAJsiU9qAi6Xmi0kFSifj+NBIJDn1/jF5U1ttzRvo/9GsD/zxbVFRyH3GtlvpJHZLrkqDAtVGG8ppWgFrlnZ51gAWBqga5ASXvPbY8gHZ1jtJRMfLr52rkI4ISwLUS5EyBTgHg9vPcR2lgfp9U+GH4VPsBeydpybB9B71ZGT+7/9a18ugzx8pmq5DPXCjfv3ijXKTIYjMA9srVy2UzY3u3AQi+SCr+yFNHABj01YNWMnfuRvn6O5fh6a6Wzx7eVfY9fyIQnRHPb805P6eUH9s3WfY+ti/I+dfevly+jaP8Ek7EIohmlDTUKJHayB7wDD+4dKGcI825bKZDIN3Ogfwx07OhN01NOBhMhgAAIABJREFUs/Y9zSKVsuBSozHoUegeNcOUZyB0qYbesx3Xqi61TpJ6NwsScj8SGCUgWwfq2kHcimMu39v7NdMj7klOca9vEuSlLFQbsh7sDnR+OjyuIp+zk+gPjZDKftK+Dgu4zn7Yk3keA5uct4DVHeWrv/7wGfZzMmrvPeTEMQHBQNZ0gBoYcKzzGJFQx/Oe3LOz/M0f/0x5+vjRMib1BVlahWpkd5ZzcEHP0KT+yiycPcDmpIWvjfrg5+3EHsxS6R5nC+rXXvnK/OwioM6m9Z7XfZx5I2dX0ZfTPOde5O/S5UvlGy9/N2oMZsw8tTOprLu3UqaCF8rNR19Z9La9iKMlDz9bJjJ5n64LZlo8qxNjVPnTguwe0c9x8rvj3I+V90bV5rj+IWkG7OMNemB7/aldO8sN6AK7oZg5nnMBR2CWCPgIwZkPaBW0anCGe7JATMC22vX1tjK/t+8RcmoYYziNbgBFOR/OwqQt6HXRsOXszEL9VUvDRxeept9SBw7kzIRri/oJQvN1KTtJ8RAQZsFR/q4C17WvHOtsRFowrAMQbRV5njH0jnQ1x8vO4pxoH9VlUSzEfTocI/6N/Jq5jHGqAlZkZlFb0LKFDuQ5uWdPTCO7RfRfvBIDedTtLeMZMqs+5u6MqEbLJIFpo7olnzPPeJ7HvlAvz0AC1HxmnZvsKx3UG/5oUyJrytPa0WgPsvaTn3ymnL14uXzvPJ0eNt0tf/7p4+XLr3+AzNwlo7S/fEAmY8/jz0CNulI++9wphiBcBuBuLb/+ymkKk5772KBFU+/9JnjMJU8bH8qteTr1d6LUujVV8VVgVb2ItcKlGqPrPOR24WqEcmurJupB8UAATBvYBoA0yWP7D5R5qhBtNL2wMBc8ximU1VXSCFYvygX1PjRs21Ea9rI7e/ZM2c9mZiWxKHwEAblK9EkPNlrXsHs2tTZ6NIEHfhMZvQgHZ9nnBUx46E2NxWxoQ+LcexjiCP2b0iIaZTEE/63g5djKwGkIrkUa87X1rAfzoc/afu5rBymxBgKG3x/V+5Garwo0oiZ6KV07lx6Uxb5Ur2D9V1MSVqLK30weaHo8vrimTOpXekr+28NkhDm8PZ5/mUis/VIPAOz37ttVvvfO2/BiCeOztiobUwqC0CjWasA/16G/115hpYRkYVb0SE1l0ntKnYw9zJv+KED6UT/PPUoDlosWxnpoCWNdQvZRNoZRuMdo8E/0zlTXKPI2z1QZP0uO4iwRD9OKdm/QeCinjno8Rjr+EMZKYoH82g+JNlhVfZ33RgV8pt6aR6sRiiI4qyWVB4GJUVe+VDRWmkaVJ42nk5emjGcK32tmRNv3OA2lf7jwiFvUyOtHCrg1Dd+1ZzcG9WI7+2sgIxWdIHkZ4+X7Agi0ohMduQCfniGUbkRneV04R0ZWGiCLyG8DLglwQs6bQk8FGdfnbE4AHB6HX/sMfKQp2+mcPl0+RiT08e0j5crNxXIJJ/SxyW20YDoUhXYWKy4tSUtwb+YxwvPltTnWjr16YmWhPP+pJwnvo8eoHrp19kb55vkZumuslp949EDZdIR0K2DxytuXym++d4Eo2bbyI4DQowBcH+PGGeZ/o0O+zVONsU5y3m/Tq1hKy+aWjn+ZCvlVqTCmutuoUfcguN4aFNN0dj9oDeCzuCx0SosmJsAKA9Ha3+XvnTRTEzk1CpqR0BY/DD2ZOraPVPbZibyWat62MtKKjPDJtxdYafWSM1Zbt1Sg1Bu9h+m6/Fx/F3QlDXE4JHAUccQO7tlLH9fb5TwTibZCv5pH7uyEHYBXfaQuluKkTmsGKmUlv08Hy3XLFjT+7ZpmdMrXJsUl7sWzJAAFiI7jOPzon3uh/AjOyEE6oTj9SPrEXnp2zhENPE0P2fM3iRhuonVO495Ok07fx3jNGfiUcj6drPbOW2/HmtiaSf1gn1B/7lqNE/H132fPno2i2e3YHoMtr7/1evn+mXfLOZzVe04BDNqafFOdetKhUER0YIPeETrZjiz82/XA/iwj0w5rmeDfm2gifnBqN2d7Fgd3bzghZv/moJ7sg0MdfUu5D0dfaxuX0DsWpGwncmVk7sq1aegqnGN6bEtXsIhXh8bK/I1OxwGM5D5kSt79DRvZgdB1RbKBEUJhD5zU1Nmpj/ti3bzesNqttqMOW8mvtCc9Pz70R0xjbtzGRhVOuY++zN5vl97uPyt+1+QsP0ns4mW0mUZ1BfJ3cXpH2cMAtOAC5cLzotxVbFL1spQWqW06mptak36FX71vdNu1GWGNj6DHZqDlLAn8pcM0GpX2cUA7aec7HNkWNMizEPqk2YrkdOb5yGdPcBkOTpfRSocvP8dznuBVebMv85RRcNJlf+0nPl9+5Q9eKnPoxL/24jPlN779FuOo75effZoi8VmmX4G/vv/aW+WHPvlpZJ3pYMcfLf/6O2+uH9uZC15vMKvjW1g6Dno1HOsFRUnruZxrgDSKe5qCCKJ2E0r/7kdq9SB0GJQNhIprjaEUDtDo+S5g1I2wPVD0DG33tIiXN0UU04WSVC0n1Akx3sMSfK8kLIdngNBOwHkxvXOnkXedVqGBr0Ji5TjtMvj9VVJu5J7C6xNgOTY00oYdMFQoK0B3GoKtWJpBtqemraNaRGn4APXf90CoF6B6Ttd8sAecBe02B0xDLniMUH07kBmx7N+fn9krhPiM9gvT6iGMXYGYh2lbRL2IivJZMU6tRUR9rQrSiM1S9KmrB2WCdiOfYTaynvFXvvVtqoOJnrAOMVZO75c/Ht57VBaviyzmvUd/tXbcQzk0g9nWo1+H3vMeXq9e7vLf/WFMcJMH8qMA6ZosPriL0Y7KiES0uIkbjDV0jnk2pvdJlLExonXbWJsVFmABYBg8nODsUSRgpBnagtudI+usmEwOafT8jFYsmyLdFxW1Oi2mR/n8nIVS5XOt20A+YzpOXtt0vAbT36VTobxEtKwBid45CLUYGHEtLRygpoGh1Av5noEMN8pOAJvWymuwllwrKnExgME/4vcxMaSB0IT6w2cj3z8AOs35nWQj9gHwnzxyokwBmP4cuuKHjDpghC9emS8zKPvD41vLPlJCd5FnixPv2ZqJSI6+3N0bt8s3fvBhFFs8RRr2yeeORlP7TYLQ92fKd6iEXli5Xb742IEy/ui+MP7X3rhYvn7tNuM7l8oP75soR57mPcj0+6++X14lMvZdZR3ZX6A6ehdAAOQQmZH3yNK8xRjg+QbSa5SEe4lIyJqD2hvx4chQ72hFik3/sp2ZACs6JfZuJJvj2rq30eA9vIya1ksD45qmARqW8NAjXE/H3Wk8yrRTkiLr0gIMKUP9PfZ6LOWk3/uBXtL4WrDHA4yg0y0ktTDINmTXqEDXCVtkTaNZimCrqpCBnKS8ZMFF7XNYxxfmWc+WZVUnVr2SacmMAFegUc/ADqLj2+kz++knHyk/R0HFHmyLnRbuAwQU4wXGZ56+PFNOs/f03Ir2THmWwva0qTIxuhgbMwG38gY0jD0Y49jjZjM28VnaMjMGly98yH5ZlQ9nExv2Bv2CP+D55wE2u3ByRu3HjPO6F5B8iOjmEj2qJ7eOkmVCl7qv7McUgBYGYfkX735YXlmhsAS9MIUTtovsyx4K8GwXtQ36T1Rk8xwCpqAngGrUQz7bCGgqgpys4aXpm0wcJKCyczcdAOgZKoiL86aFtw2RU3AqkK8cWPRDmMKWPTHenk5Cx+MMbNDWIOSkA5EDGWn7nDp9oKsTh3BuIwhi4U3DGkHrGdJfg/Ryu6cApxZ2NV0WmTWd34dFFpq9yXvwWhGREoAiRyMWD8nvdASre6B8So+xcw8LEYVBjm3mq48qOuQhu8Ysy3FWHv1f3H9dmzF0xR4DZHzkLfbdHrYJDLMXdshwc9yDcoLe8+8+W5ly/jBgmk5snv0EmXG/LfLuv4cdBO91Ak7of/nX/1L5nS+/VE4c2VPOX18i6HS2/IOf+mz5f778XYrBJ8vf+sJz5Zd+66XyDP2Z34djvGvP/nIWx/IzTzxWfuPlh4DQdQBHFmQHZqIRTdu0tb+9uzVvOlYyRnEFkklZCqAY18758IPfDDLHLcu0XgqqIPsaQCgb+cjuyUhN2vB8ivS6c3Q1YpKo7wKQpkh11Mpu+HBOVeIA1oOhsNZQta8fBwgsYTRu4M2OcCBNky7xviqMvNdRZSicbXC6LhEh+ZBUywajWwAoU2mh0E2HKGwh0JXPZhhdz0hv3erD7aT45rjWcCS0e/x6nB8i/A8DQw8D6fFWI4MR0q/AP0FIv1/9Z/aAK97ePj/uJQGAgIN9S4DogXNNBTD+LLkuuUem6YxmuWGCcI2Tc92/8IlPR8T5tTPvERGtrZrcbP8zjZyRsry/YRkLkWr3+BE6YgCg+2fMf+c6Dnt/cd0O3PcGPX83AFbtYn30aXC/yYsWCBLJELArfxlBVFkYrbTiVsUUc8yJ4K8sG52icp6omGl5QX20EtNLluuHvNunzXtUMeynaloj5rrVPnqVUxkKtkUTM5LvvflzX7fmuVbXP5Roe3YVuMbIyKbgz+cdKKyUCdeoA4/RPqjpgT9rvUPGlKXmzIRctqhIfn7yizPNHuvbGaoY49jksQe7vUJU9iu4hShPFeZj+/aU/dswxDenyxc5159mzOZ++n5eujRXLi4s08JpohwgsgXyrUZQ51rPgd6Jq7NL5RuvflDOwfH8OFORnnzuSNm4m4kxjGGcPz1dvkkRiun4Pw/QHHl0r+NNyux70+WrF2/F1LRPT42UAwBU73vm/Gz5NoDtVz48VzYCQPYCPlZNsxs5QD7evUFVPoWTd7iGjkgCIdfG5xt2ijICnADVdYrCnGao1SHrrsHPdV6imh2dFj1kpS64LzHisY4/TufV667xxapRzK+UMUcL6oS7lzEUISK0NQrmV2/8+/fnzwdnpoHsLCxS/1gkoxtlFkralBOHTAMbH19i3cK5brLRXy9lMQFKcjyNkqqr1FMRvceYJ+B2pGDy8/pzvyZXAEMcxR04Il/8c8+Xn/rUs0y62lWrionSKm43oXacm14ob1+ciVT8btLrnt/tOHd+nhvjeupgCVD9sjWb582iLnWl1Iul+ZvlyNGjzAgnMkk6fA7azm7s2YhFJYuk8gXod+bLIQDkFnTCCHI2ggyOBS+VJeH5ovKaz1ug3ZPUsgWCKf/td94uv0vR3QGiyHstKL19g8pketgaMYdgG9kubOIK1AJBqeuljYzuHXzmHUDSLcDnbVvt4GssCKRMGSNUtkOMc6l9AITeJeIaaydvuUNy/XlPuR7IijYg3vIgx7+XHW12Aqp0KAwiud/rou0tM5Y2ItPRw3I5wDimk5vlCEDcZGvY4e11XRDVtPP8qe3WFHpkwnoK9iWAuOcNO+D69hxksYU4JYaEENRyupbgNCbrmR3USTeQIYAPzoz9uFfRZ3uRpwWCYXCj/XHja2a/5HCu2jSzOBdigU7H9/IdOtjsbUvV986uj/KAEyq4bcC9t58RrOCeNzGK8ygThJ4/cRwZXC6vwrGXY/yZx/aXNy9f572byiMHdmP7L5TPPv0IIPR8DHs4yxCPFx8/Vr757gcPju1M4zBsZOJ74YMeS58GdVEiHrDGK81r9MZk0C6hxddVjolRa2TFFE5NEq3/qsrN340i6E8e2FWuUKXqAmxDQdxjx+y7FalFFKKRJw+5XucyisCU+BRVlaYFD0KwPnfmbDxD5dORWrBnG5+9raUkTTE5HUJAtZEQs+mnaVpvmIqw4bpzUK2YtG2OQmtluCEUrxetHVQKYWzZaL6ZhAM2Q8rjrr0GO8Az/JThgTfv7YEVaEKQPx94mP3P3ZcGGgfX6vhhee0UpEH0o/Foslgp9YcHObaqRdiqwq5j3PIrPV+/j2bhyIDA3fSCQCzSqxxMC8JG8aid+vT9t95hWpUGwBFqVZZi+sjQoYnDkkHQIXmL5w+ZqC+ozs1HwdM1jzzvO0HN8Hr2694D1wAEHejKFE+Vy8rJjcPM385bFjhuic4AlVNtJaTy5yxz02cZJVlsXu30TWYyWzzE9cLIIUeCwnkMsGk6x3JqtG4TwXjk+AmiKlTgIm9G3u7IaePRdaoipciiRXodgJCRgQShyraK0QioaVTX3u9de+99J0UYt4i61PZbVGoqkyrdVhCTaxLgqDU1f1gUNPckow9Rbel56UBtANMGSBMIRxSJnwuGk8ckeMp7zPv1eYwuzcm1Yl39Utmbwl6EO/Uo1dRP7T5Y0/P0NfwCjuPTpnPvYCQ4j9uWZsq+J+DcYii28rvZC1d5bpwrIko3cWpfRUGOAoBOLM+Xpz7/BCCUtD7yPPvaufL9964x831T+SxAc+ujgEr0y/XXLpZvXMIxptT3Rw5OlYNPkupnH9/6+pvl3KGj5RVIYrNkUJwC4/CMEfbhDt9fYH9P09roZmvH1EdrXPcAVYLFlh5L45F0hVxnZTN47236lT9PgBA9UtnLKJTQuPmH34/Y8LqN/+upRbnHHqcsRvV6ofPRBdsAVM6hzii9MmfWKB2u/Htwb+3s5vdp9PquCnGOOBfBNeXfe9DXdjCJiI8dNbhh6SWDNWl6cl3ApDOU+fOsrk5Qms5cgHn7sjbu5kMdUeTQSUm7iSD+3I99nkK0o5yx7XEmBKEr6MLbRKZeO3e9XJ6zb6fZCdp0QQkz5S5Av4GTsQ9KgX1CTXcbAZUGYBsmz6vp7+u8fmLHCDxRxkwD+uBrAESv8sC3y2Fec4DP30R/20me786t6+hM+nVC7ZDLeQWazgbWfzu64o4jP42Uonfuoh/ubt1e/uuXXit/RET5qYO7yi7u+f0rH1I4u4/59tfKkSNHaV14heCLGQhSpRZsERlcsIiPsbZXrl4neOKksLFycRruevSwrAWPkS1k/WpFueqH/ecaCUIjSNi+AuR1urlvQ5hFiwmMUtf0ejhkr0KA7qJSsSpgSnpPODPNscne0+nEpWOdcpz2oiVw1rJAnX5aH7zJQmFHadv722BWbVcYHSOkzjhNkPdr88zUSq2aJApollVZ8Euckc3vxRXLZvoiiLUWKV6y84TtwSKlYbHvKm0gt5ft0EKuAUJvYgt0/KKIqjXeD/3OfaVDaZGbMt47l4kJEgdk+t33ZjundAhd1wwwmTVJPT3QK1LReFiL2JxguRGKxvLq7crgomjR6+1xvC6DPCTIrjgljlj95DZ0Oc7kPezWPZvzo+dXtozWdHwogc6g955Abkb8LLI7oZ3WhdsrAF37XYal1qJ7tdQ/og6tF0jAiHjTw8PwGSnLezM8Da26nCKKcYnDs4Pxm/IQbGURVX0S++Ubohw0cNsJgZuS38bfGm8X6AjKwd+r4HZBBl/Ae1wiDC751vYappv18lW2cvpm6dE4tW93OX/hCoK2BX7MZERBb1A1f4cNiIkZAc1r83YNksThJPxH+orrLSCUVncONzTvz5VrE+sTf+oVekfgz4o8xeEKCWk8ybrQteFtB576lGyCJt82UNp8uMAvquE80PJM5f1EeL/1JZOwHenaahxjLqx3zHsiymLRSYvK+vMo5LIYnnU7dfhktMJ68/3TVHvTjsQUtP3xOr5WOjm9gRkG573XmmuYeqqX3f7Z0nHqQdOfBUYHEZ3Yi6pH3Zu8v/r70MXxCtfC2c0eblNvRkJrikvDTTqFv7cThdAA7WMO9BzKRO7RLH9vAjQuGDmJwqPWsqMJhMDCiRte31YrcWZUPnz2drhCNj22tYsE+Lv8O9rm8Ps9GD+LYy7Sx9DIqmsskT09YJWMPQyrV15l3shrPF/ztN3n8EPSGYgHboVk7byvgZaqqAd7pfx0esUL5fWMssTUjHq446/cl6A0tDUIeTU6MEi91aheeOEqQBS9XzqbfrYFAZv4ndWkp6b2lFsY6SePHS6jl6+UR81ukFJ3v07Cp3v8E4/R6xGFSVHS2/TzfJc13jg6EWnPOxjkHeiOHztMZTT8zg2kRu8Zkb54s3znD18ObtZTJ3aXXc/TH5hTvXj6RvnDs1fKPYolPzVJUd6zxz295cKfnoYPupn2TxgNaER7iGi8D+/PZ7ba3VT8NZ5vFiNlVNI9ychdpjMF4XGW2b9YLtbE9inJvYwfhqxUnexXptdq9LNW/dY1FITWPVxtvLKY6hLpv0zL15ShTmLuQ9uokBGdIuVDPmSj/A8wRnW6qt7q6R2pd/JnoXt0Pltz+GgxowJDJrajHywuDaqPz8Nn3ebfWX2f16iisxb46O1UroEXDd4x8iY31ixOzFHnHpeJhPoccZ7auQ6AKbAJmStUhe9hitBq+YWf/DFA6DHa7+0CeNqfk24fODWnP7hUPpxZLmfpmhCdKJCRZfbSkZc6oXLAffYzZ86Uo0Q6PfMTOOTztHVyApTOqrSD+7Sv2YVMTgHq5knHL85cp8ftjXICML4ZPbmRkY1bQGLWQGDHAetgVYDv2fPXAKHwU+GPO4FpCzyqPbvgDwIkJ/n7t67eLf/D6ctwCqEGoGc3cz87oIfYytBuErsoOtrMPs+RMZDbqS3cPjFG4dWGcpV7nKfl3oJBGi1XzIY3uquj2JRh+7sWSNUIe8iMZ7SLCaRdi30RB6hjeIfRw9TzglupFtmLswGKwWtjGlTjakZfcds5Nh7kwHkL2a8WVCCaKemKWZoUt/13j5WJ0CWh8x4yEpf3eL1Bmp9LGETY6pkJcqlFvAJG7SRrh564rTOA8xCBMNZ6hnOinEW0k2dMuoj6WCwfkV2u4Xmu45a5b9ZBu7nKgmwmOzPFfU6Q9XViksMLDOwEHaUFkDYjazpBHsQYuKDM69CbAW7nsUYu12g+/dlJ29mgXSxU6uEKQeue5b3ne1fh1m2OVmFW+NfnMCRgxHxLtKOs92qP940WeMchl/9dA1ar/n7jxjUQWrfo4V/DhiYUQOvp2SsDI6JRvae/0Cpc44qt6X3vXfRgYQCCFKK2Eq1rmI8fIX7V6FZ27RTE/1EEwZCvaRr5hKZNHHfl/NqImGJE9JT0Sm7BmdHYxkLJUyTVM8bv7aO1SPRgQaKtBSMAUj9rjMiKv3c8nPynWxjpnRh7vZ9FAQNKAIhRLpOiX+Vnc44wo2VFVCU6P17isGkvgYnwRG+RK39UYVKueFOFoegVRN9rxWGkMx6Wq++2qh67ljoP41/b1vjDYS+/6oaPBrmhMKQaBCGoKnq/6n7VNjKhKNyW9vNw2gavedAwZCrQ63zsxCk89aVy+sL5KPJKdPdAuqV7vh6Q5r3kvQ1oBO2wxe/bfadR7OW3u+xgbfIZ+9+1h66hI5+uc8cF3EbZvP1IX0YUnihOi4gHCGhGXlDh6+QrW+Qw1rhYktJtcXMTJXUPJ2rJyvVUlO0ZolVN85JVkq5jLXa1YIIW1sj8Cn8C8CLret9H99OjkvSZLZ2mMSSCBhckps0EzaR65Tk9w+skt7ffA/dfpyILWfq1CYlwvTUoKv1OFgZgQK52e57YhzU7EJcabkk2vK+5573jFK+xALBFPBLsJM/KwMQOeG+Pkjad4gP3Te2I7MMmop1L8Nom7MnIen6Bezv+cdPxY+Xe1fnyg7culC8DOrHAUQi2igf/Q1znJz75VNl4bA/RILoNyO+iqOjy77/GeEWKm547VrY+TjqedOft1y+UP75EJwjW96cP7So7nqRnME84/86l8hKjgV8bIysDQhY87qTSWv6XFLBvnT0dLZpuEQnVOU++bMrjcJS5/z7XYKA7G5jKc5H7lRGQ4XXM3/fRwN4BzH1MvWW1sPKos7PEPY9rcOEkZw/OvE62BBv0IOwEJ/VAOH86Ok3H+PN7gMJRUpRGQoNDGU36jboZtbQ/YnWCh8+q95wgpEZlDSRUmoGV7dHZJE5wc3YMGiDXgoLQ00ZD+Z12Rycy8qA8qyBnAu7wkT3by1//sS/EAIRt4yMxOctx0fYDvT63WN758Dpzve1eUB0wP/cgfakDYDeHKbpJ8OXvs2n4uC3aALTalc009j5+7WzZRkp/FsfJDMhuaGe7BUlYEmsXbs9ep40b1wEUbid6eeX6XPng+gJcT+bXe554ZoY7lZNHiWLC2xQEv8844P/k6+9CW2PqExXxOyf2lulb0xTv7orolMUuZg/tfGoV/Ix1E3zmeSr+bzCVSd6yDrCiNUKWYJFelRl9jPoQn68FS+JsNiA0nIKP2gP3QHVvTKylgkNPsq8W1vpW6qwGfOXG8IufDUBSC25U+amC1ctsbyfWBQsEpXJ5BXYtih66LR2QgW4Su9RsTHbx0TlTLMyyGKSqHV1iN8NhvAOn32vbfs+iMjNYgtNwdJC9aHVlJkLeLvo+WtU58Uh+s04UVwq+aLa14mfK+7LFdzykPN/D8MgNnt3iswx6xYp4H2awmmwHWIwfVwqI0dCejtCvVe/ABrgUs7kXjRLUF/H1gYWMLCeYze/ziPdBnb7KPn8+cFINVLXP4yFf2nDy6Y/dH6RmuVoqq053PHDw66lei7kPg4QctbkGLlvz9O6iPQjtP2tY0dZl5T8O+TjomtgPE0V2k6Kk+OguVexEMzxIYcDdQF5rk2cF3UhJ9ArF8LqwTn9wkpKHZQLjPE3qMfhNKB0LahxfZnW9zYK9nJHEUTzV3Uxoug6RdhTDpAc7h5Hasn0H1bbT8FNJiwJCoy+j3iDewB0in8HNamAvPCWjNE0RpkD0CtUEfh3zVSkJ4c2EtwDBuOPj9Ws1/O8AggFijWKGdNaD5vtb5Ckigv6si0D19IqaBVgTyOF7dC8GLV44OEGzaN7SOgPBDcTjGKG6x6GLtcGLBCAdO3CAFNsq/Viv4gDUqEf2O+y9tx5AP2zNQhU0j/thkeJUXoN1as+dsveA3A4vaBp2XfRs+xEXFYBVXk2A/6SRtEhQRK/i5xWdK28qc73zKPbie+XwOvxOZwbPovzDS+yuExGbmKxklN2q8sq/8rONXvj73UTzjWSm8nA4fpXLAAAgAElEQVTO9rOPnIyxf1enr1LBKvilPdGJR6mwv1zmAFIqRvfEtJAOlsDVCKhdJHwOI7XKcjSLbmtbW16vfWWQI7hauf5hYNa+Porgn69ICkOv5HqQ8TAQGj9rzkZsZeNwJdAyWr+H1NVzZDzG4NftwNCbBbmNw/jIyWNlhb8PUwn/F3Fa9z11sGzmtSsXbpRXXj5T/gAQuuf4SbQLPNxLV8vPwu879alHC0iW6V9kNyheuk+UY+4b75TbH14re+kRupFeofeJBtylbdNvvnmm3Kdy+nMY/IOffox1IbJEO5JvwTH9Ko7uDJGnbVAB9hyA38Ue3IC7d5H9ePmDD/jEGsFQxv4s+e/PwEc5Zr7mo5yqj9K5PejtAwV5vupetQI41QlOk9H3/rPSgcn9DGpSOz9eMwxXqLcGBpN6VC1nTJcZhT87whnRMbpCI/RVgSETWG7bO1P5b6n9HoAPZzPy+/6Zsiree67lJNXOCYR1Fn2PEdDtyMsYQYqrtCbyo1785PP0pL5TfvITL5SnnYqHHHhOLYY1bTpNF4UP4IQKRmfgDNt6KaP30iN8Zp1Ar73NOe1cVGqNz7cA5zXAGLpv/MLpMvGDb5W9gNWbBE1WKYidA3Se2r+PhZe6tBUbNFluETm3AMZBLbdml8v7tIayfmF0C/qIB6M0pjx1cj+jqG/R4mpLuT6xr/wHX3m9HDrKsBZs1fj4JP1H6SSzk2j2va3l4oVLOMXQ18js7aDy/xrXnyFienuF+0R5rLLx8lG1vYJO1yR0DfZWCxUV3Ko4wVTamrDDQzLo72ONHZgBD7X1M1Y+BHfSO8wKhcPre7Vh2s6mUIIjqeMfzm6Nsi87jc9oshSkLiKeDol/a1dqEXIFodmubljNp67KqeFxH/F5Vea8n23abx0Gg1tODYuaEPQzvzf7JKddx8MMwl3HAaMrtG0uh5HxOzgtUjGUtbh+dLaq50hQusXC5+gf6mTBWuDrmhhZ3AGVwu4qK56jhzxrOoAhx6bmkbvsBa3dd32U3ahstwesEeRmqzJInBSsXL8EmD3Q9DVBDWsDT9IBTb3S30c6hwN9z7Pm77N9YOxdGYqEPmCcm+HNn6+PZFaU8zDPtEZC02xViDLsxT4MAKQxGVaEMQEB8dvGih0ntbBi82cr0ibHyjJg9C4KfjPGXM9Erpvkb//tpoQgssnXUCxjcHpW8bir0gOk4kUu4ZFY4CHf0wXfQ3+026Yo5VzwhEZE3Si/d/SiofbbgNobREVMZ5yFfDsnyNKwI6FGQOrc24wePjwSOnwQAsykUY9oJgKFh6rEksxfBwLyvbnCafxzL2Kt24vSaxkcYsGNHmUrSshr9e9NRV77l9Ur5d9+5iA6okJPUKDSiAO7VtAQe6x2xJ3dZIVuVO1Xrzj+ZyUfB8y2IOn8xKFfF31dgzbrAHGTr3Vpn87o9WsUz56Ht/3df0Y+X2+kA+61Z0vAFIa2AcXAmfx+FCdoBsPhAVXubEzt11pLDKKWvKa2QKpUDQuVMmqjt3ubFLBtUNrKxPujb6aeVUs5GXEcRK2yeroJgArHL5sjnwA87cHwbZWLg8K38vvqTQybjdlRIH6uz+H9qXByXKGEeccIZiQpIwXyM7MoqfoU7Sy3f9cc7xpPPJ2d4C2212S1ai9rWdzUr/1gz7p9TGWWz57tSdKTTn6oylEFPsLtPA73bj9ytQeenSnR8++fp2/tbiLwd8oxlPKnl2+Xp77wsbIBmgQpjfI2IPRNdMQtn5Wq4ynE9LMY5QMvAkIB+vc0PqaOiBwtvvpeWT19qWw9zGQ05s+bgpr93tvlFcDIJQpVfvzQVNnz2SctySsLb50rrwhCiXROHT9W3nzz3XLokWM1+sN9fe3tN8sFuYP83siV/mcWXgzoIO0s5DolX6s3vGlQeg5cr8s/CpSGzLT9fNjn+fu1DA5ceFOKRljQgxrPPLNeIyv7U9/k/SbnLK7V5C7vN17TnBf7C48iowK2cZyD6+hg9XJg1M67CeBipKfxOdMB8xn7VH3IUjO2gqYAII3brMwmMI5okjqBPTnA2blGJFJehy3UDu3bWZ4/eYgeiJ8oh2gBaDTLa6jn5XFfY2bl3N0t5QYg9A7Ojc/n51g86D0eJwW/FbuU/Dr/HiWCLNiYpVDJgqUV2wF+eLbsfOu7ZTeRzquA2ZW7zHUf38Jsd1KYC0wBBJxvI5Ip0Fnmc0zpv48j9MGc05k2lCeoSr6J3tlI6tZM4YXL0+UwI2LPLW0q/9V7l8voFNObovsDo2txwBaR/ykK9xawfVuI7t66drGcOHqKkdMXyjxy6HhIoFEzSKZSaweaLISLwqYosKsp7FhLKVrpkPL9utZK7IP7Gq3W0WthX5ozXx1iOOx2dXEfIoDyIAjN6/lZAWax4352z88fyLLN+1tLs5w/vwa6ele5BWma4gn8EeqsNn/XX/KzLK616MtrWHQ2A03Pxv3Rloxn2beb/sM67/L00fPRxit6u1KvYrbFzD3XioLpsAGVqiUINQDgzzIS6vWU+7oWpuOhHPLmcRyP2/JNPTOub1vHOMOJNeKbtR6hfpu8UP/tewLoGjxpdrCn3CT+Gi5a6iOZXqfPNKQT4M9Td+W1ewCb99xzweue3Bse29m8miZYmUZfpzQ6JN4rwnUAgZ1cA65Vy/QGPhXUcLqpL07KBUlFpbDqEewbRegxrhPwM+8Qoh6lAa/gxihIFnGkp6Vi1DjpLdaoSSXQW9nn7ySLb8XTlpc3xsG2On47lcoSfgULc3irJ0+eYFrExSCXW/RwgKlI52kkLKvB4pB5CByX5xEOPiM6fBE1W20tqwbRHj+7eYPDa5bK33d7AmL8HcpEj8paUcG2fBOjUdnMengt2xl64C+fuP+8BAjpEKRwKSw9XyT3ZRB+bxB4U0xmqoYp+7J5L9kVwNMQjYI7wxZgIdI06PbqIgc48VDvJDJkKnLgTQ8cl/oo6+596PtsL5UVgrmOuQj5+95Ae2vC+YeB3IFT1C4QgFNaRILWBvjq4Zc/5yI0uW70hRjDFt5duGfrojc5Ys552PaRyxnbmzFEs6Tq5RdHNKCtgaA5PX/XO6KR/K5vPxK/b8pIsOXXKO976tgJjCaGR4VJVOQKEcCLVONfRN5d/2xq7+tz+EBeZ9DEG+XoGihzRq1jLzoJS1UeTkmLamWLlRABlVI6n23vUq5qL9W1fRiOcvUAak2P1E+MSEJ7bxazpQJ0DbayN08zL/4ohUXbWGv78jmtqxaDbCsnUcJ/kUKQA594HK4yfVVZnwsvv1muw38TCNp/WKX/9AvPlU2ffLRsHN8RkQnnhd8HgK2e/7CsvnG2jFAgWUh9+rXw8unydTiho4w8fG6EyWyfPFXu2y/z7OXy5s2F8pKNvjWsm6D9EMExorSNFP17ZGJepzn+tPPATfsBfnpjmee017+9nKcc5/nN7ellvnci+3XtXzv8mv79SSuycjr0QdBGKtUn7yX7zLofWUTlNTJyGZEr1j0pIHmu/TuGOmjw5blyjuSfG/ncCAg0Ypxp0cH57EB5ryOGQXesXTufAqRYoy6i/4A9Qq6UD6OTUlfGSMUfIiX+F178ePncM09S/DMSXVSqvrvLa5bKlVt3yvnpeVpsUYBKQMNzamYiWo4hcwZC/GOENNfU3wlG1BP27R0HgN0//XbZ886roJSFckNwQruncUaC7geUOp/eqTrjcDVrIR7cb+5h5vYKhW0rRC430rqJ9eWatsk7DCf5AtSTBSJrK9smyy9dn6auYWfZAwC1z6pg0PG1VsRvpBLeFPPnPvFJWui9Wt65yWQ2ax3MwAWfVieh8vdiD+X62UIuouCVmpV7UEdbrxUWh+1LnSkv0NQy17BJe8iR55g/k4DyeeysNADrLOxvGu/TAe+6ZPS2IKKkXaP5lI3UL5GJak579ioPgKze6JTYsC0m51gThNyX/b0dRX2vddKx+t+Aw20c0UGUkeeYwnlfICiWlKBK5SBgxvmeIzjROEsDOon3ZTeBoGXwUQbIXFd/FtmDBkItxvNLMzManP26L3JJjURm8CB0ZwsoBf+52fKI9LvOAfQqVSRbWaW+SP2ZOtXf9zS83mnsixe9r7AXzSb1gDjloaf59Ngwnb+UFWzpek7osNHvD3kqrcFrGs8zf54p+PWouRYzDSPp/qYG7w8ZyRT/WoS1Ck3lV45wsWM75Q0Z4SSCybZsBgTu3b+nzNy6GZEgBSUqv0wnsvjyluTU2NYgDr5Vwwh7Gt9xG4nLDSW6qQeuv7bgmDWUwzjzcWcRJCNcSygMU6ojpGtsczlnmw0OkCmZi3jCK9ybAhNz3puyy/R7PEL8bj2wSqCt8AR/KCZNmNbXdYr6ejbbHpF6RjVF0CvwOFf9Ag79uwc0KThRbJSgoRPYNBopsMMGIy4dILOCyg161gojN2GHgOBVqbxamnog/Hq6vM/UqJzd2w4c4IDvwFs0hRX9VPWR2z09zLHJ51gnKy2qkUT3XlbzUCTJPZ5NUCgHTe+9XWhYDu+xsaG/2uHtwVL2TE0jq4PmdUPWGpcmlGAHruQHuR6Dzgk+Y/CaWI8dpL+5ETsnLCFXwSnros7ubToxlZvZgNvwveeztXSlPeJ2YyyPEfn7+BPVeF5Hnr/59g9oeo1xAhB5z6kENJIqDM+G3GnPi19VSdaVko9ndD8iTZ2jEPq6e94m5oMoyLqCJo9Akl7jrK+B0ME5aBGqgdw2gJ2v7ZXq8N6F9849T6BInz98lCkeUHdshwOg8flcP2MQn+H8fmEU0PCxR8s90pObaX2yegsjQisaaT334eiu3KTI4+TxsumZR9Eb7CFrEpWwbO/qTarjX3+vbMUp3UjVMT26y93vnyk/YGLONKDgkxN87guPkJrHKQCYvnH9dvkaumWOwz+yZTupfYp6MGST8FbfZELOt+GFzgGAo1ULoEBnuu/Tl0o75Xt4rYadrzw//RlP/duD/f5M9U5ZHPPeQTAApuMZdQ8ZEas6Ob/S4GWUY905bWekB9LZVcN92YZ8Wji3NQpAHGmLUWUdZuXoCnSavPV6z+v3+iK/7yOhEZmN4tFqBwSgPUiK+8mz5O/49x5oV57Na9NkzQChu0Y3lJ//4hfKC4+d5HcW8QAA0V+e/WVS1mcvTePgEY0k0xN0G9P12JI9FArZZUKwIiASNLinAbqj0PBemSbrYOBBYLbwxqtl61uv4DDeKBsAwhbJjpIb3o+s3odyhpZhUhOfrRPE+iwg5zdvr5a34W2uIlMjm+v59Xjtn0S4kfPTtCXbDGA9DWDeQVR1F1H/WRwICxkPHzpQltA7UkxHec1FgPRZWpLNs9dbqXS+E7SFGnGsPLda9GJwJeQxsl21vVHKTp+RSgDq72rropoS1vbaJUQHXmfc/bC11CZkQP03T1ApwW8vQ71MDpwbHSGftAuK5fepo6NgqumUTOnHGWhgbb1d8VnqGGS5wTAcAmY7DdEVWCLbup2giaA8ZS8nMwqs/YpJdTyHGGEex7IGj5niCP3CZ1enjgJOTcv7FeDRYmrtJ4XPfvn5S3Kh69MF+JSDrM006NXbr+Fzls/fO2C9nuwjlVlklGexP5+DPTUQ0+5xnROQ0ewuGvvQPRraxF6vDM512VAjocMPM6zge8948OZWmFQjPtVwP7go1R0aViC9kVn/nmrYs3Lea1Zvlp9zuHdgXHdsXIJgjVfIJjuhxIMsXyK4MiozDrmemlyiDy+RZjhxItK9M3iRgsmbNIh2nGcYpvDsBR54IwiXqXvTMhYmxQHkKxrO8pXTaGKxAYwzGKYdu5nSRAru0izKASHa5NSIVhHmogYIzXRqA6H5vAOgZIoqjLt+GNwQrnGUKNYS0bFbzLq2CMoomcorGsF369xHo4b2O77tN10jGm2pJGg376j/fS/Aw8UKee3a8qSCobsojF0crlEiFjUVymETaJIu0ls2mjBFc+NpnIPPPvVMeQZe4hzk7X/zlS+X25Fmo1F7VOGuta7qBX2gbPhw76evmvZ+BjyeFu3IdRkGMBGJbSAx/t0VzEW007VXgF0vLhqy3/jO2Qw4D3XuWZXRNdqBRQ5r16jXSk5cKFpTgbwnIvRheImYsn4Ws92xuEiHwwOdnFDe794qP3HdrNDkZxEhbSA5PFj+6DCZ7g9wSXpY2spjpAKnSB8+d/LReP6v/Ol3yxUKCwSNvjaf27YxRm8EaVkwYHunqBy2BZk0FdOZGvMhmUq56AFBgmd/169XL5+DatYWLRt2UtMR6iNpcRZ5jp7wnr8fGBor5lHYT+3bXz7z1NNxdo2EStLfTmWx/NjPAQ4/T1+R8U88Sdu0MaJCxMatmnc7SXneA4DcvXqrbIEDuIExjU5pW7lKFTJRys1Elsr8dFk5c75sGYVbvg+jhMwsMxP5FVKzl2jv9BmqQw68+CTggKjGB6RMwVK/ce1q2X74AIUlk+XNs+/EWEaN7gX01pdfey0mjNhKTm6Yxzt5ocp9RiP6CEWvn3OtMq2cUQ1/3v/Mtcq2LKkbhiMYeXZyf/wcz0ulj9SzUnmd66c1pR7J8+TnZFuavP9eHlIWAqRIewIt7II64cXnpLMAQudx+pVBu2fEYfBM8Po+OpM6oqcwZHTHn2VmQic5APSQjcp10HEcYe2Dn+jUIyN0O2mhtHGx/Id/+afLxwChtqbairzEMyILl6/NlBsLq1AptCNE1LVayF7oQp5f3qeFsd5PDIZwGIOAhmdRjnX2dGzv6PTRR/bMH/0e9JDRMk1bp8mddGFBNial+PBZ164zzQgu506i+8s4LIs4LNPzK+UcUbdpuJtbR+TfMooa+XZsqPO8Wb3o/jILeJoCbZ6Ehz9L9NN727xlQ9lFKx3P+5sXr5QLjJxdDOoC4EecA92iFhxWpyOqw5vTnSn4jDCmLh7gAsFbC7ZElDuAak2b74bissB5dA2lwxm00QFR39geagZnrdeBfTFv7n3KrGvXO0+p58NO1Mny/H6twLa3GVFUm+CV5676w96rtTjNMJKv0Z4FN96r8Tv7YPqV9QuuScqwLR7VlUssYJ2QNBZ7H4VL0XWnclQ3EFTybHht1zjqISxYgsMuPpFX6v7ai7Xl02rxWjtTBtNSF+SZyDVJGU9bFHqZy4TdYQ9N/ec57G1/Zgz6yKivCz3Qop1+PxzdzD3vHcW8p9yvfN9wAGFt78r6dHykRXmXzmeE4psXUH/WfrgWRgpwmEUZ9fcClLox9au+OB44hLpWcA1+HYJSX1sfpFXT+C+VaAhEjSAKcTWuu2hGfZAK0+vXb+BxwPsEnEYLHH4/IlfJKjU2ehPCvZuqspuMOryF4BvG9kXRRsdGvPZSC1mtimECJahi2Ar/xmKGfTS8vo1CMTpiaw+jqfbVi3uyqS9CdI52GssY/ZtLtaItNlPc6cGLe27PFjvT1rYJfTx0LEk9pDXlChEZj3o/SsUD4bVnUTq2arAvqVHDQTS0vn3dV+9NxJ7lLmjsc9GrXxCpx6xgDXAhGO6qAn2r7RU8KF1heOxRRHR5jsO0AZmlz6FNpVXM165BnEfgx4gQG1KcwaDY9uMw3QX+zl/5+XLx0uXyK3/8e+UyUSe7CJje9+J9NNPPTYFNQY4iHT3YAGk1/Z+Nhaun7sJ3jpDeOkpvENGsBM5YMeUzI3xx/QbI47UN2QYAjPqtJsuuVyO2B9vWdYn0U21X5f3ZQkcHyNZB9ZOUtdoixz3eohMBGIo4bCOLu1beg0bSaumVQEIKBUbASSBREGU0pypcHZUKAtq5UXbiPx3mFn+XhM/9eNwOwmf8+MlTZTce/AfXr5S3rl2K2dSKghxqv8IjNt3jJws6BOwJzHmdBRgxNYMLJjM5n29N+KokprTXCLJL7r7UCFRSLsL5C5lfzycfdkD63/vvcKBYr0xD9QrXf6ejMg5f7/MA0DEyJbZMsZrb7gXy2q7T+ubxe0vlS1QHH3zhqbLKujgd7B7R0A322PQZ7FZAH+KNB3eXDYw3VCXdPX85nn8TkVNIemXx/YuAV0DFXiqT2e8771ws3wWUXOP9z6KfTj5BWyd6GG+4sVjevH23vOEcaXTTovx1TrmV1aOk+V9lesg1PvT7Z06HwNWehyl3VdbDuEakpDpLw4bGdU/dnEzw3igMJIQLb2ZtIm3YruOO5SzyCCYo2i1aXfVyFiF6thrPP5QKXGieyYEL/nxA2oxNrgo+eqR4Tmo4Kp4j90mx0MAJ1G6z3o5OVSd7b54XT1C4cr7PzFLnOOZ18hk/KrqbqUdvSVCZwCfsT+iPauKbhcI5t8CHIsk203uEfXyGIp+f/7EfKkeJkJo23Uya3M/XxlynQ8It+JgXqVIfpx+k0UuLmuw+cReZsA2gozs9PzvQfxbLmpbXhri0V9CFUruWsS0zgNA3//D3sSMU7QDUnBUvJWH3VlqDkQZ2tOM2OIE6sBHHsxcoLup11uuOaTlkUw6rHTYi7c2rLEq0NaB6eAJQ+sThQzGpa4mpXeO8/sd+9AvlX/zqv8ExZY2xeffk5UdNA/rI9Q4F6OLV6+t0Z+u+Vutegxlx6Nu+u6/8Wz0dbZwC2KqXKMozK4StDvAZ17NfJONsnbxnaytk3wZQ9sdUdmJfwqb2Vm1N40TZbwOSyWEMh6xxU+MeeAb14uCMKLnqTv/WntRHC5u+hdeP4vxYcLoKXUqwLeATbIfTzmfZ9lGMsIss0w2oTdGW0TQ36yb3Vxm5SbbJPsDWmtTpU3RSyMLbCCIRaLIzg/rM6DRyUSPKOCsCWaensUZ3soUav1OfD0CdtkZHqAtEpO5WNvsakEiva49CB6+nU6WzGufJdW+BmLVr1e4Vva1Mvb0OwCaYb3ooHb3QVQZW5G7rGDR7HPhlYCFja2o6PonfoYSa8ciq5zVAuSYA/b96jkVe50Ej9fD35k/XgOjaKLM+GhLCxkOMc4j2kjK3rbd90/T+TF/ltCI30Qr4XaQVJRA7ItG1tWnqCAVFi3A3Rik8GCckfgNiua1SvNe7XGeU1+vJqExMGVhMEu20IwpXq9/t82ZTcUnU9hFdQMBv3KGaUIqUAhspgjWy9rCHkM/bR+vqCZHz6VtRdPz7MP0k7+EJ38ZzWSAPH5VzEbmtQh+CobFqTsKfvboP/jZAKJ6nRsl0ZU5gkLMpWM02Fn6OfzxstgoKATUK0ojW+4gcqcwFb7Ys0gnwcG1FIdpPT5C/zO+cYPOP/94/LG+8+Xr55T/8zXKB1OUmuLyEOZoBDeQe0dHWCyG4sRV01mhM7XRYgVL2RFuTH9ewe06NX/OoNGKDfWiGtop4fbZ6mGsPtS2k21Sc2tX4rGjj4SxmDSqGkoNsV4VFUoWOg9Ve68U7BcrXrqi8TOk6Ocp1aEoqPMg20SIiNCisMZyYO/OM5+Rel+kFeJ9q1VXSavGUGJZ7oKMtpPzubsR73SBgDOsZnGMBapUbQd76DITVmyr7e6a8eLZHd+0rP/yJTwE+r5dvvPMWVbU0xhf8mt5B+YcClovUImf+7b33xn0FmfOMREubBiAHTk2lB4bCyd58ISeKczcasd5unfyU6f+oXG0/z6jW8BnJ6FoYPP5kRDwBTRqiCs5wJpG9F089UQ7RvcIpaG7SPMWKUxSWLECtOUbz7xM04n5siig+qcstAPxFOGm2gtnmOEp0RcxqJ2I6SpN6q9+nL1wOYzwCPcf9vckc7W1MQttAM3Nl6BZA8yyUnLtkMKY4yfs4IxOmVZfuldMsxAfs2yg9SG0XFX3+BGjI/xla6Xzn/ffLh1TS3kF2ootCFNw4uYZm1vwsqBhSOHQMMNrh6KDzKj98TbbXqDqVZ6bekk8Z/SvCSdIYrPUDjf01UtT6gyrLVvu6c0YFBVL+CUMen18jqX55FjSs9wE3ctYDzNFE3eLDu+hUp7fEWUauNe7BgkE3RLpex1PZCOBShwysmMkiMmdxqMc2RxxGgCCesxrhlIG4h9C31ZnpwXkWAfXRoT5SmiDePpmb4OHFGGEg3bbgAKJnWW8LXY/snSIjtZVG9T9STtF31lZoW41umZ40wg7Ku3iLFoA4Fj7gKjPdLXStRZbBzguQXUen0tcT8OezamOWnQLF9W5QsX6MjMUCxVBvfPVr5U2ayc+ZlSOosWiUTQddnrj6yOPPzUppspm5UiRHUBsQNKM8lwNwoi+rrqQ6m9zynnHpKvfLs489Xg7RoeH//Z3fKwtGcNkz+7JGr93AnLUopmLPmikM+8xeJ0+x07TVmQztVIMTUdAT1fMhUBHtXZVPiTMov9KAkfuh3DmdKeog1Dl8L3A2M3TfWfRrDUn6jxvIQARMeF9feOMLwxVvXNKKTdSRgWdDtkN/CexsE6TOQ7a3SeWJqn2oAqpf7lN9bQBFjOA9myHdhm4JwBb7CbUAeRAXmA2M1kvayXBSagcAZXF4rQJAsj7pNPsZoXs9cwJPC5vZM7Njoe/jvLUxpC0jlg76MI7ogeS6D+6+6fVl/rg/Q6mHh6/VBwlSZ8eKtmBC3kte0+d8GAe8B7DttS9teOS52qw+vqob/lH3/9CfZ/Qvf9mH0P9tL7QGQutnR6g8KxubN+MBiWbU/JkgvbBBI8+m7AFwOvbMedy+x5YXTktaNF2MIpm5tUA122w5cuAQ0ykuU9E+EaBrGs6M3koULalYmjJWeK4wxWIXjYL10FfwbBUwvViNt03x5wEeMbd7bKJcZZrSUihW105vcTi6u7YKH7VhFUGF2Y5rbKctx8dPPV5efeP1soKCiIkEAAunOymsdY1r0mHQ1uffdrFjm6uHMgYYqt6OQi+aqCB0IA42BQ4eaIuSxG1W5aeS2O8EBKI6zntWMds6RJDmIQzQjkHfinE5QKPdv/HTPxsVtb/99T8qb394mX/fJ1I9EfOXfbYNRH31mFyHZYxAFPioUEODVIMziH5ov7qIzbBgC4gHXhtXrOC2rvB9mwd9YX4AACAASURBVC43nlik231uDZ2/F9DpdCBzytWo3i0/mrs1E+Tww7RMEeCNEQVSiXrf25C7i7T0WgRI7Ee5XyYCcgu5utO4PvJCM2LgMwU/FEOjo+PaogWJcEPvWN1edpICnqbobTPyfJ/itBGecVXFJhdRpWz0ICDMGuHcIbGhRMKbFqRaiVo50a7ePmT0wORUOca1v8/YVB2pmB/uRCvu32I+o4sW3mk0rew1paj3r8ybNpohM7CEkg6XrSmdNPybMRh+9R74GtWkzZJu0dA85/6dXKT+vQkwE3hWlVSjnNlNoO8/6bpmm5bkem2Hc/k4jfqfOX48jsY+uXyc8Vk4ek7YnmT04UbGFx7h+SdZ92uMSNy3a39ZoIPAVtu5sdgXaB22l/dN0p5NozANh3OUdTK5uGR/Yo77DGs0wvsFj/JDl0EKbCWGiOgO8n4HUCoqnsbJG6UrB9PtylZ4fR/SOktgvG//4fI7f/KNcgNZe51iJ1t1GXzy7KSBysiGCj3WhnVYA1HqAo2Zhr6tp30xPa8CFHTWdiJzNtXeDz3BrI4VuxpKU34jACLbCMW4UiEEn6E87AKs30Ced0PTmEYWRgHT/lxZUE4EwDboVoZ1TlUXt4MvX9sR3SSd7DX8+XYixzeJvAsNtqGzN3K+Fi3mlB/X2txYGGpB0iz6dIP9IrkXpyPZQzeAlWAo7nGt+jYNZaYHM6rTc2nDjnTvC6fQ9jTNEZLDqSIVMNn/UiBykElB01BTluBhnmDU4NEdW8u//7NfYsoQfTUFCwjUNqrL5R5fuDZLKtzRltWRHd/OukE9yi4BnqFaVzARn7kACFUnes4uXfowGpnP8lmC0Kunz5R3v/Ny+dNz75Ur7N+ivaaRw60NhAqM1V+bGl0odKKyJphplJwEg+GMuGYoaEHTPM+9cwx9xl795//kn5b/9Z/9M2bRX402UFBKQ6YFY/YVdlSw+t1JOBVY1obnBgEiw9dhgwFwCRfECILT8mq/4hVbFxlZZg/ducg2hF7KjBFr2KL+2wkISQcyEzmLHM1Jw8BB0x71LQ2j3sCIUgPbWZzTO68Dp6SLSPTYojpePhjyiKzBSohAgfHOZUEoZ2Ie2p4N+yOAj0xEpTpBAWV7gdGpDiKx5ZJFzVugO2n3mpgNivL8TGXR++l50knRMlrrmTISKoXCrG06XBaeLfAZy22t1enyZ/3y/mMgTJPttIl9qrtfj+R99rbT96YdfdjaPUh9exAPDhzCkJIHv3p6Vv95/V50wc0hEPrQS679cGDYmyAMv7zn6X3UpR6ChOOlD9xgS1vHAvpfNJt1nCYizyERFAQQ49/bQKd7UfzjzMl0goTjOPXp52I6zV4iPfRERLHeRfmNN29VT2MF4UpQZzhcheS1a99KDpFcO6Jeckht/WR6xQk0SwhZKGeiiefgj60CEiOGFy2I1iJT/bP2ijMNSW5WBUimHiR/Aw5RQIcpmJojcruIp3qHlHwUrXCPUXnv6/ksf1Z9pfVfEdH2NR/hT4RCsTgrUmn1tZFycc0bXIt2Jv4C5WtaWUUYtxApekE77UAA+R5GYoSh8ORz2Us1iOEeGNZCDtNJXvef/p1/EEVev/w7v1rOXLxGNFry9mzlzmCILNAJTzsckDgpEZkxBRwtQcJgCojlyGIQYmrGw9e6r4zPCSnhwXqwWypSsrdfHm8kKQoEdhDZHeGz5C0dojn1DhTkDoDIPCDk8IEjcLImSKNdCirDqVOn6MU5Xd55552yCaC2h5TbDAbXVkg/oPfjRZSZUS+VZxhAFI4Aw73PPqIWHKik5ugpuecLf7mMPPZUNKo+98r3ys6bl8rErQ8AM3DM3K9o8FsjkarNerjr3lelUDmqPc9PJT7G89iFwI02iqKSMdJkdwn3S+CZzpHAMw16pC9bk22pIJrBnFrTKy9BcCpBZSiNfU+CT5CrscmoltziTM3nfed1jZoYjdTQRFSSfc7P0Bh4PjPykC2AKmC7S2ESU4vYm5M232Yuu43DBYc6pfdJ0U/hNFy6caVsx0COb2RPeLLVu/DLUf67GIdYOX1wy9EZM0SNsQCN00UEEudis72K2etr7L1OjGBsBcMdvCvBEwBthsiq9zlK+xsLUAy3CTrmqH622HEVILvKnr9GFPQK9/add96GB0gv4mtXBg2mk7/p+ahrWiOgPucAiLveRvD9m3uzlY8Umo3s3UFaza2QLt/LvS4C8Cw6U/4XMPK2xBlj3+0TazpQLpqVvEfpr3oZHr2R8QCZcX6XMbrcG88RnDXuZRLAEK3v0HvTVF+PEjW2/Y+RLZ17K57vox/khI+QUboHBWIJPWrqfQKKyBxA5TJnxQEhgjsdsm2csyvwcavicqpKo2N1Oqy3P32EPKP2AsDkX0fKk89RhvJnPVhdZvqPQE2dv0q2w/6kU9CKbtlNBYE5QfeDJw7uLH/1J3687DUAEVPjOEPwKo3OXia4cfU24IVjdwd6kZP7dFjNmi0hB4KrBXSafXhdo22sic6CLXzizKJrvV/55K7V9TfeKq++/nI5feMaPE72mIK4GmUgSogCsF4gi4TivIuSnPvOWe6DGwPjrhygHwL4ck//x//4P5X//f/85+Wr3//TiHLqXAW9hXs0g7GiPjWNzLrcjx6Y1dn1lUHLUvm31PbgvEbkvLYvFKjpJEtfqzJKcRU6z2eWkx0tE5uz4z7kH8+6et112cLZtCOCraNSb8dahdquBUX5rBE57ApCw6a1lHIHcNbS2FxHZ8HB2mbsmLCLzq92NPouq/fJ3gVRQNqA+rpNmVIepdDYonGJqH2MYGZvItrnv6NQq35+RkMj4CAWsfDTkbo6kWaUInJa10Lqh/sQ57llytTpRkK1t9pxdbg9dGPoQpf56PFS2sEEm/m7cDi9dsskVJvRxxy7LGELPvUA9SNA41pWIp66fg1ft/95D5JjP7tAF8vw0oaTz76AfK3xK7rrDi6+7k3tAx+20f3PHgY2E0H3n9GjZt8zIMW3tQrFwRtWmUZg6HwLOxO9u5DMMIoB+vjd6iLGdhPFMihEi4uIwMmPuU4F6v4D+8o8ETf7q9lnzWifhGFDDwqC3kVMGOLLaUsaTdPuMZPZqEEIXfX051HoCwFgiUwiIleJeNzDmFXwJnpanx7tN+Oj1qzSIDjyVtpusifZajlE9ESez00O5xItOmKijobbTzKyFKDQtiNNAPqN9WdxzeHdXC80CV99Tj627JncWR6jn+H3vv8qE14qyAllpGLROkT00TSfnMN75dAIPzWSEN6iLVas8KsKRoW9OQ4o41JptPyPfvE/ogHzbPnXv/2vy3magUv0dyrJslFDeTACDw+ahHNhbaQ1Kk9J+kPMypVLKc+E+41pFKbJ+fx8jkhRtvRVyJW74fVYq9oKxpF39tszElwr+idNsWoQUBL7dk4AzmuLJaPgjtTz+5ukzU6eeCw8+50YpFs00tYgC55VnjfmbpZnn3wy6pkuET36o+++XN69fLXcjbRUi+C0FIz3pdKPNJ0pLj57BrrF1I/+1bL10BMM4AHEILObqMIur/xmGVm4xRp6PuWfqiSFza3Yr2XlI4LN5VIJZz/ESJT67PwtmJYfJUleYGGq1TRrcufMDmSLDpWGICMVhnLrtI+gHugcBEUlezXW9Hp831JNA5nvBiRkhwCVsMZPZR6DJFpBVV+l6ef1ytPP9NkSZKQeyShuRsSMZkwicx87eqx8/NHHiERZBMDnsE+6M449lUZjKyQ+IH63hej9JrR+AF/HQxptNPWsvLC+Tk27h+DcwUA571sHV77WCsBhjPO5GTBpKnKZyHW0eLlP9IT2Paa0Z+CjSwkawQm4gezvAYA5LWzEOd7nL5YLAIA3ybpcsscgBl0D3jzCQfFBdViMaVuRXUfypdMRGkcxaqDEAkt5bs65P4rjN8nzG+XZZdU3+6teu0VUXzu0C+7hrVuzkdo1mhMG3X3mGnIbTQEKorwfi0cmkXtHdQbo5/Wm/GdxtE6cOEnm6HJL628EaJNS51weANDfwgkwjb+PCOM8n2ufyy1kEc4x+OMSAP8mvZa3WMzImigqMbqUc+lX9oscRF26aHofAdKZ9jXrCgy7rEnKcDo4g6iQUUa51h4cQnVbucY+agiuEjHfsWOsjHLWPvfMifKlL/441AodtTadhnu8RcTz5m2ANKMz5xaWGZtJD1quZdpZJ8PWS+ksOJkopkyRUdMyVPoY/D+eW72jg+fY3s2Av2tX3qdn59Vy7t1z8hRidOYMRXNXucZioyZVtqzBgmpnQs/pgHURMjd4o1k51n4M2/ELP/nT5c3XXy9vfnCmbCa4cQ9nzA4EsdaRYdGm6PyT7rdCHXlf9YyE5DlKuEYqBnQ7r9+Mi7bYe9CxHWV/dcyEzDokNnGXumSxZBTptKExA1qHUdYGJN1DZ6gvCdRM0feAq4FQI8s1Yg/wlrMZQRhXY634OQJWzRbWbFnlUescaMOxSEFT2o08Sw/wXrOJu/pQWoIBJh02q9SdqqgtC9oSzxT8zBaokVKxBTumzsiBK1kM59rpjAhCPcN1ahKRYd5vL2mjoL5P+5hUmugyw1rdZaHrxCTOuphHLrfUKTMd4qF2Fh7AWC04mE5Zb/177OW/01YMAgjtxQkmB8Bx6Of9ecprDl97oP8H0dw1Kk297rp6gLVIaH+hj4pW9g/V/ztf34OeiMh4EwpvUwrDYDaUzVBUdd0CNYUbIBGLYMPoLaR0fI26w4p2xSyiMbbeUZHzk71jjFtjZJ+FTMqhM+Dlx3gYjCZu8f3cVxSEyNsIQFAjrKadrgECLJxRQH2dwu8hEnh8SM/QjXrceiqE4z+AmG5UQy/Yz0/O00et1cM2rkZCA5MAQithesLojykLq+IAafflCulByrlxbQNwRWhynSKqwcSEZQ+/i/ztuklOgEFmepRPvvBC2cuM69/5wz9AEQEA/RwPXvDLwk9kz2xhsVp+9odfLK/+gDGGKJoWvKzRs1Z4swkDZ2TpOIUgf+/nfxHjv7n8q1//l+UiRmizqW/2bAUjLf5X8Uk3MOUlCPUz7dtXGz9vIj24i2g2ZHB+brquwN/MWejZDzacBq4hd1ODJwH+nvOQMQxGOSIyYFU6ClYn5PHHHy/nzzEuz5S5a4ssygsy6iE4ynVUBqaIHO1jUtd2wNwuZMvfWzH83pkzKKLN5dknnooig9vI1J98//UAoUzzi5Rs8NQ6z71GmXhKAIuFCoU558sf++GyOHUQJbyxHCBqsoXIwuWXfqmMXD4TbYLkZjk95T5p3wo4637EVxDG2l7HqFdTbPVH3oKyOYbs277MtbJjQTWq9U0ZtYxKeC6urLuPtZqzjoDN9FKA6AEANR1ci2eyYtPzvJZWrxEAr5MN9aNJM19ZuZ0S6lr3xWS9ovUarnd6/NWo1Otm5MHrGDW3Ov5pqDePU/QxhqI3+npw915SpUQuGbq9l6ieTetXmHQmCDbCaIRjjv6gI/LCkUed1Zikwx6MmPHg+fdBxTCzosHfDt3HfbOqVZlyGs4NUvibmbl9i0jgImBYw3EToCVtY5HWTfMAuknedxX+3wTtmTzTc+zBt+DpLiMPRmpH5Muq65yU1aL88haNtLgP0ZOB30l5UX4Ewp4Fo30aKXnGRrbGeO2zpx4pOyOifJs05wLFg5NVxjkf0S5GMMzrpWdYNKfMRwUv62yK+D2KpR557NFyjc4ArpFOd6xx0GQExg47wKjzGdNwbI8enShPP/VEuQqI+uD8NO+juJPWeYIhFEnQBBzNuZ/I9OmLF8pbZAtWNc7qF4uS5JJafOUzNtpBFGM1p8DPTuOaTk9QNFqqMn+f+jWdluzfmKl6ZSgqjUnBG6EOu4H7sAf61UbOlLps21ZtyKby8z/5ufLCk0/TmmcCxxGdT5retkf2inzv3MWyYZy07AzN5Ylwb90G/5NItGNGdbCikMWovWvNXiurFspNCAIjImahnRxEn72C1zlmuq/YdH4R4EZ0/u3T75TXL86VM3SCoQQsqF73LV6MAAN7IABN/c/fvW2xlZAFuseIhN8nXDtNhkUveUS9aZGrQRwdyuCX6zypVJq+4h9B5xHooUCMcg5AX8sm+WL3x8yRoFcd4TPrfJkR1Hl3NOk9nnMrOlP6mrpIB8asQzZNNyOSz2A01mzYEv/boNJKlcbPQi8ZYPCzDD51ILWPwvmWAG9xn/WeBI5y+6MombtwKMI2nWpk/T73aZQ29Z30KXWVmU8l3iBBTGREr1s3YmYmeP0NUFoXJnhOuepHIA+Px1Tuer5oxUVVlwVdQZ3L+Vxgf4Kd7X2rb2Pv6/mrFJg2gUwQ3vBTrmFPp+t1a4/B8rXJq+7XL/+9Dg+6ph2gTPyhDfmoCOhg89o/+ih1L6dc4KUNx597AXFuFkzE1jb3waro4ctWgm6Ap4i4VLAWqY92uUi3+bYGRIfB0cO+H0Rz2uJ67VAaq6QJNKxyNQYHrnoLtbq6RovknZiS3wQpfooCnynHpeGhTtH2Yo6m3dEM3rQZ19gNV8pIVhhm0mvjeLx+vspjmpSsh0ku2SRGKcYc2siaZ1QYNyO452idcZVG9asoKAFjcBFdjQYChw9HLEUTnH41w5OL/6IMKNbMmbH7+dx5DFkYOw7HdQsoBul+Sw7iyFWQH3i0cjfj+we364GfxP21+4l4stFVnn8KsPI3f+6vlV/+9V8rl2/PRgo8ir8MV7DYev2ozvJx2s5cunKBak2KKCwesqeiXEj7obU0mOv5mWefKl/8zBejIvvXfvdXmehxJV4j38biEQ+mUTaVldww22u5EnLuPFTCKiM646QmjbgqT1dvMHGE90aVIdEVZcT0sgGBKVJhPs8Yit00u9WOi0Sy9gBG0pPWOO3ePVXO0+HA9ikeLPmr/m1jcx2OHFHmM+2FJ7SL/TDVaGTIe3bUpfwduwLswnlx0ME8jshvffXrZZqI+zJ7pbz4fiPuGfX3nASQwzjML1HkND5Vpo99vOz71OfL1Uvny9///It0dLhTvvm13y/zf/qVoGgYkR+lOteeokY31x3keiiaNJiyrz0x/TF9CMJYTVoIxt7ViIMKrY7L88v7MZIhXy1aGrWsQIK9mIbSIk4pRMqOezxPNCuBoK8PKkZ7v7y7jFBlJDTBZwINrxdREtNxrKvrn62YEhBHO5tWiJJtRHxNH7mNiCrPYanQ4/sPUNS1TG/FscrlIoKn87STwqHNRt2593GnSvFZFjFuhRwmWD1y5EikEaOSk8/z+TbovBLxFLgdIKNiVMNIoYDUedoWtdl7MeZfU6RyC+7ftZtX2FtH8NGD8Ro64vos5xMgx+dNw0FdJCsjV3AF0PIe9I4F1n4VgPPo8UfKFUCfsqX82b5Hp0eqhSAw+MCBGQATPOscPGSBpBwzeX2+doVpOM8+9lhZJerkGNdLyKZUJh2zg7TpMVL1PgAzRkw2I7J///7y7rvvBph49NFHifTfDHkQoArUc381zIcOHeJeaRF0Y64cOXqovPP2GTinE+VLP3uUdL7jKFfLK6/NlN/4rdfKk088UW5AMdi37wTOOjxwnnGKaPCFK6ScTUvLxUenRDAAhy7OR6uSj2iZet1QUdObWVGfMpoRtXSQckyj6+drU2Z8v/KWQ0yiMIb/ktZiOn4SMK0dpFgcGVoqx6ZGy88BQj/97Avovy1RhLIEJ1DageMzL12fKe9fvhHn6M78bAQ7xt0znmsnVBflaII9vnr1Sm3ZY80C67uXCPFt2tfZMmyCtb0E/WEaHvkY112ib7JrtIXi2TPv0ouW875MH9CXL14uzGSLAIdgKixuV6DYA4RqEXTI4Cajp3eTGbzGfdvHegtLqQonqRi21LSvznG2m9vA6+XDeq58YbTmcq0stjQwEDzOGgCKyKAOtm2o2s+iJya2ytZQyo2ZK6OhM6xPRPhalHuztJEW0axNaFtGBkdkE/swf0f+ed9lp2GMDnD36feUj4Eji+zcR0bHnSRnJgJA67htAxDbnVJlgSX3EjqDZ3T8sV9GLqX3aWOkSQh25wMfUKTIc8163pCDzVaxo198v3QZ118Z1F5k/3HvZTsOhwst7UWLrC7KvUraknSUdK4DyHuusVX4swMdvzkjhwYYGhhchx9aZDQ2tX31KfpeZyd2SurAMN4aDgomnhlkENpZzNc98PruHh6GgzK4EHIqxrM6/hFAqN/EgUUYBg8Z3kS9/fXAqcbtBs1pXQB/ouFTqbCJQSIOt4qPMIzUQn15nQcOTaJsrxtef4NXDYjGCQ+UpEdQvQGFyEWXoxiHUwVmCtj0bFTO+XsMLAp6//bRcnwPbYR4zQxerHw4293cApTuwAhZuDSCkb6DkI2iLDws8lPkDcUUJaIIglR5VKaUd5Leusl7FwFd1zA8q/JJY1E9pDUF++/+5SL5p04iECRv4WEP0gZJUvssLHJBTaYarIqOpQ3AWTfKdYuDqLkKL2uwgetup/60EthjT/yObxRIo8TSye3L+gL9PWdIo52+erHOcSYqI2HcSNsWDsT2+8w9JtqkYb7DoY80AqBQTpl/RqggtjH3CeZv/5P/+D8D0N8uv/L7/195l0IMI6saViOWo/RqPAzf9vYC4+8iwgTXDDA0MbkLJU7kaBLj6pAB7sn0ubKqcd0mn9FIBtexiOS2/S1RoFuN8pkaBhioKIw46O3670n33r6EcAbPUBBgpNn1Mz2i86LsuB6CgDCARo94/Vae+3EMtCh3B/xjr+3rLgIibhN9eobG8P5OEPq7X/9muQLhfFW+oHORuYZALj1Q18b0r+dkdpnKaMze6J/7mXLwkz9cbk9fLH/jmceiqfyvffWlMv213+N1rC09Jnfs2As1AJBC5GViOz0i+Aynh91HkUvLsADAfQ1eYLQtqE26NdbbWBMjNOFJRypLL1sZqems6BLg982pCVmI/qe1i8BWDLGK38iJ++BrY4oOCt5Ig+lGF8RUc6SM/E+wBEc41g8HROqGKd6Ip7s/7L20DqkPc+y9azqi/Nn30HQwP+OHYRTGcTSiZy9nfAzayDUKYEbka3IIjMjcJSShbN4n/bgbWZjkGnYdUGeEk7qBtCnvOwg3c3Ib52o3hWAjOBekrbfgPMj/lm87Dt/RqnTPjrxQr+3P77N+23dO0ZoNoyMXNHoS43QFJYioJEBDoL6CU3EHLuYMXOm79P6boYL6jXNXyjd/8H65sci62AZHrhl7YiHG3VYo57hRDaLRIA2hnPScbR6pXfnEQeOwAISUOTSCGzM3+HzOMZXZ7sF+oryOblQPSTWwufYsVbx8WDhagkcn5ExYsMQz7aOA6wJRSUH3foD7HWTOlL4Ojy6N+yE4H+X1dSSy7Yi4Js64kUupOeOs6ab7t8t/99//NFE2Uuw3F8vv/NEH5WvfuAGgIe1PJG4O3fXB5YtlBD6+HNFZdIpnZRSQdt11UhekvlKp8RWRy5CzqsuinZPFoE3HxehTnivtlvtsNPge8uSzad6iA4U8v4ic10IRhVQbFcqTz7UafBMHZ5t2g/u9w33tBSA+uX+i/P1f+Evl+KHD3F8dn0ycLqhSV3GiP2Q05o1ZBk3ghKqbtCEnjhxAh92Oz9JeWAx4jUJD0/f7yS4ZXd9PRP06UXNlOuoUWPs5nBJ7jd4E2DuwwPVe5FnusG4XKHy9Bkd0Dt1bx1eHAax80dD/tX1aAPawhy0/ImWUP3vRlzMrXB99s+jYXu0TtRO+udai1gR/dFowg4U8P3H8ZLnHun3mxRfL7730UrlGIEQKlJox/ujwCrxaRse9FOgpo7Fv6g7ORgw24We2l5KL7JmxA4K86rRXd9BlQUORjhZFwvSYNm2vXDfHOo1XD3jUP5Fi5z5qOrsCa/8XUejWdWEHIFyu9j30pBQoJ3JlpwclTecydD3PoHzr3O5AB6j3YggJz2H0U0rFsnKD7tRO+YHqHOsDXEELnFxDsxihT1kbiwaNoMZAkFC0tVApHasd2CJthzpOOVj0d4GtWLfMbLlTzU7Xdaj2yGdP++6lY6kSZw3SYp3Zd32CnlBtvl9GuiMYUJetYYEwCO11HpH1VM11kXczjbFPcdX2YdWmBL6IgFl+365ZbyC+aff/0oanP/FJMn11JGRzOtdutD1dPmyg66gm9vDWi4Ux0RAIZhreFMRET0vBaFRYh4zVB1f4G3jKJYpFaQtUX7RGmF1b6BryzkXMiF+uVrwuQSt/R1Wy9+Y9kHqZpO/bIygCY2z3PCwKF8Iu58sG666BM5EFwVOkZq4CcuQ9OUXJ3m8WxmyJiJHEafly9PDk+ldQRKZGwjMLBdilEdr69MTc/HcPyMM7aWuUP4/CIWf9cl7HUBoLzBOWESZ3LHqsBUCS07RuQ3NJK2AIQWh8jNiuTrIHr1z/D1WNhQ1y6IykfOzkY+HRff0Hr9T2FhYGCfa5hwO0uVkGZI5zyDTOl2/UqO0WlLrNdznB0SrmuWMHyy/+9V8ol1He//J3f7u8TQRZkKinamTn1L6x8ld+9EfDIbhKlGSG6OufvPYmlct1Fq+dxDWcSxghq53l7QQXtfH6duNhGvlTYVybJT0mF4e9MvWlkZP0rbEesQUL3rBRIPmrpvd3OrlI4KPni5zsJFV6i4iEhlwCu5HoCdr92DrrcdKT9rWz6fI8TogA1rTlPJGGJx89FYbFeeR/8K3vlA91UtAkW+TxouBsYuyXSlrArGKaJsoeld+k8kae+UIZO8ZkFozG0xhBQeG/+aPfLXfe+I7ZzLLj+R8qK6QFt7BucorGqXi9TUqzXCYSfY9xe1yHibbhpAyq2Pk8I3Q6CTGpCV1vCxmNd1TQsmZyIiNKK43Bn4dTUts0qYwiDYwwjQjsWfPbrK2DITaggDcDMFdw1HxvbaVTG3Nr+L3GZkCiIHyMvZDfbATiNkUcUZOLUhgn0mO7Uj9xDvDovW3jOYxYHRDZrAAAIABJREFURhGN51Jj4NlDdMcBlrcp1ru/eTyivdvhJN9jzwS4W+1UAXVj2wit2QCROkkC4EWuYbRhDzKyf+tS+cnPnCqf/cyzZXLfoTKGHFiZumkLEU0jx3KfkYuqSoz+2uTcNeU1XBfeBVF/JtIAyD0HA+0dGtW0M/yxiGriGOBaaPzucCbOv/f98su/9pVy+vL9cg1AYs9Zweu8PEGNlYWWAv4sPIoqdIAoZ8moq5FbnbsFUJKR913bdkTXjvusnay2LbTwookM3Rv2RjbmHoDgAmnxVQtcjGDLb43Iu8UV9kMEiALQ5MrKC7Tbw2IUqUE3wunbC3Vlp2Cc5zfKP4XTPc2QD3ncyod87BHWaSP8IZnVsxTR/Rf/9Kd4/xwgdAFddaj8z//LbzLPnHth48RLY6yb0SM/awtru52/TV/fwAhfhVsaHDies9eV0fopnMnq2KcB1HhGH+kIRrRUMtQAWxitQKyXW6/z4FpUDl1tzRPXabZORyzwXAAoAhVmyuBgysXcD3g/Onm//MO//aUA+yNbGN0aoHAGJ2q2XJ+eKe+cPk/U+jpTuShIjAIv6AcEDA5S0LgImBds7oEreuHChXL+ww/Jpu1gfWqmxWK1q0S8XW8DKNdwzmfuOJXMtC97xIrJ3d176Eg5y3peoNXXIo4GefUoSawyas9gaQ41M+SzmK72m7C5MVaYDIiv9Tz7hzN7FyrSWl/m2gKq8kqr8d7Mmh2CGzuPnK6wRnPKs04kcioAtqBTp94UvTQVz4mOjX/MIHn+q47he2TUiOgc6+PPjTRaPOdXgJ9wKOQCcw8WNvm9eplBLRa1Jv85jldzUtKeDYo7BaHaOgE679nE96M22ycCupU1sGLf5Rlj7efQ62bGlAGznBbHhlwpT6yB/UqNyBux1D7doljP+/U5g4akA0U20vMrBdDPrdkt+0jL1q96s+rQ5uhjJ237aOBBe26xrcDVjjL3BFHcj9FW2/xFK7ymR2N2fOKZ9vx5BiIAILZo4Lu34L2N7zOxQb3qzP+6SGZo4DWAWrFUwMeGGRpxq+G2QVDyz8ATDcc+FGVU0DtwMugT+sxz7n4g91BYH3HhCMOH61UjnU4KCTjERgdfAsG8B69QoY6KPTy6GHbh+xrAig/uAGkfrvWaqYBq+4YHAVO/cMH7aBs1vAmZ9rS3lx7aRosHJDvL90IGj+6ZLDsRBDl8Kj/nxuuhSCgXcM4CIA4ePhgAyEbBo4AGOVRWyW8janKNBu33UADXef0dFUeLfg63p8rQ97r7rm7C4PkSPKd3EJFMhD4qDvl7AqMxibFVSS3LaTQOGVErn7/2uMy1ypYMwa1TyfI6gdEAsP9bgFD75slHdPXv2quSg7LDht8YMBXfEt+vGAVkU/cZUVmcD77mbdIyW7YR2aBox6pDx5NdQ1lrCB5juMA/+rt/P8ad/i+/9H+Vlz+4WMfZSd9AYf3I8yfK3/7Slyh+mAoO6DLcsd946Rvl66+9hfKejPTXDoslOHyniEaehYe5l8iphRF649sj9U/KHeM4b1soirrk7Bk5GcOY2jTfAowgj6PklE8jRZ/42PPlwnvvlE8+/Uw5++ab5cgjJ4lSTIfSHbGAB3C59/8n782D87yuNL8LrtgBggT3BVwkbiIlSrL21fIiy4vabbvd66Tt7pnMlkxNeqpSlUpVqlKVSqUqk3/mj0wl6aSnpnvG3e1xj8duuy3bkmjLWiiJkiiR4g6S4L4AxEIABLf8fue+F3gJUbImM93Z4FaTBD583/ve9y7Pec5znoNVzQSUTieHlOnRLZs2xoY6CBs0QkTs5nccy5V779yGDu4sdk3nUi8ge5BndY7CD9NAgjxF7rI50Q7TalG+74YzITgG5D74mS+njXfeGdfawKFz8uyp9KMXfppmne2lB/Sc1Hb7J9LidbThZA5e5PBbu74n7d75erpAJf0E7KmYaCYHkkxCsCFGqM4z1qCR/igsSDCmSgsA8rKZNmUwuSe7FWMVvoaws7A6Avei7fS6r3MwRJs5Ah8Zvka0y61Y2Fg0Z0q+mTE3tSqT0mH7W9bnaXwP52Fdw2BG1bEsBLt69LDW7mQpzO4ooFT2YCnFRH0n+1IHAHdxB5XbF8+H44IshCBCO7FrrkWmdSfjNUqnshncy8plK8J1wcpW47IF3QuocsfNgqKY1qZ5kSofIZOwDDZ9y4bW9NRXnk7Ntz2QrsFC3JjRzv0W8+xiBzYpcskgXImNbIABcAThJdMy5WObD0kZhZw6dk3LsHlYXLk8mK4efz2994OfpNe372NhtDAXTOGTuudwzsVZ2TeynXG+bDaGQEaduu+mR7DMnd3dTIuOwLL24NTQD7g+Blg9znzrsvsKadTbcQXYf/BwrM8WAqVzZwesKgqP1+iYwtwzALNIqI1gx3a66tjX8XuDeJ8uJl0/CMhXe+9amUdHOMc/1g3P5QzOIM6/2VXFbx+FLt1LAFvzFqWB873pV7/8CMzrSPqL773M3qEOF9slUsvqXxtNx8J6uY7V5KmxfWfXe2kxVlrHCDwbmTMC3bKXZc171sQVPWfsoxVgcJwFlfoQB8wCoJmNy5py7Yz4HmdTsd7zZ1EJ7VnHK+Yk5g+Ps5XAop09dn3P0nQC0/guGOFhAPxcuiU9+7nH0zDX1Nralc4Axju5xvPMO22ZDhw5xnsLIMbJyNA8hb1oOan2WTgBrKHRwebb10Tws/fQUYqLYFBhqD0//DJIG+SMGQ4WjPFRB9ygwwDrBIZ/BvvfcgDoCYDqyfEbqW8EuYI+xdHEzP+nf2cG7e5/smjBkMeeku3M4hzh/mfy7zmMURcs/lkavExgqzeLPbxO7hSzd+e7TjP2vRcwygpf5X2aLFqMoBUQayChlRHsrRkrn5OB/ClqJZS2+NnOW4vhzlJbEVkY9nn3F4GukiwN/EsbU9eNJ6LYIzImkBl20rP+4aNIk6hRCA2aZJcLNe91LVp7XdHRhqwl89z5LgOt1Mh7HqVY0AyGRJN6aqUdrsWoZWDudADATxA06Gqg7M7nXVLW0RdA/abgkWsNKSCf631fQnLgWsoWfBAxjKHXdFW3Aeey+3x0VYLcYfzcr6Kg0vGQAeWZRmcvs0uMdynQm47i6phneka5/to6gC3f/7DXO/63/NkkxXpLLDn5zY+6jo/+zfgpHZPu2BpMqDY4USFXgaRb3bzLWxF/aGdkuqxmlHcxSmCytqKP8GslFdZ7DuwLSt23i447FWNXUvyFGS0soL9XIt0YlAqZl+sogz/JFFYYtYDc6LIRUUROSefoTquJ3JfVSWv0zqnAmzMp0YstI+Ix8lMwL4vh72ll0g9DZoVcv9Wg6AQFoi48O4TITAi4rgOihhFQD17W3DdHRbExGlV8yBj68/rkuBWILhFfjmo5Q4AJC/UdRD8oM3RFyj9SgFWnklqa1/crGrxJIbDpag/FakR/GRsajyou1Eg0V0G6raymeGYlBTnv9h5OF8JHriH1oKkcAyx0U7AzEJW26nlglwFE4wISNlVZ1Ue3bEiP3ftIVBL+L9/+VtpzBmkDG4H/nb9wMW1d1ZX+/m/+JgccoADw4zh/98VfpB+8tCMYKm252hl3DxAts9xwc3MADunYlCk0ItXs5nzZFozBLjEn7Qolwy/4jg2h2BiZDmJEAKOrAJlLOtDuACgbdT8ABDiXNXQ+TdWv3Z+UWBi/L+KQca6vXr069D8GKYeP9CIX6EwPfuJeNmI6ErEZbX/r7XQOgEAsTkoxyws8nIvmMdLm1TORyVrUvTj9/t/+R2yMpHoZwx1vvounZEv6/nM/SBcPvQOzhYfhhntT+5JlkRZaxvUuZVPd3Xso7XrjtTR8rDdY+mscxN5ogFDN1WG6QmzBB04We5iOZ2xa+BzvxbnUDmAZ5hCNx844ZcseCmzs9cy1t8PADo+QgnUMmW/zCTDv29gDsEA/ZiRvKt3N0wOB1B/5SXptk+5um429zYK0+8i59PLBC+nsaGbR2mltqb6quYl0FEUYPJhg6+yGthrPiQeWaKuWAGn9ucUdh4Gp2Xb+vAoYXkxgMVsDbOZXW3NHZCIMCpqbsR6CYeOUjUDhxmXSooDRiZmjVMN2prmLZ6Xbf/N30ujSJ5iL2OPcIEVtSB2FXjcfejmArPTWgp+bNsQMNquVUu1U1UHoVLNoRNBHUKDG7/rx3en0976TRknLn+fwHgzZCGuFuaKRvpXqBmyCdDswqSO2atq060yuUy/dQQDdNTroXGJsV66g2pzD+x38djvausLT9txQf+petBSf2gFATQOMtUVmBNpatDB/nK9Wn8d1qaPms7pg50xTWql9ieKXeYCJ3qNHsLVaipbzfLpj8+bQwVtEo5RFwGwWwgBXIKVhf+f8dtbBJfwVKbwhwp+lzyTzfghd3xXe26YVo6yBBQRx63CYkBVrZm/1oD3KejmPXOBMPwc4zzu0x54l6kFdofoiu4cr9HZmV6RDPZuUG14AmnmIjWhw51wDHPH62ayFhbPZO2HVr0AgCEBbWTuSEquWLoGJnUFgRJU7BWs96FxHLp5B77o4Hek9wXjB7CnLElDx3yX2shFS4zNhlpUGnYXJbMdbdgDddoMOGQRmZwcJlrj2uYDQO29bnha15aK4EQDrRSrpF+C8YWDmPXi+uEfJlikhaucazxK4zkBjbKBr1kcQdIn9/uDFy1THc39OL/XgQRbJ+mXw1ci1OjdDFsI3o7jQ809ZF+PQEtKoqjWmOvBggSpWuDqPps4ly81upM0897ffe4/MW5YxNAtmLdQLEA/QYx+/pB6STNMYz977MrAIRwu1rZyP7jcGr+pD/ciwHGMsx3gWnrFlP5IoUj5kG9tgeLkZ9cLKVgwX6l91DBCbf5WyD+mPe7x2jcyr9kaLzziTvWaldZWzigykjGXRY2q7pCZWnacdqizA83sG44Jm7aIkCWYTqEShIPNe83pBrdkEv9RpX4vMW5Z7RIGS9lpK1BgbZUQTrIFs2k/2B8LrLFZkNqtwrEY4z3xf096lU13JKNfvvc4s3gqIlvVx04D9X/xHnXUub1EnDH8ZhvhlHzsNIG9vuOuBh244oUra4qYFXr3bZKpbITMTJkxXWQwyPDkaY+A9+NSAWCHOIhnXbqBqDRja42qrjnS8dLibdcXMlSrf+JMJ7WSdooLzRdRv3N8v7N4k01odoGUAph6akEqzXSvl1Ie5eqWysxVSNwve/26Q1muzvZ7pRj3N1BcZcfKf42MFqYUKshaCTgHqBEBNC40JNvs6C3oT1f0x2MdbLbSywCy0aIcRkjkbgCW7KtPMPWS2WFYmH5RFqjB5/x6qjnU1zlWJ2CQ4nz5RCnB3/K3SlzmQnbUIxihCMLmVXtonYQROa2/Fxrxh+ZJ0FebE7iOmTcm/RsX4VeyyTI1rX2KB1SNbNqWvfOFXKGa4mP7ou99Je2E+2olYLRw7M0Aqe1lX+r2vfQXWcVEAxdO0mPzhS6+m59/eHe+n1COshKrOG6bbBaGOkVIKI1KlEIEmlALrdOOmHRFQVjKFbCTYpVxV3sD1L+Twn2CjMBVqNakYdR7pN/WfSwDYhkIXKNKYB4uwigPKQ6YH5qbYcbiRHjl6FIA5mrbCkBqAnIIJ/sV7u9MxfBBRrcVzcSN2w3FOx/pibrlBW4wlW9FET+p/8k/+GzR686Ky+nDfMcBoa/rec3+V+t55JbSl7WvWp5buRemedZtowbcozeXeTsDw/fCvvp8u4DPpQXAFja4FC2H/ZLrHQ4N0aHym/EQV+clCa9kUlcWM7SCAMG+SOQPh2nG+l8riqGx3rrMx+9fbujvSN5/9DKylGqfL0dzBsWqi+nxeG5qrGxTt8NataAD9zKOnR9JzO4+mH7xzJM0ENCoWZNcIppNzNzSGjXhOrmuh5eb82Wlhw6W4Ph0BLtDZzHZ5prgtIDLFuIi054zw2OPfqoM49GRerrP5q3ubhTG6xW0NVzFBH+lPczoFpxQozR5Lt335K2nGus+Tn0M/SXBqRkMKxYxC/vLPm7b8D99TS+eq+I2c3nX9xLpT22n4Nn4hjez6STrywvM0IhhCO60v4w0OPa6f5yIL7fMa1voNsHFxALDJemrBFH0GnW7a6eq0dMkidIgX01sHCHKuzUzLmCeXYMzmwDLbUW0IQuA6wbIShcvMi3H+vRQ94nkKXiwc8bn29PSkvr6+uBeZ40YYWXWQc31mjF0DKf1xAqUFaOf37j8M8CerAXOmE4Bp5MsE4pMdagSisa0SZCBxukAg2kQWZGy4H7Z5HcB0QewZJ/m8gQFM2tFUmsqViTfT5LOyOPEy1zvAOCihuUzhqV+lsC2CAL8h6cSzKax8/SzIUrCo0w751wJ0v8+s70xrF3bCnCtj4t5gwtRn6hlr2tcKd8+6Cfq+Z+cDdelzAKW0XDTDRUsDNYtXWCMTE6SamUdDSHgGCASaZiH74Ry5ZNqWDX9YoM26GOZ17HQ4uOiYTPYNILpq6QIAJawp92dbTzNSyoMus98IgmSW+5HjOAdlx5osYtElQQ9Zu7QFM0Zb+fEZWEFJemRT+et8npZh+ggo5Qjtu3ID5mLpxBM4k7WjxKgTMN3PPjHB2M/kdyWcShrZsSznfQx1MF9Z/hB6xuCYGRHGzTbS1wmATGerwzbLGX7R7MlWxNsZy3O7mftQ5xhFixIGwdpmQkgmVCAWgUb4owKSlYKYhdQ2ivdWbhJSPm7Cu6x/1cmd0LHmyTAZnLjfz+I/rckkTwTtOk1ZMNpYuZMoMfGaooDWNRoyEAuyAJZqcQk2zL5FlTvXO2SgYSo9WHft+2TU7bjkjM57hVKE8PPkngSvAkqvK2cQstWfz9jvyaaa3s9WVI53doQo+Kjcb8EQxb7pwzehD//JrdjQW716sr7nY35Ied+b23l/zF/+4MsyE2qFpQNm5dyHodxIcfjYfbDaBUXgkdMAYX3An2pBZjIB9GIcVdxfVV+GXYy7hV+16CV60QZzk1PQaiZ8fk7m6NJTsROZlZhiGOP1tYMiQG5FVdR/x4ceBvLyaREd5gPWCSPQ0svMdl1Wzy+E/VmCiN62f6Y6rrl5Kz3gsk9R4dhhFxD+IbPWygbdR2pq5twWTIupaJR54/2jtaUgzoUn0P4IRnT6OE+ntMu/XYZwO5EmCX2k9hYeNlpfqDGZPDzzBl5+L8ahzkBXYNhv1X/nA+DelEk1D8IwOtq2mZonqyqoUdbAgTcBaJ9Pf+xOWBtX+kUYHQ82GRLbgc60Ly5FW02ArNtIvT379BfCM+0Pv/2n6V16cS+nJeIimJdzI7DSc66m3/vKV2MTCP0WG+G3n3sh/fSN90Ij5MIPk34Ob5+nunq5EgXcHryOeTABPl+vzxdUc2tyzstmRTDE1sr8nGuEj07NtqUyVmFJwgvaud61FHjcs3kDOrlRmFfYPjahRaQdM9MuS7okHTvex4HdHQUJI4Dy+cydeTC5RyjAeIuCp/30hp6AIQnhPOOofrVs9G0wCWHHgXTA65Gx/O1v/KO0jGpj9a/jMGQGNn/2ve+mo3veZp3NSCs2bE3bHnwwdTW08jmALEDKXntO79yZDpKSd6J6FJqnkJX0cA17EsZMr0o9My0UUQLgAeB6jXakptpspactUKW9M7gsYMC/N7UD1i7LTMB2jA+lTSsWpF//7JNpbc9ixp1DGGuZC+d4pkvnM6bqGwGZgIpW2C81mWdP0J7ynf3pL19+Nw3dgLmciQH7DZgHNKEN2E6tnDc3LWtmXFtoeKB+DpP3VuaVVe1q++bhM7t02YLQlfbDIlwmuGkF9FwmlW9nqZ41K3FIADxoQs04C6rdZwZgspsAwrOQi7TDeN8A3I5w3xs+9c10fdHWdAPwPytAaAa31QY1qV93rWQg5P/PG0y0yvWAiyBn8rsx30KI794U2RWC3tHBNHjstTR0dGeazd54hirncfrUd8DKzkYvfZlrXLF6bQCSYTR47731TlTOW8U+gK1cBzKW9dgezSZdfPzgERojHI0ObercnG873jtIVqKNbltzYUBJsXN4GuyUbNMwAbOFA6YiJ0L/bmr/KlrGs1GIdIWfL0DXfde996WFi1dFkeE7b7+adu7aG1p317TV7KOAKdlS14EV83qjzqTqpZ31ewErJkGlxTd3bViRPv3Yp5DnLOUwvpiOHdyHPnICfb2BBGwTEowTVIP7rIACaW9vb7rK3D9rFiVaimYv2GAgq3S8RVMOf90WLA5B17Kpen6mO4YesevbZ6Tff7gnrWKt9pPuXkE24yxzQJmMuuVg5djHouofRuoG3zt/YRjZwFhaQ1FRR3tjeocxtqe7shybnEi6WOTawT32HT3F3kdgxbwdZTHJBMo4ngPsN7Z0EEwNh0bUlahnqGnaM1hyKXMY0W2FdWjgp6Rr1D7xjMMAKeOBUdg6C4dk7phDFiWFny5s6OlRimkZQ2UGnrMNzBtrGQz4rFcYJLCP3ORcQBJngvzcDdbcaoqL+hjreXRLOw/YHefcVuMukBJ0TT9TY24Lhgyiqr00kxxaI2kTpIZfRtA5r34y2xHOYm5OMK6NyEYiE6W3c+0cKoDP949zuzpbisWaRZ5Wg+u9K3OvVCr611UZvFtBG9dl9tbO66+c/aF7V+tpUaxEBOPdypx37xMoK9HyvUPGIWPMOjJIUF6izlUP8EsWe/K+kVE0xvU8scZFOVp1tjsnJd50X8kdq+y+ldvrliYTobXl2uZCaij5GeV9zfIpwbAIL1plx36R53E97K2Dx48LJG81Tv8v+V4uTLJiLfQJlWj4lhdvOpsNbhnCa7tnuIgixcs4htiXQ0ydRQdgTp5DNifYHwfctHzFyBWrl5iQlZh4ErSpxbNTgYuxeiy3Sll7fR+G3qcDP6O2bOieq4ejbrcCtJEW5e9S7Vc5NI37mvmehS4NpOjX47Vnmn4YHYlpKQGRoGMZnUXOkWqxgv78EOkS0wcuyEhg16dTXnhFJvBRoHT6mJfXRvEIk7QddscodUxDXwYzrB3U47oQK4BZQE7dnmE6eA/vPbU+/Fe/nkkmtPKGy2NMVOz6cvG51fHv0MZxDbLICzugsSLYyCy4OlArmsepEFZoPZPNehabyhcefShtXIsRO5v+v/7h99MuPPZW4B16G+O4c8+BtHXdkvSlJx6l4GdBVFGOs4H/+LWd6cevvkU6HCDDRjHG9/QWmcF9rwD82f3K9n+jRrMEC9qiCIBN96pTjgpOBidvJFmmYbCi48Fs2AcZjg7S6Oofx2X0ZQoI7xfjMat84P4tm5nntuGjjSuAUjC2bv3tkUr0325IrVRa2wqx9+ixdN89d6cTx/rSbEDPT3bsSCcocriIaXkEQvznwaHgPQqRlCyop+I9nC9W8z/7a9+AQZoH2FpJ6utqOth7IL359s60c+dLwRp+7plfST34ms4gGmjjGodIJbZwwHz/334n9R7YExG8RSc6GCghCBbTamiW5mr0zZ2k9/dQTHEaBk3RbswLU2baXvFnu1XMakRlbCrtWpjaq08G/DUxXrZndAU1XRlNv//1L6T1a5cQzNFLHV3iRdjrhV0t7A8deHHaChS7krnIXWQdYJLOAM5P0KSg9xi6WSqLF6PpPXbyAuzTufT1Zx7CVmgp6VEkADR/OHHiDFKNWWnf+3uYRzPT0198Ni3vWUXqGq3t+ZPUYp1DOzmWTh0/lubjCXr/k59JLQupTB7DCmUYkMq8kNk+eXgvALorrbrrUUi7jnTt4sl06eLZNDarPS3Y+Fia3XUbQFSHhdyLu2RoXMFlFU/Bz/y9aas7VnwGfRmyOq5XSQVfG+tPw7270szLVPGHppZ5du5IFGq1dnZzcDMH2ubRn35pBCRnj+5P54/sC4Z3/vyFAJPL6CV7UhtzXYbs4tkTac+On8HuGUoTMPDc3jnYnw70N6cDJwRXPGj+z9SfKVr3nAuALfdgAyc9G6PtMc9Dxswe3YuQ0WzedDv64k0AZ7R4NF04eexAenHHO2nPkePZZSOIgGzPJvsTxAH7z7jrCLrboDQq5Zknv/PlZ9In7r4vrVh1W7RIPtm7L57RCMysbUQ7WW+utcOk/K9yT+dYe0eYEw0EtaOA8yKlKpmdKEpivzKgKvvYZB9tgyjuZTVepINYYo0ix1mIPOS//NL9zK0uCocOESTSepTMzYF9+zmX2gMMHj12FAC+KPxgF3R1p5feOZD6htDFLibbAWM+wvX1nj5Pm+flYbY/HwmSLKCaxYO9R9PCFWtxNbiMXpPWpgBTC5vsqGbxpmOsFZEyJImCC+wB46TjO2wMwL1eQz8tENYhwCr1ARjpETxkZ6iD5FkZhM8AzJlla29DXwnzeJ29Sj2owYuFotHPwwLC6xb/ERYadADeLuMEES4SfP6WdevT26ydayIxno8BdoxpSKv8MzOMdYAzKXUIjpU9CpbGuMwSHAN+u3IZpFg4pdOCvdPNxjUiF1En6n7qHqesL1hGvZGZL+5zPicLtwTfSuPcU8QDuTLbok3OfdhC9eEhI4vM1vS1dvMJGXjC/b3KAgYoVSdqYTE1FMq0gMXhzTvO3BiCDfazDcyt1lfnH80vdNkJVvNG7pYGyeOZO45+WVCs/aCAUhZaBjPY88qWKmdYKzKO5W92K1huSTrAeHRZIpBQQnGJsbEZi9IYwX0UgvupwT5XDNo0EPD/AwDqHW9v2EDv+DlEkqaDpuyF8sDEtlrtvFZ3OcnVfTlkatMGodutKPXBtvHwtA4ZA+mbijfNWJjO6FrjUVo6J7ABZzOCDKCiApeHom2N0ZzRe2TNnZDVawpgKodAlVmcfGw5eXPzQ42F5zFRhUz5Pc0U5XeJ7zN7vT6r6rw3vyfOmsO9mqZfvaw7nadIJEd32lBcIXVEFAwLMIhouZH04jGiWSvXTToJ8IIV8U0KExpMy3R4Om1RVfcZrK2jVf2ulziDz5vc8si6AAAgAElEQVSH3s3xNSoe5yaieq528E2OTzAyFWvD3ws7mt/T8czjlK2IamytQYGbQrUgffARGYf5O1uRlfiayyskh3VYzIYENuEVOZ2VUylEmhE9w+ZF1AkgguHYtmp5evyhx0Nz+Sff/156A7G+1blaUKl1WjO/CU3orwWIt22l3We2v/V++tGrO9NaClbUBR4j8NHQ3kPvfoKD21cuSy+++UY6BVtp+kOfPQ/bEqHn1E/eJHxek6CiCkCi0webggyP0btj5jNfi8btM/duA2D1RB/jA1S/66Awh7yxPYOdQLYq1aZLv7++4ycAcJ0wDu1hen+a7kq7DvfChJ5JF025uoHpfegmFtE+cy1SVFbfW0RE0QDv9aVnfx0GZmloI69jEnfo+JH08vYX0qGD7wWg//qv/UZaW4FQWzTOBTQbgLy04xfplR0vx1PVekRAu3HjlgDXVokumY+H46cegxU8k/afPJO+9d0fpCFNt/kcPfPMakRxm8CkSqNZjBLFIAYqsgvObBDMOIGZhQXNPN/NyzvSkw/emW5biYqT148NnQ894BJYy+Ym1jJ90l1IApa5HLK2NRxFf3eG/tin0LA28T7afw0yhk//yldT65JVAGtAJCCxd9frAOm2dBJW1MP6iS/+RppFEZMM8fXhMxSLXKTX+3lYuONoZzvTxoc/Q8p9OZ2KBlPD2FnYWrITsG4XTgEalq5Jbcu3pKtzKJAaPUdx00BkfcYZg8YFa1Pbyk+ka41d0VXqmkWGeqmGCjozIO4LcRwWerG2bKOCN36e97c4lFhi1+hyNdD7arrSfwS9H21DZ1PtP3o+XTrfFwUM2kCpU7R7TffKdaH/nAWwP/D2G4Bk9IbIPzj9KKrrTMvWrAUSsK8CWN7d8VI6cXRfWtWzjGcGcB2cnX705ol0fmwGOk4CYzI282zTyb7cBiN3GoZO9sfA3qrmhcxf5TWmcc+Tou6k8Gg5afu77384sjogxfQijgw/eulNmNCRaqtQ45aLJLN5tveZm0o4PrNtlcy3tHT7vS8/mz7/zOdhljiMWce7uZ+dr78R2Yq7KLpbvnJlFLAcobBwL/9RPJ/29R2P4NTiqQJCK4QUe5WfLTGmTCdLhJxWPCuZQpilDYu1iLoSVfZdaIF/7Y5FSATmMbfOIgWaGXKOU+wd8xnTboI8GzXYntIWrhcgEPb2T6QzV8gGMB/Wd7cg9WhPh88D3pn1VwGqjl8r8zfWcaSYr8BSU8QHoLaDVDZltwMYdn6CvJAlAQrB5Rc4H0DqwV66D7tf6EUsmBG3X4+iItPfEb4EFlFzOFvfab4ZIhpAlVIn7znYNtO3FhuxHn0GjkOcpGHubiANkSKzroOLukj9V6szO6RbMao5U1eAZ/28CJYUACqbHxZ6XEujb88v2oDBeS4ZZfA9B4Dp+6j9VU9pcZ1nRFg0eWYwX9SjKrXQXSC32M1BraBetwS9VMUepvbDHlIAGofzFAaJf1brrg7X4u8VhivWkgYFnWjLcWGL81zAbGpfwOxnej1BOnFv0bGIz8lOFNnP2fUbDh+sIbvEeY4JXmP8/T/HPGyYqsxjPCO1wwByiQXG20r8Ee2eBPv2gmduhDep60Q2uyKrMiyYhgtiMQXquSlIKNtOfn7/n/ra3nDn/Q/eUIcRzJg6kvBeU88AC+KBKWXspDLlzKJ0jAKQVpPUIbU6eS5RQ7S7JFJQUH2ZA0vRcau+gXb5ICLoYsINEmGch0W06i70nAGmcqRmVOeGHGC4ekB5PtaA1UdESEWjMJ0ljWOk9h7lIZaJnVNp+Y0F1NmjLhvet1IFfPvypWkClkaGpQsN1CDVwIOmxtXdsVmdt8oO4OBkDauWKjrLUc7NEV097Z5xZr6KSgEVf59qw5crOWfqZcfYL6KqWT3SRT7bYpWIKKubmM6Gftg0zRuP56UANUskXCDhtynr4Y7vph9SixwomJ3JukKfl0zI1fTUvXen3kMHQxNU7HxaqG4/T/RvKkpbnktuqBzoX3jg4fTAvfcHA/fP/+SP07snsY/hfeZYqQ6g2gbQ//VnP5uWdi/BvkT/zznpj7/7o/SL9w/BlsoUzYHtOREaKQHRM3eji1yxKH3vFy+ng5hG34CNa4aVadQ3ksPbyk3nYZj+CporWchkcOAGEoFP5cLAHJdBtQp0Tcfc9PCG29I60qQnTp0IO41GKr8HKdyRQZEtNOINM2M2slP4hPZzsPUAli1aO4xG9BBVrYeoNh6XJYoDRx2SfpMyO1kBHeA+1tQEfeg3pU9+8um0lYNaaxbNsffs25d+8YsXUu+R/WzgVwGhv502bNoUzMI11pfXYLS+A9b1tddJ+WKCruC/SaH97M641pmAxYWYbn/9i0/AoF5L7yET+Kd/+KdYX/XnvtnMgSa9VmUj2CgdHwM/mVCLUATb/qlo33UxEdYvHDxXx+jqNCM9/fDd6R6q9NVbXgV47Xt/V7p9dQ8tG2kSsdCCIWXC2jNhiQUwGRlCB4idz2svvpA23N4Dc9wburonPv8bqbGL1D7Mz+WLp9KBnS+Hw8F5PBZ1PHj0ma+k5u6lYCTsfwawvDmMtpH1OTE2jAvH3LTx7kfTXNhFhNzp6qVzFMngvwj7ceZEH0zo/LRy493peuMCerajT7wIsFXvjW7Z3tCNi+9KHRsfIb3M9WblIsFODsCyG0gIP6Ytp7xubpgpsJjGBKzBl6nOy+fSmYNvpKtnDmI+Ts/weYsBnV3c95nUd2hf2H8txUpJb0kzNAvpTtShLRiA8c1X34i09hIKZZpI+3oQbr1rI0UwHWiPT6WfPP8yG8VcnrPFcjPSviMArBGvdxaFV/PCPtLgxqyNLgFn0F4b1AgY1JWGWwjzp7u7m65wdpBivq+7HYZ9Y8g0enGK+Mnz2+n2BZssDLOgozqk3TdK0WODAIgqtSgQZKyu6N/K675GNuObf+tvc422JryY3n3rTebna7G7feazn2PvXMg+eintfXdXOkUQsfPwkXSEtWLhYOwhvrIeJAq63Ev5PLXhMnjZ1sc9CFcT1s/qJe2hiTxw/FTqwa3hqSWz0hoq3a9NjISVmYVnAkGt37oAjhNmkvgcWclzl66kw/2X0kU80Foo0rrKeLfT/ewCFekWWEYLV14b/cF5zp5v6t5d+xatuFFaEOi1WWEtIymB4nO1oEewGeteYOr/cS+2Mi7BaOz1SrwMkivCIJxNPHfZi6IjFPt8FOcBhOP3at6Ok2noaszq43erlG4AnupsivlbiI4aaeFeaSLZ+7ZbkARNswVtOt64f1n/oV0Twxqd69TBqk1VH811W7gW3eoqRvQGoNjuVLOCgFJuxz5iJbyZaN02QOuhe7Q/+iTUzMvN87zYzX0AhPo77uMGQxWQy+woWTGyKPOQKwggXbpzeKbK6BrsPlaRAWVBRyMcxjccQLhfx9g/Hf8mggvfO2Rw3GN0KYNYcA1Jcvh8zfQ0wwZb2BnV/8wPAbXer9edAzWtfQT11RyP8Z+2q/xNMZ9/U59Tv73pc632s+0Nt991N8FtTlH70Dt4GFc55EzZDGp7YuTs9syksSoumxYPEd2YMjdbzeHNIrdwxZTNDA1peTi21IzIyUUZrA86tJinRPVEToZ/YcERQC2nfTrZCKxEN6IqupJ6tXtJl32UWLeuDy2Lshi3B+ta2+iCqeV7IXCv9HDBvsZ95A3vBgutnV/atq4HjRr2GYCqZliGU2hxrrB5qes4zWY3qnaSVIoFT/XNoAz2rTaFAob9sxRsxeuDbcgLTFG1beGuk+Jes7KHoh0KHdwA9b7kZbG/1TaX8rDLJlNPzZcNKK7F3/W+FWyX6lM/mudpI4BG9C4Ck/idarUEK+F1sTW0suDacBiQKdAAXlNifegGeX4LYFgsFhEENpMi/vzDj6Rn0ISeJRX8v/7pv05vHsUgm8+MCnaZO4pR/t7f+i1YnMVsdhPhE7qTg+qVnXuCFdX38RJA7MyYgqJm+iGPpCcfui+9e7g39VFd3wEI6oDNtxLdooJLpP9Mf1zj+Y0xTwM8x/+yJtK5mEE4zz6MqzPT4+bRPetqenD9WgT9sCKABdeChUl6xgnITNnY7tNUtRrokzA7bi4LKcbwwDh4tDfteH9fOoMs4WJ4Yhr95op1X9ekjx7jYvrSdFAcWRg+/t2/94/S5ju2hLb1NO4BL2JU30t69kRfb2ykTz752bTtrm00Tmij0rYLz9XTadXqlek73/lOeuXVV6JAaD5aViulT58aSGsA0VYOrwHg//avfQ5ZxNW0Y9eu9N/9sz9i/uhtm0FEdO4BsIXtFMGhQNbrUlfp5hxaPJ5rpO5hJ2WtHL8518dSD4bev/25B0jBr0gDZ2H5Bql2pvJ344Y1MKJNpJ2xt8IuRf+oBQCfixdgMQEdr//itbBxMgA5BpO86e4t6YGH7oclBKDsxh8WDWEjk24QlttOYbetXZU2b7kznYTR2vXWq2AK5gC2OIMUjQ2gEb19w4a0acsdkfY9hc7QqEnZRB8yicv8ffM9tKKdvxxvRgIGrtMdzeroC3bzWbIxLVi3NXVteRK9H7pvgYdrI5KQU1858+I+OXV0WAgh6+/8kpW6fmkgndv7ejq488UodNSXsItgYBYs0UWsx9571+YI+GSyEY7iNqDf6joaQpgC7GNN9Pb2IeG4xHyjhSQFR9fwpWxBH/TE4w+n7/1oO6y/KcGWGLtVK5ZjcfR+mkG1tsGjmlLveZHjzP6sz7Hz1O1MMLOY7nAGSz7TNdicaREjazrC3nLvffcHMHhlx+tpOzKY0zB4FpVms+kpYDjZ51u5C+PjPhFm54yxJMUn79qSvvFb/0mA6r6jhwC1B9Ipgsch9sduxmHjxg2xv4zBEj330ksEanQe0g6Mw7q8d9kn3Q9dk6ETRYp0xcKVyuRc8G/adQlShX58cjspaBzmPhY1XkufWjY73btlfTp/rj8KBmX89TU+cWEkHYHhNOixWxFIkrEeT+eZY3M76P3OvUoueGf+3XuPwEyAxn86BITOr9q0szRBbJK7p8XZEvIBzkorpXmhjKAHTuyzwSHmvwfQ9vtW//s+zqsKhDre9X7qvtb3j72iFhC4rxfJWn1fL/v+dFLio/5dP6Pcq+Bd4rZtPuK5b8X8rGBsM0GTyQp1jbmqO1LQ7BOOScjfeMYWAOlpHdXiFS4w6DM1PQ450cD5qqQsxlP2s0YSTSeT6mCtzgLGmVmNZxyb/FAmdA2a4GtId8yA3bZmXTpAcNXKmjp/hhbQWIb5DHR70L7J9eA1aksVNGg8e++TQmCCcPdFGfHs30kRqXaAui1UgZO/q/xFhtvx0DlnnPmmJV2UBhsZVl91kB1z4KYd5oNBwbQf/9J//t8BLn/pRVUv+Ihr297wwCNP3PDA0aMqd5/IKbiwNrB9YgVQwjYjNBjZlNr0SSwyRlLzbUGHEbZFTsepfBxDB+ZhIBMai4pJptcfxX48KHWE+ovm4pmZRC2lD7APO6i4aUxo2Qyjkqw2YUPLWCK62oY5fXBKhD0dkRct5HTtZlRjasshQCF2nkOKYgkbfgP31UnqNVfW2X83pX42tgFea9psErF9xNOZZGJr91FenuUPdn3Ii0Fwb1p1Hjq/EW1+mOwX2LhDMxAbbAbQRbpQ7i8meOyfU0Vdofutg21H2s1scqOEGWOTsGtSpN55bka+bjBRXKZsgX8Pjw7hr4fuhTmiK8IsfQ2ZFwMDpBpJjzYAHDtJvffrR8gB8puf/0LaQvs7weW/+M5fpFepvr0iyxprfmba2tmQ/vNvoInsWhF+l2pRX//ZX6UDb7yRVt62mrEe5zOvpZ+8dzSdv2HVNH6vtodzs+P+24hMhXPqlhyTy1arcm22SQwQWh0QuZpSo/bsryd49TlfInVopbp2SZRwpDupPl+B9tnOGUa5AxQcrFmzJvfc5kBQWyYAjVavBG0a1nvIz2FMlKjsO3EqvX2oFwDkJmR7TPXT+QDK2tTcpi6MjWNg56b/7B/+QaRhBwCCE1h/XYEhPXh4T/oJNk1NSAE+BVP6yCOPxsbo50f6D/D4+uuvpz3v7wa4nQkGsx3GpL11fhwW9rjvwA7pa59/Aksm+pRT+PI//s9/jFaMDZADwK5Mc2w7Z/GRkgOeoyA7dE+m+SrWZBTdmpXUOW2FrksGl3XQOONK+sbn70vrly4M26XeQ3uQJ5wiHTo/3bV+ZWrF1uvq+EC0Jmxjw/cQemfXflq9jqRj+CwuRROs+ff8+S1p0+2royvTrvcP0lGrn17emM5Tse36WjqvEXnEyrD9OULhiOnUMQIx51s3BW7LlnRyWHAYNNPsAD2p/ptNNgAADAxbAALo6MF30SwFKyayFw03YD8YkxkNTWnBIsaJtPiiOz+brrWSPifVLUi/rvE5lM0U8HTCuj8FnxFcqYVRN2Bwb4zSRWf3K2mg73AaOH0uwPNs5r7ayBNnYSzPwsqRHjaIXdDVlm5bvSIYpDOY2Z+Fze9njtl3fu3a1RTO4LXLVF6CZnMYu7JLzP1T/XRXopBOK6VZ0f2pMS3GLeES43AOQ/PWVpwVCJida3qLKh05h05XnfUFWPkFZHBkovrokGRAoIfjvXffGwVBLexrGq//GEu0A+h1c1e23MGmOCbUQUx4oOrQFzY1MneCgRtpG0HR17/0ZQrUVoRR/4H9e9O+fXujSt+WlvqfzmNfOIv90xXW3btHjuJzCmtdya9iL5LMEHiqdeQ6Ijh0zFlLmR0UyMBuKQPj91ptYMC1qJls55l+ev1C3AM607uHTqSzV9Hwa91FQHmJ53hS+RRB1yx+z3YCMllR9Oi81g1CsKg5uTZ+fLmGXOcSIj7z6A4TwCwzxHW20jNIsCt5k4HmlNQp1rzzxdcI2HnfYmoee3x13/687BHlPBKgFcBTvDXre339uUyeIY7bByDO1IEkMVR/bfl7kBl+nvdpcBGZAdLLFvrwt7kywtybRW5mdMxyhAWYexwBYCvMoUG088Iudo6r3QbHAYRrN2xM7+07EEy01fBBu/B7UcQ3jZGtZyrroLNcZ70qu4yXP8v7FSl4HtdC5Gv6cQ7b6lrtKufn8EWCK9a8a6R4NvscoksSAbZV7l7TIEGS11ekbKbZnRPauknA6Tpgdtd2msqTbljoxLy0YchlziM5ff20I+tVzZPINtYY60D5077+nwwiPwLO/If+iHT8PfffsAOQkZmDJqvZRSW4QuLoXOBklpZXpMx/rbBBVpOdRbTt78im+DM1IznCI5UfHpGmkjlseZjtHECadls9/O7hg5H+9SGXCm5BaESLkRaVBc12NvUFVo8gJ6n56qEWirtERdMjqelRYHnYH+ehR8THRJpl1Gd6hAnXykZj9xY3QM2jr82Ym06iL1JA7iKoL+r6Z5eUf1gHOQJx/aEku7nQSnAaxwD/cxLzc7VpzQCMcdtjBngTfOf0eQGeZYzKgpwOrP1+jsByhB5gn68o3rFyk/HvZCF20upsBBbBDSOsrIyGFXpbRU1OXA7cTiKmafU1VE/jXLgBggxPVdMY0dWI1BUp0m/+6tfSnVvuBuxdSn/4p99Krx0+Gv5rWaA7I92ztC393V9H99c836wH0fSNdGbvjnTswDtp8dJFHLBuJtfTX75xJL3Ux6ElGJYG5jNlOpg+aT4Moe0AW5hjsjqyjjL5XmtEyDKfspF8pKllPWPViSmx0MMzPxE8O7Ed+uSdm9Jq9Gv6hNrCcRmG6BZfZIsurFr4Uy3pMToWmY7XEaKbw95OSv1q9wBY71LEcNVWe7xrHOQGNW7gVmXGJ/FlEZj2V2zx/8Uf/FfRMUr90LG+UxRVdKX39ryVXvjpj0g70+nn08+kJ5/4ZKSCBMNunLZEfQ8/v1dlQrlOD4P5vMfSxavQCC6iYMNuVuhJf+Up5uyMtP3V19K/+rc/piUqPoWMhYGkB2ezz5zfKz25Q5rB5ckCWEhxDVDfxKZ+jQyFEb+pSlkRx/3xO1amh26bR1cpmDN+b++uPcGo3rFlHa1YqQqGARyGET5wBKaU+7gwMsG+YqEM4JenY0vSebCSC9qaCO5ao3nEKRgri5NayDio6+3uxDiazWf5kiWpC9ZKU3vfs7ltAbZDND5g85lDBV0PrO/aHmzDSKHf4L8jvYdho6m8xUpoPrKEDWuXk6pdEcH1Veal0o9TzCfT3ou629OaTVtSe88n0oyuNeHXGrriKlNiKi+SHLooROYB8IksYWLkbOo/tiedP4Y0hRSc49jKfRgs2jzgGNrHg0fOA4pOUrwyJ91/J2C3G30q680q+d17D3G/Q2nvAXSyBATzeM1SGOYe7M/mcJ0H+k7w3zCMHewKh+PWzavTvMYraf7cG2mNRu+nB9NLb5sRYN0BsNqpZvegdJ23kM2wolrG59ix46kN5tPMxQDV0h6CmwEGi/Bk1Uv1wOHjaefeI+xj6PMABjpIlH21pIjLnxqMz2LPE4wG2LLwhSfZg2zgmcceT089/mQ6BiN9luBjH7ISG2C4zpeQLdCNxK4zZ2BHD5EiP6/tnFk1WdcqGHY/0+C8FLdc1cfZgK4QDrxODaKstYGnzJNeswspSHl0DVZdBFWvHe1PpygKCkbbPuuk9KPlrEDFfVortwjS3T/9uydO9qyE04sVOnVOTLHB3m9pSlD22dg6YrC8Bwv+Mts5uf8CiswmGHiWwht/pThSxN5ZIyQKEC+EweS+XZ0bH3a+1AmWKOy5BckRvyszWT+oqjcM/iMKIzzzlJlkoNTkPsW5HJ3SPO8FUPw8Wmv6PvF6An6CMbsQKTWJ7mvsd/MpvhueQKPNm+uPm0UXeZwcs1Cy+txdWjVcFudf3uInv6ZbApUgpX4vvq2NATpkbQmmL1fZ3Eaua4xC0XbWZjgBuSdXbGb0uTf4YQ4JoG2u4M8M2txr54OHJOXsCCUz7Od1kI3SclDd7ZhpfLI6lxX6mjmKM73SiVc63Mm5cgvwWbvFv7a/fhys89f24WV+3Xo+bm/YfO99aEIzJa3FkGylqVXZryE2B3V8MpZaprRr6sqBPcpGoo7HSeuEtMrcjhhLOCROoOMaFQQw+IKniKpCR8K/iB4s0DD9Oxd2R9PXwoQ6KSJ1EqnxbGxbIocyyWJxxnq/ufgm+6ZNUfM3RUpuNGVCT4sQQwNczfKbHtLk68JhEvDtQssWTzNdiEzIFjaWFgCL7QFnI+o/cvZiuqwAvZau+9CHGkJz+9hqB5VZO73RytdNEVO1EK32dVoH7LRqz3Hn2qensepAtPx9OhjNUmg1Vhpv5OcR7esY90X4EpraPg+gUxMU+lie90JSvdFdwvQVC9o0jEUlSzhIZyA01yJlQD0oG7GWGHauGGNh6nP6+1/5OkwWvdUZs//jz/8s/Wz33jAjjjaapNkWN11Jv/rEw2k9bTG7AJGmuM/17UuH9r2d7tp8ZxRApTnt6Q9/uCPtH6UhouwEn+N4hOclRtBeu96ul0zdk2YL2zH+7qhF2srDR6Yh5iV6H4EIm010rCEIu6LemfvdvKgrbVmxOK1CB+znjFHkco1TVE2TrxWAtsDmOF90iZB9fAkQeMfGTbCh3WnvwYNpDwU1Z7mGMfYkmRTf3/NDYOy60uLDIiafu8zasiU96amnnknb7rmHje1COkDhVjug+hoVsH/xb75FKvdiehzrm8/DKF+kjahA1KKmo0cBH1Tkv/nG63GdkRrivh5+8FGAIKlXQJ8s+m999Wnm6qz0+ls70x/92V9SpZmtewZgIefYhtJUoykpzeCdiyVI4ntu2PX5Y/zov20p6U3NId3+649vALR3AUTb0/EDhwIgXmBsJ2DM57cDFE/3B9DQxHuo/wwOAp1p165DmIN38dzUjc9I61YsAcRb/NWZjh4/B7uHppMK5DbGupn08wyKG24XRK5bh9zghJec9h0+QSUxQJC9Yj42RA9uW8+42SHI4rg5dD45lg7zXsdPD9NZaVG6f9vtadFiPCwt7mDt2H9+bEBJxbEoxtiCLVcT83mUTkrXZuOQoWaZ+1UTmLNEgBTHTqcGNaWM3zjp8yHYTPt829bSdTKbwohwBmFunz1xMjoCncbMXA/JO2BA29udR7kT0olTFGthE9R3+iyWU8Nc4yaYo/60dlVPzMeLpJltX/v6e4ejA9fWjWvQ4wKq47FRBIqU4/yVjrTv+BBg9yis7qIowNDqqQkm1mdqpyTnYRcMqGtYgsGe3XdiSj4LcHaB1+4+eJSKeIAy2toh3EAKC+4eUk/3Ok9Mw0fNNBuQY9JkYMRa74RleuSOzenTTzwZ8/PwgQMBJK0CPwfjuWX9hvBRPA2b3wc7uodADWQWrVg9F0rAHp/n2matBGMYGc3sNxn7taBIkBf/5sxQI+o+Agh9bBV+qdzvzrPj6RzIx3aXFkZFq0/XuO/Jfs7qy+AzwJj7oF9m5vJn+7MGN1jPm9BGZvbTvaQwlwWM+ZpYIxVhk8fLLEj+fpxtFPhE2r7S4Zd7LXt9/fypg8lbfb983keBhjqgmw5APB+nZwTLe11R9ym5ofQg0smkoCWnuG5BmODfwXFdaiUV2dD4yqeT9nwhrYNZfOKxJ9OPnnuOeomJaFErZjDYmORhg2CpZAoC0RriLGd4xC/VL5Sxmvyzdh/5EvIbzCL46ySVoGXZHLICg6ynaCHaaFc3igArQsB91MyPwUHI8pShsV5ss+n4+LzUuC5Fo32RwG0Wz7EJOY1yi4vsreP8zrh4JtjgXLhcN1vKp+zk3Wbg/TG/bvV8/mMCyQ97/h/z8v69X1Y+7xZzd3vDxm333rAi3YWl1kxfrTH7o9qmDRbjssa56je1BGLRe/g4Ua2Ad1BlTy1CWb8W7cV+Nh1OqbEKhLYAYBbAZhh966u1nArOt/GOy0brOS2aI8hsV1BAaPl2faDKxPsACPVBy3T5gAW8tUkb24o/c0OpJkBsJNVciMXoJtDbVrMAACAASURBVFObG2XKRJV8HMZ5w4sIugKPgrhZ6nnYwFX0dGGVo/3CecatznyWMG6y2r26Bj/ODdWDLTCrjIsayQpcT15D7IQuUj6vimyjhWDoGzNDq02Q7FzZ7Lzn4vHo3wt7cdMC5pPinsK0LRdjuIHgjQ3Lggchi/cci04m1PSSXm5qY31GY5j32gJzhoVHbEqrSUPLrJgyu4LY32r3uTDEM9mI1Me0c9h+46u/mTbhczlKYci/++mP03de2E417txIAY+Rxrlx9VJaCdvZil5nNVq3S/1n0xoqVVtI93aS3l/STXegMxfTn8GEnhvLgNIiiybAeBMH/xggxKp4+xuPwXBFaz43BTdR7jNv/qXCN4NQx9+NUubWZ20B01x+ZyUelc88eE+A4SFbTbKpnqJQwzFdSGGFm9bmO+4IBlT/xR/+8IfYBC2kkGlN7h5EQPfmgYNpF+n4UdgP52v23WS+K3Fg41Y3ZtWm35dpbWuZl/7B3//HtIpdGiL4ITwaZST2792VfvSj7wdQ/93f/f2ono+o3TkcerKGtAN2c/fu91L/+bNhAaXR8ho60ygl6IP9Wguj+wi90u2zfgx93j//oz/nGoeT2Q8DTK2doqDGZSi4ZM06n0oAY+cWAYVCe5mB0H/xe84r57fBxkPrF6Utq/hsrKP0KHx7T2/ae26EZ0kKGBBwDpCGd0J6+PblaSlFS/t6j2BbswQQR+qfZ9XGmHdh99WzCu9KtM92B7t46Ros55k4vGfZQ515ufG2ntDtuncMw6DZHcgiSFsgjlAY8IXPfZprIkCkAGWEIEDfxsPYgV2k5W1z00x8LFeH32MHYPkq+9oA4H4CS6gDx6hiJ123fuMdRNNo1y0uMGWLXEEt4Jmz/egFxwk42mmoMI9hy9qwS4Bt9W0WG9lutgUWsxt7Jftgz+XzfPjau+1jPlwgFWjh2nwsvEz72Z3Hw6+XIquLpInDuJz3bWYM1eiuWNoT2s+jpPdPnjkfXXcGkE21If+wU9QCmOd165ahkx1K7/f2I7FoT6fO0e+bzxxDtqAUQ3s5rWIsarGHeRcdv2R2fHbqQRdjk2aK9e39R1LvBYAijSMc7zBLd29iTpQgt6Q9I2UbexdgJFo2A+ZMn6PTnYFE4xPICZ5+8pOZbWM+6Uk6DNM8zDobQM+uzdnOPe+nPozwB9kf7Ox0HeZqrv7HnhPWDlh0afFYEBKkOs39V8WRpVAl5qc7IYWIeJoRgOKHyvX81v1LaUHanw5dmpHeI/hR+ymsNJA0CjZgEYjKroYrS0VeRAGujR5MjRtk+BP3EcFrsGRZyuR7OfEF4iGDEjxXG32mSKZkN5ntuzmjF2dafK6b882MZAEZ9bOqHNp1cuHjIIAPszD0dz/SZDwyRhVIDVJISZ31HGZDcLjgWZoVVPNqPYEyJvc13S8adGKIMUrp2WefTf/iT74VjgFBnzgWvm8FFL2OmwB27abqUG06G1rOyLiHQtB4RjovKyA7k2ezAsnLJfZqv9nCuSIIbcPL1XM2JEeVdZTjWgrA/HsUjmltx9k0pA2j+xNEgw4iMv52dtL5wPKEQda/XqPVY54sgM0OoZksK3aQ8Y2PAKF1kFaG4lbz4KOe/UeB1Fv97Cay6+NMqr+e15COv5fqeKMUBiysYxQN82FG9Xq6mbJrJA27CIDaRorJBzZEWtVoNlL4vHZuMGpZH+pBGJpFAaqbkzoeBeyylSx0++QGp+1irkCjKY7SpSHbwmRg+EEGr3qw1YGZH3SONkrqOiLkCsXlGtcco5WJPfn6isEtIDQmQcXuVvFv/GY116t4zTScKSBTDcoPNbunZZdVm7x6QiG9CzTvPVMMbLXp+Jrw2+Mv2ot4naPqBfkzorO4lww684StbiRyFhkxVyRVjHtmDGxR5nWoX63S61VVZtx/FZW7wMLVwHQiv6vmKm8gquQEZvqoXklrSClf4rC7Yss/LsgobzZUt8C0H3bNSHFMeqhiKmxneY1Fa1cVwZJSDN/MVmkyELPY7H/ny19N27bdH/PpX/7pn6Tn0CY6B3wuav7MzMMv5+4+/Nk581r61ftXpXtWoYmjb7KODXuoqP+THYeIvhthgfR3G0Vvirn93DYsskzpcXBqV2j3GwMP/uf9OmYGVI6kUo8J2krKJGszcpnDWt2gAzLGc1Tjs66zNT2OT+jyRVTq0zayVf86QIyG4eEQwBvZ5Sa8NQF6+2F7TpK2vw2GTu9HNWvvArJOAYJOApJkYAzyTEdabaueyCIfdUZelEDUzfF3fuf3SKMvp498YzpOO0PTSALQEyeOxuu+/rXfTPfc+4nQ/dnG0d+fx+f/9Pmfptdee7UCoc0EesvTww8/GunMN998M7z9nnjkPnwPF6LXPJa+9e3vphNnTkbXrUGrzfWyYyMt89UPi1RaBF7MVQ2k1XDzPK0Edv5eoejGnwvWTE8vhJm7Z11X2rAC2yrA4PEzw+k43otdnfrIXqMYBFBNoLEOO50upB6afB89eY69hrQyVmcz0TguwduxFbP6buafxU97SFM3NbdHO1hBr4GQ99tN0OPc02R6kKDvFAyi7IwBbDMAb82atVnDJ4uLqX0fBvGD2veQJp8N27li9eooJpEl167lxNE+2DL1bpixAywX04hAz9gx7Lmamzpg8GxbSWaHzxwHZFmM18j8uwyT2Nhoy8qrUXRkW98rAGI2vKievhYpSY38h9Al2hI1697VPM8hSOu3JzlaRXeuIWQTmlorqTh/9jSM5YJIxatnbOO+9attBzjLxpihsPBHzajg7QrgagZep+MGgFznHN7z4MFDVNgvgQmHubKhhfpe9qhBDt9FsPX6ujrOiym8s33gizveTscB7HN1MIAlLRq9ookrbGg5tCJ49n549tllwlQzxWcA5AWA+NuQCbQBfEfIjPgafTJPYBF2lDajFoicgoE+zxkxlyBQuYdzLzp+VfpC15ng2GfgujWrFgeyG0W1l4Zu1d9zv7R1J6+bR5HYf/rkhnSSIq/jY3PSQbJTV1l/SlxmwojprjEhwxVnlR7WTqXsAuKcygyokrK87wawqYDw1Pk79bN4TR0x5R0//n9gzWDHqnawprcr1rB+thXtf/m8Ajwy43xzkWsdNNRJhXJt9Z9PZfjKKemf1ZkS15bHr4Cf8vowfOdnrhdTzAPOQeZmczxz9bkWXFlF7gFYnZQVy9xKAPPo/Q+kX7z6ahpjvxyCUXTeB9dRnWXV6GVAGufcVAqwsNCTJ19Bd1ODP8ks5sxnZqXrZFUIQxjnLoJWu1NZNJulA7k3vUGOUirt4Qwy1PGXYEfJ1Rx0n8rGDLxt6NHIHmewqHXgIPPRinebTFjPGoSQQUvcST63M4zwT0/zTILUn0DtVm7515IFCIcExtdzLY7+GK+6h84ve6cP/nw60J0kzCrsU34jr4a/sa/tDVs/8fCNS0TepmT9YAtN9PYL0XBUMENR6+tF1KpmMBamOpwIl+inzUNG/USaayH+dHaXmZ3eOLw/bDOWEHlbZdwFgBH8DJKW2UcqLYqSBHw8zEjTc0hnIJWRWyxAwaiMT7UJBK1dRTwf9VCnD14Z0FvpRGU2fU8/L6wZqs+evmzLvytIGDtMsKsuMfWS2lQw54yuhqxkL+BPoFsKjHyhDIJpDjbFbg5f/cUuWS3K97313BMeLdZktDj5ibecyJPRTaWntdjG76k1MjoV+LsAg3HmXsPHrNoUtUcShGpKrF0WqASGhdacVBbKWgzyHmNsNGq42tHWtAMy+zU6t+e4cgkNe13cAWDVWLLoPUS4/mto9LwVD3s6MabfIo28fuM2DoDr6Tvf/Tfpx+/sioO6xT7xbFSjnA4z2bTmoV907TZz3V9/YGXaupy5RXvFuYCWk3gg/u/P7YANmpXWwpL2wI5eJMW3/+LVdGiCDY+UnvMpmgYw1v4XWmY3Cd6zOCSE7svFLItM5yutuK7xHGwJalXoVjRyjwBCl5GCOQ0g0O7GO2xjDLphQn1GbRyeAwAP52gr4ODIkV6qfxcG6NUKZjcM5B6YJ9PxwaIwvFFwZ4DEfwZmrjPtra6TOvZaH3ni0+nh+59MTQA3ZQrHsHrag+XR23RD0mrmmzChq1ZRtEI60420GXApONy37/30Z9/+VkgmemA916yEiXr6GcDESHp9x6uwzXPSA/fdlzqx8Nn97tvp3XfeCnb3BODqnf37Q0ohsFUnKcM1i3XtWiwVvzM5WK5rt1ZFP2VNass0wRywuGY2ArtV3Y0A0aX4BVtsM4wel9QVgPME6WhTdxcEPvTI7p4H8ODa7MjTyLXNAEi1yYJzP4Iix6+fALebopsLyB087Fav7snm7gAcGWXZPFt5mmLuRNer3+AQbOjKnrWAvuEIDv1vDmyGLKDMhzZfznfvrQ12PdYJz0S22970vqd+rR4sWuboDRuNBcwGCGo1mI5qbQIIDmVTdmrHdE7wTw8qWSLnm4HbLOb2Ke5dhwU1p2qu7criawxGfKbdgE33ncuA237S00V25OcJwAxg4qBg+VqQZiHZYiRPFiOqr/VP5/swTKqMjHPtIsCvEw2b967tmOyNrM7ho8dDu23QtQCW1HJLWcFLRJp9ZweiUtwK/wiDBRr28o61k1mdskd6n46b54JjmZlDjN9xNrFvtx7CHsfqjNX9+rwuAJ6V9mjybiHhdfZLA7MCfMKH2NQ+/xOoB5HgGVF99vQim7Ir+mdmwAg4uc+ldHH65mOb6Xt/Ie2j+O04GkCeBNkOmE32lCAJ+CxZrFK57nt49mUmNKfiQ0/Jf15DuK3IutbOnnq2q+zB0/90zOrs8S/7nelHfv315bPr8qr6+AS8rK6v/F7932XNFsAW51ygwDyS8VrHkm+ZJZIJVwOqh+cQfrstrJ0u1vW6VSvToT70/NYKyDRUgaq/3EoQ9mt0vfuX/+pfYXFFwxEGLtq38Fob2pSv6TKBwg4GfJeUKqDtFgxymRdxzbXnUr//OKt5np2wny3qgA34ubYojkMjbWW7zTwuV76l9ph3f1BS4nvqDaocpY0sRABR7ZZ0OuH3oqgqahHyvQc76nOuQMetnnG575tP8pufdg5aKks4/m5GT3mYmdiwumJue86WdqD/IQDxVmnx8n7Fp9Vr/Ui2fPpk/Q/7N2b1W0nHyyJZ/Rp6kClBtkNsC852DzyrFPmfnSEEU8dhxcJT08iUsGAZWqTTsA6KgS8S0asT7eDhNxBNRYU8G3UHeqkDF2h9FttU3mhiocuECn5N8bgpsBGFhc+k3iQ/6Hq6okTrH1i8075RR/V1SrpsMGUC++9gE03/hK9jLUKrbUBTqynbOxn1+HtNXLuHmaJ7mTUnTvTZVZMoSDQq5k+5Vf0oG42yOFTH+KwRxua6ImgOVas2TXV9YLFWm0Ussun36AQW8DKmpnkn1LR4XepfACxqJVdwqGvIPcaBPaofo/2mHV82f02MfKazJkbTl9FmvvzajsQRmGaYMoaRWwBgtvIxTIUBloMsSgvNNMVut4jNCtSwssic9HiYE8PMcAjOB2B844u/mu6/73HA7rX0/R9+L33rxz8h9boyXcLySo/Pk1jtLKfLzrqu1tSFofShA/vT/euWp56FLQCvNXhOLuZwvUABxvvpZ6/vS5+85460uA3ZCNf2wt5T6Y1zVLdz/2H5wXx043NuOqcsFLEHtunTOHC4Np0NBH53brmLiu5DAdYH0A3Zv7wHNu6zD9wTIOckXX4EDhMAIVkli31WrFgV47Z79+60kDEVlJ7sO55uX78+rF8EQ7tgQndQFTwIW2fayvkUFmjVnBKkzKdYxMpwgf5MXrN+2z3pi89+LeZHy8wWmMJjWAqdSK+9+jKHeUt6Gp/FBd2LA9jJeLewzva8926k4k1Bn0ZHO8xh/6knnkr33fdAzKHDhw9QnHMoffYznwmf0z7Szu/AUjQAfk9j+N7Hfze4P9NWM4j4Iy0Fk7cENvA0coPQgzKr2jvQR3L9btZWXZ+h+tvN3b9fQouqT/bi9jlp5YLWtHX9mnTocC9Bw4VgnrUfkv4TlLnJW3RmK8VVPT2hS2zjYGhpbaIl5f60Yvmq7IsIkLLbjeNsZsWCM/XmFhXs278bt4BGpBEWrNmn+hKAkLapFL2Uw6YdXaeL0C5QI2iYLdRpIRAWvEdbSOZH9Hjm/bVR2rBpc4BBPVO1vhKAxr/tYMO6de7Y/cQDS3AuUMu+g3bNasUk/kLIIK4B1h2XUvQwAiD2QBE8ew+6GTiuy5FdmGny51YamzJftnx5AHaDHsfd7y3ne+ewMbKwSMDnM2xBKzzMPQkwTQ2qSxZ0nsGRZNmy5UEeaHtlp7ELsK2djMV1XieDfFzfVaQWd2/dSvA1BuN+Gruu6+k0llgXYYujBaEHX2Sqpo66wsoVmY9m6ro3COwsXwL7IZnpRtPbmQ4w99sB8wM0bYgOYezjg4xxft+csbnOfBeYZGsfAGgYsGdQGx1syl5XpcLrAVD9oM+vk6jIbXzbLo+k37ivh6JF7MjeP5JGcZ2Y0zmf4ifsssh6mJqX/BBM3LATEdcS0jD1m3phVpm5jzpTb5XWrDNxk6CjpKyciRWr+UvPlAqM5OxVDkACZN8CkNXPrTpILkCzHkDEmVF/D59vVTxVByVZupbdIHQeCEmK7XdZM008xy0w3J5Px1kj42Z4+N4YUpv/4b/+b9N//0//p9TPnLoGy+/7sCVlYO9n11BTOdduNWaeX5MgVPq0+oqzumI866z8dFBe7lNw2EFL6ZkERGEhyfoNEoK12czeMYwMSJ2+FfLRuU6WlP/mOJ/Zq/T8tMBVn1HscNM89vmjdslTf5y1f5OM7PT7+EBQMm0yTUkBM0GUv8yOliYmeQ2aCcgECf+uOiNiRV7x9R81Qz/6Z9PZUF8dUkafk1dSe1Z/Q0B0e8O9Dz1xQw9E2beI3IwwMrEcNJ+baFbXuYYBSmxiRgijABsXvppBN5aFMAKmlWaw4V4E6Ph69WKhO2QyC8oixcLP3IRyIFali2XSiLTsFhERnmxdLR0RFHsNFP6yqOLjPKJ6JJlTOlPUfrAZTpBJucDUk4nfczy4iIgwY+FmFjmiSxGowFw7GBehnRSqVqTqTaJyksXREukNGTgmHJHZOKDQQ2VCjUqQH0bkVSonEug3f5XItUQtcYVqjPi9YChibHUp4Ce8r9GsgNhnoJmUPmampW1fF8CNN1q7APsSUrQtHFx9eKrZqWeCg7OTNOdK0nuHKHy4xnXLaCxdAPPNa0cAAGa3milmGgP8znShkhdXF+fVdDAf/tYzX0xb77gXjeRoevHF59N3tv8cwNbGnGmlKIO+xgCZrz9+X7q9uyOdx3ZHc+Hd+IQ2QU1+/atfS9fmUJhy/TI+hq+k5984hGSgOW1aRwcdgMHB4Tnp1VOX0hGqqd1AvJFJQ+jqIJXd0qHBqu0ACoyNIFRDcCNgra/GSDGborcw6bGtVA3jQXj85HFAyalIU67FoknmUSsX7Xe0IbMYw+KWpfO7Ac9d6fjxvrApOwFr9cqe3QQXmj5VbQcBM2Fa72bD54e2UxNn+pebPXjqS8+mbfc9FEVL/ehfj/QdSUdp3TkIkDB4efjhx9JaUv4R0ADofL62Qty58/X0/PM/DomH1atPPflUevDBhwPknDmDVdQ7O9NDDz0Ufqcv/eLn6dDud9Nq9IgGFONciwb22h3JxBvdX1GWwHM3nR8mzty7tiYCUIGWbVmVNwiU4qBkvIPFYB6toOp73fKFsHyZ1TuGrGAWwF5vwEgZ8ELlDVbQDsOMLkBfOchYqbkSuA2xDy0ATAqQNPtevnRZaCpHAPb281b/6+cOMCZWrOorKgDTm1AGw6Kb+d1oMpnvygy6eC8lA8HcWRzixm6RJeAoUuwCBTfg0A/7hx1obqCnBEThPHCFcfH+o7sK/1ns5vh7qNlVymtppFjTv7cRgPjvC5iwG/gI7KOFcWXCfomio2DZTHdybzLpbg8eflcMCqMYNLqAR4MEx9tD8vDhwwQf9ma3Nzxm60pKkL2cwx9Vne6WLVsCONvjvR8AOwZDOl8zerIEc7k2r+kk3bsMkLWsiWcWWYBGrnU4HcSJQTP3sMuNNOIUABIkOhfKwVrSw1Gko4bctp2A2A7uZwH7/zB6XjMlpwn6IqsTyQgPVKqU9VbkOfksio3R5AHI4Be7oyxlyvtqgN46CzkNjMXvm+bmg0zMkUBOX7trReqCBXtrz6E0gjSmc8mKdBimd5BMzwj6Zwc9vG+5BwtylZvFDDbLF4xgznJN/6ozdB/nfCmvqR/608HkdPay/toCuuogpw5wfP9bsYbl9QWETr/uD2Pryvcja8T5oJmYAZiMnF3v5pGpWkYXtFU9a2gXewDJ3QitdjeQvViaXn3nbeQVI8lGotG/yQyU5yMPxYKzyEpVX9PZzpL1y2FPPofj3K2A0fRxnLrOKW/vUvfga7N9I/sMxYELCVpNBo6wT7h+DVIbmFjaLTkHit7X31M60xSNB8h0weqfhRhRr6zmXAGboVGcybFnyIRmPe+tnu/U9Cl/qyE7r9HpJrwK9rNab75/uD3YcWLq/meDiyRNlO3ZwtjnU0Djv888FO5mVd/U1QUJ6PerjMdfFwi9VcBRu3aY0Ls+EUzolDVDSXFYZeZoeaFoOzngO2BB24jEj5JSH3Nz4WG0sJnZ93YlbJUMhZWQp9SL+shipMuDyzfsfzH01UBHhBwsqPrDytqi/I4PLNi6aQ/7I0b/5sd96xd+YEOJ6sebgWZEb6brq6+bNhBfG6n8/MN4P/9daZYyH+iYWXiUWUZ7xoY+0Oifn5vi1mvRakHbpo6SDtODMXf5yZvwJEivTJpvYkcdxwCrmTqPcXUsXcpuAPw/g4Qu0qYuLqUQshfRxsyDL6JO0n6AzCjaYWGujV7w4+l2KtJfDd2mCzWRQmV7hwnUtsk+xwOkElsEcGjjBqJa25attnKjeMUNJwtWee9rFFA0pX/8u78LiFhBameILkAvpz97/uccmvMBYUgXWMyNLL5/8BtfSSuJtGdj6TF6ri/9/Ll/Rx/xwfQgGqMuqsdHYSqPHjuc/vVP30z3rV2WVs3HKosq6x3HRtLzvRwysMluOKaSGjUOlmnmvv0ShAoUspcfpvoudtlodICuanU3RvzN/N5yAPDDm9aF76caQN0g2u14A/BuBYx3YZ10DE/FF197PdruCWRMRbqhLebwH4P1OQMjeZrx7ofRiw4dATTQthKMhBuCUTjPwVaKN2AsLZD67Je+mtZvuYdK7eMAjiHmw3A6tH9POofNTSts4ZNPfQrQtigDHID/MKBkIXKXozCdP/jLfxc6v2UwmA8/9DDA5M6wUjpG6mz37l3pPrSkAqefvfB8eg0g3wOjK1vUTSDxEs95jHmqnMHjWOzgZBKIjbJ563RgQOY6FBDoixfFVaZeubcJ5ksTVafRk5nnvgg5wTw0ohM8WwuIzlOM0gzoM4OiHdZc0v8xVwGKnZ1oPrFJWrduDYw0Ru68x8pVK6IftQygfZ8vW1AAcJXF7KDIsV9WUwBvms1+6Bx0BlYym9EMANbYjEoUF8l6ca2CZyvCtcC6gvRDEB1FJ7JwHkDcywyAn687g8bUudLBnPd67GftZ0eauNxz5TN42QMqUvRWBedOc2ErJNgi0HR8Qk/GZ7vRa7tlu8wBASWgNYNSwDdrSIeH3t7ekC74WhlOGxu0kYU4z1gInmU33ad2U9izALCte8OiRYujdazvO5t7Xghj7Do0IyPTpwzB/5w3Atdi+2O6/zpuHifPXWQ+KQtxVy77b8XCVZmoD4AnD2XAiUC2kzXULahnnPsB2q6JEcbMhiQefAHqBHfVfpljnSoDJiCO6TZlTG9Gzs8LeViAwqmvssfF71d7c1AC0amOwiSkRU/1tKaVtN49ff4i+2prOnKG54kXbB9FV2O2ZY00FWG4sp2wO4N1hoWNdrnBu1SSs+qwvhWYq4PHDztgpzNO5Xcmz4tqHMoefytwWH/vOrNZ0vx5b8uAJfZ+C6Vq2cP6z31NeK5WQUZZv9OvU6jinqwkzyEw0CAdllYh4di8fB4aW4iokSvsj8vT6/v3pSP9SGasHVBSEedP5fvp53k+GUzUHmLdo7Q82en3XrogfRiArt+j1x9BBfcWrw+N8nX2ZHyGkRJYe2H3R4tIDfSUwuj+c5112gHbqUTN71+zLaxgjHmgRnyIYFtCKGtWc+FwhnGZfS/jmBv95DsJYmgayCvPoNxrVOG7L7j3l2s2MKvkIGaVlNWVNXJZ2YrXxHpTl56X0RRjXFseH/hrfW5MB/Xxb6+9wgwFbxR5xEe973/kn21vWLvl7ggEIx6cwlXV5KkGX30Hz0AbJrWG6h7d6P1ek5oyDgoffDANbiBxkrmgc2GINztJpwc4nUoz+Loy6cpkcuOOlmDxHlV1Yu1B1wehvrjj9dV7/7KHE5GaaRip/mqRTJ9A5d/lz4hgqoc3KVuoAHKMXSBChe1OFMaDf9tNwYPS35Oh8eCQXZ4HoBmlaCFEDrJjatbYyMdYENpAeeBn4b9FFlmPFmNRQ9m32qCn7kU2mRezuHoIEBaoq4TVG6PoR9BFmUk8n3H9JWVlqSp/nE43R472BmvQQEAxBKCaQwRsmsKKYg/LsQgKMM9nAbt4h2HGZ1PcYKejRgDqKGBgwnansDB2h5kFuPuDb34DhpBWhBiQf/e7301//MMXOfA70KACRGAtVrLBfe1Ln0tNNjvAB3IG4PPwm/TJPvx+ms/BvWzlbWjkhtJrb+xMbxwfpsoao+/Rs6Rx56XXT42lV05TYMP4yKbPscADcBBggHEVfI3QCUUW32cwDlsjby0IlQkVhJoWduPVhmnzkvlp28qlIcyXrTSFahtNi4aGkKDYQvAwIHT7m7sAo2fTJmxuzpKqkQlWdqJueg6g8T2cIgQ+M6PahRmC6gAAIABJREFUWu1clru4Hq5Uc1tGc9y0L2D5qS/9dupefQfXPoy35nk8IJemQ3veS8dgHWTE1mJvsx4bKHsSy+RpBaYAfx+G4K+89HOE9oAQ7m8baf3PfPrp0KpqYn/gwN509913xzi8BhP6oxd+AvM6I60h3T2PQ7ofSUUvQPASJ4mHhlopN2O1UO2AY1k6CxezxyFSkrBpy6ls52Q2FXeNKtWhcxremfNgTCx3W4DZ+gWMyecDaB1HWc+V9Co31b4HLevanlUA7v4okjFd7Zef0wz7OMG8WgJjK3uhvrWT1Hq0z6sqTwWGgkaf6QGKw3xWNhS4BNBdADMtSy6gGXEOBwNqcw3Scejc/LstdpvIQAyQvZHNlK1Tr2mA0sLYCVRlMa8T1MxkvHIaOafKdA+Y32UmgIp1WFnBbemmFal30nnKOC5UOk//Lhvk56uDHQPwO4au5wkCncKqGqxYcd/B2lAW4eFpS8zew73RXtN7NiVvN7PDtLzUreH4ieOsX/eLG2l1z2pS8fRidw/h3gXQsswWQaljHuH+ugj+mplPfX19kXWwoGkm9y4Y1hvSvSrakLqfV6C7HPqxh8X3NfMneGTva+OaNnFtO3e9g88vRYt8f5j70/Q9yA2eWNZo50pr50sxai8FlY6p1efB0lYWRkVLXfbxknqN10zTDnq9bnX04EpPre5I3aRie48hpYFxb4DlPTd8mUJBZE9IfzQRD20gnxcMt+eAQC50eIDTXE8S1z0dHJVrKQChfl7cKv1dXl8Ay3RQVdeMlkxfHWDWz7CYs7XnUd6r/FnX7k4/E+uguf7+pY1kcY/JoEX7srxP5R5zPG/28I0EN2sXdabHHnwsPffKK+mVffvTRTtKcYYYzNktzxoBf0+7Qf8TH1h3Ua+I97Pq9zp9jHNx2M0FR9OBermHW6XjQ6XJZJDYaCQoaeZM8LzKmu3RcPcR/F0lkHcuepcC00bqA0ZhzodY23baC6/zwC8505OfdU0iUDCDhNmHMF9lfmSCK4TIcR05CGef4bw0MC9FxQbfyhZLK9EIGHVUURbBuhMgZzeGm+em82R6oFgHoP68Ps7l96PoztqESocdZN9HAadf8rPp1/Ax32p7w+o77sLeqnrw3F6As8kIhgFmsdo1Jnr7SvhVN1xktN1smC0cotcYr5PnzsbPNQiPCMgiGx/eNCuKMmjlIqN6vQKPAQrdsKtIuCyuIk7/ZYNU5kM9iozNs4pQ/Hl90d1qoOqLoAxsRArVi12aUbxVJmcFTOPmA4RmJlTLHwuW3NgFEravCzd27m0uh4RpRKtDnWSxsSsD4O8upChmcXJEZJ6BbWzW0yZ8/T5vupe4X7VXTDSe4SIO1vu3bUsv42lp7op3ZsxhL2H6ZrIwG/Ck/OS61fj3nU3nR/kpm7cVgU2kny060qnb5zSb+7gAYIhCJDWDdhphAzIVrNHvVZgFCBbSw9h3wITOhmX4g9//O6RtlpFOuJp+8bOfp794/tU0j3mz+baV+LmRMsOWZuudd6d2mD3buQlWDsLYDZw8TDvGjVzu7HSSw/adA2gaz46lNbTn+/yj91L5fDLtOn817RrBCoYDda5V3dz1XAChYyeT50KWHSt6N5lQCzLcBBYvXIKBMXpSZAUyqFYkL2i4kr748P3B7JkClouxY9IiquU9H0fHsQbCm/J7L75MlywAz0J8J7l/D3gtrtbQQ95CjAEqLPtJ6czkfkJHWAVTzkXBjVXysaUZsACI2rc+mto2P0ileWNqvjyUljejJST67YcJldGbB/PVQTQ/AKjT1H0Fdmf++dbON2jd+edh0N3Gobtp0x3pEVL33nMvLGk/gPZOmFGf844dv0jP//znod9dSYp3y5rVpGrp6ANYOmvkrz5ZPTHzIyLzAJ0GlrlvthXkcf1VUUoY7+sUwRgpU1DXt5KCrqtjmuRzTzDraoptp2rXmmBjTGfDCNspWkaiHUaw+PXJFvullZHnYCtMqD59o7B2AkVtp0ybyWr0m24mm6C8QZmF7y1DKgCzI5CpecfVtWhludIRmUKZ0ZmMvUGBKe95NBlwb5ggcAkNPIDMAiYbM6itvsz6FAALIAWOAsG5sNgyj4IZDzEDxWHeS19Cn+cZ2LdmfmYzA5nKMQ3/lQMwFwWmszgYDUjVfEVAyF7QBRA/QpvRIVLsLTC/AkeLrnLwyvhrZ8RclU03myLwdz/xOh03g4Cwz5NxtyMPDEp0e+NgtU2sDKsFXKbkLSCMpiC89xV+Hpkpnp1rPPc8zwyJVjzlqwCBsh8q/5hvdy6YJH0Tbaurtn2Ye/Udfc4WUsReWh3C0dikYhrLfh/SJ10DHLhyDlWviTELOyX2ngiU83XVD7t8uAaXmhBOpMdXsDa62sNSa0BJAyD8Mgzovr5zafD6LIJVcVONhfI3ZfKCYvIQtqPPFOCr6xnr5En9jJiu+azvyWWt1EFASGoqQFnup864xj5fe00BEeV9iza3Djbr4zkdpJXxKmu3mObHM+J+1SPWQUuQM55vDImB/QzkUltX96Qvf/HZ9L9ReNSLHdw1SBN/Xw1pubfsFErmxxovz3/5Cue5JEw1kUoAEan3nFuOg7V+bhdpRgGrdWxQf/71a54E+HHAsxfwXxObSAskmWtDZxZT3TL4uq24ptVf2zFOv2tpmRHtYGKPMuOe3WpsyBB7dMEN0wCD53Hp4PhhICzmP+vcz9VJRtsnAzPBbwRVMYezo0wJ0MQ7Zhfdky3mE4TO4HzKdTK3sP2qXVd9rhWsNRm0lOfAn4LgKPJkvxkxk8Q6CyxY4Zog9Kbd7/T3q//4Q7HILd6j9j7bG9Zs2TZJIOflXJGX8Sw1oteo2yMj0+xGzFbE2pc1LA6cQGxkUb1VmftOfeYUuMwLycmeH3T5MyIfdVKmcUMvxcOvBLtZf5FT8hGglourZmwMVvVhkwtt2g3XJ8bka3zb8l7xvpUetqbxiPRUtUAyAMyppXwfjIn3IjNiVO61+7McPld/z0xotIckpWZ1q+l2/VW9P4XfdpQIs2Q3fG2e2JiMxvM45xSf7IggNBZCAdN+RhkDN+XqmsokyEOQXxD/X1BsqpL7WUJqWT/O07B442zK9taWfZiL8fUz92xOb+FpOD4rT05TgAJWi2iuCS75u9XsMomlSOM6161GzdvoBDTYfUigEJpCDsRO7vk3vvArae1tt0Vq5O033kovvb8/fEe7AKsP85lqjFvmLQygdfUGBvPoEoeOHkmH3nktLVm+CD0bGh2q49+lq8vrxy+mTyybl+ZfG07NVHy/Bgv6dj+MEbfpHBJcxPg6lupoGB/7o+vrJ5hxplqY4oYgG6ZBcZYncK2klRfSheDxrZuQl1B05AbAYd2JFq8DRlagZ/ru+dfeTDsx9x7wcOeQs4uYzH0bbKMbr56jJ9yorTC2uMJ09uQqy88kAJnBiNo0vnPl9nvSpRV3pG5AX8+MiXQbrOJi2PLrgN4GAP4RvEoVyJt5sPvRWjrqNAI29sJIPPfcD0lrn4lipDu3bgtNqPPNLURt4kJZT57hD3/43fTe3vdh8rS3motv5u2pAZBnev0ogcU55AMCCW2uouiOeSdwc06WloGOpyA6C/p5HeNsYZCkieljgZtFbE0weQ1YL3USbAzCoPtcHCvZPZ/TOFkANZ5z+R3nWawa1pTjMs5cVFus9ZI/dy56He4NUXnuHsFnCz7nwmZbRBb7PAGGzye3WaRRgEECgFRNWGs0WMhrdCFFlBYryVgaaIySthsF4Jnez8WJM8L3UzcCX9POdQ/SejAXTJpqZw9k7EvlfT8FXlbWW8jgs1ZXZpGc4+z9+J/jpa2Uuveyn8jCC0BlbZ1rcV/+PuumFFNYEa+8JIO6Uj1uTOP4CiIFTBWQ43sCDL88zKIQkjVvQZBkQuxp7uXBJMp2ZinBJJiptPimpsNpIpjRrMt0gON17ksEHo08w0UUrDkHR7h+Ox9l65rsOR1bt3Nc6YuWVbKMFbEQVoD8PbcFzX9OXUeuSMivyfq+cFLhdX5PkO2YVed2zNG4P9i6Jva5L25ekpYgB+nDAmyI9enGZCvhC6DP46SRzxFsCc7dHwyiZUvH3RfM9PF3/YaDEeX6c6o176MBDL3WGjD3JotUI4BwjJHzUMZLxjcHVX7lMZFJL0xgJgnye1dnYgHZFcgowLTu+zz5hvGeWbpQrm8SiFXAvzyDmwmZ7B0dv5M3ovysqj0paCbvA3QVRlwN4+npxx5NfUfPpANIhQxgin48A/FAYTwjmdDcOEAW1L0netC7XniJQX20/K6dS/nSo0R5ag5WN1gH2PV7rgPqArbLayNbGK4weJdzVnVjpzYGGWBhrnu0AFCpTAtZgUvMDdts2rlviOevPEMpic/YeeYaMYAt6fZ83VNjHQ+6IuwCRMe/qyxvfiDx+uw2lBP5ueuixXi6wABKORvDvpLfdV+LrKfj4VwxOCrpet5DEEqCMs7eSRwyOYNymj7DkBykledarrlkiF33cd38ghKdi2ryyQiZBfIzc+ew/FT8ys8m+11Xizq+XwKOyVGp7j3fdybN6l/ln/5ZmqHE+zc0bG9Yd+c97CtTNHP5xZhgTsK4s7wIJwGdmx+D6GZvsYsfXDaRstGU95kexfj9eqV7dpy7WdNSFtNkRFcd4h/2Xg54PbVx093HQrlZUzp5bZWuqBqMm35N0J3dP/MEi00oz7u8YONBZVa1PmZGYZXNXJ4Q8Rl50w91rSl2o/p4kUa+ml3YB9lUVLYLCZcCD9LYlPywqWcQYxPrfuqDJ/Uc+WJvfvpTFxfegjoZtELG3r/1zrR7/8Fg7K5pfo1w5x9++en0whvYAuGd6KQ1MpshuwSrNI/+0rYNDFstUxq8l4JpCyFaSOsaf8yB9TM48U7ddIw+O2DP/t7vfAP7nOWxeHbt3J3+nC4aCwCsj919B3200eXwmvmkFhsEHFyPvqQXDh9OO195Ia3j9+YtgLFkkfwYY/a3zk6k1a0z05ObekI7+9KR/vTu+QlcBnL61cGJ3r6VVq/MX/8dtkNQOGG0zPVpzO1wjZMqlh1pRVbQDHB6+qF70D+tTOcBIjM41JWhzIAR0PpK0NMHM/oXL/wMNkAArkEzDAtpVfu2r+tZTSrwKG1tSd27kVSLOgKpAAX5WZbUo8zAZXbp6+vuTAMrN6eVgJkncQlYS7V5Kyz2KIU5l/i9c1geXeU5abq8hZT2ElhG7XZ2vvNe+tn250M679nS3b0kbUYioLH6QQCqafs1XNMqmgD85Cc/Sttf3h5smp/bzPPtwVpqGQC7n8OZvmlpN+M+AmsYTBpsts/mqmb2VWDoOhBQ+ec1AJVaWv+tM0LcG68T4Mf7owc2fexBNcdsSTwDigJ4PratbCYCV/MpmCstGiNNXWk1AwTJIMdcVzfO/CJAcQ3I6snaCQibeSZRAFTJXgQBeriqxfRLoOA4qJH0efn7rWy8MqFRpGSqnp/pbuAcEcgJUkNuIPvAnPawmMs9yGrK/qqzdAwMdKKSNfZAwCfPyva6aohDJ8q8EQRPgrlqjVqA5mHkZ0dwzjws1ljlcPc+HNui5csHX1VwWIGH2KXdEvhPUCIAzvvGlFausG554uXDrWhDp4OYOnAM387qQCkpVdQ8caCaiu+mPqCRdq5nLijT0fM2S6gK8JxkOQuzWe1roVln58vssG4FOZh3+hRWMdtiZV/H0HEG65Y1t1bW+1p3Oi3E1KPOYM9QAf6ZdfPThkWwW7SHPUjL08WLF6OFhekfmkhnMLSn5I1rhmlmDSu5MMh3XQbrxLOcBTDw2fhcLgc4nNJZ1tnaOPVju8097SM4q9xVSmvd/ByztMG/F81mYfrq55yyE38/CrEEdmWP4GOcex42IVdT6ladR45DnEPVoWTg5rXHeRVvkedL9bfJ87ucT+U1ATucV6aWHWfvScDDc9m2YQWWakMAUM4JUGVWSJqCzudQFMCK2C1QJB0qEaXtn/riGZxpVpSrxPXrJgxR/buA0nhB9TX9nC8kUQnoypytSyDKvC0B6hzK8zsJ2G0s0er+wvmhjYfZP3vXzyQAvsAcsMmMhaYGG5nwmTpXy/Mp1z4J8qtrnxxng7pqLmQsk4M/xzTamVfP3gYrHRZ3ove3jkKHi1gDOodUoFNyx+DZ+WDWpswxNdY3KtlNZEN9Ri6CKEbOUpf4TE/ZW2EeryNqbTK7KQFj5iPL/PIzjfucvLd4J/6fGDDLNeuEnlKN0pyhXGNhuQtWiqA3ArMpDbevrWeV+WdOx5c3qU+CMvDlZ3VdUDxwLkoAVvSc9c0sKPbqodQfYLm48jm+p/rIAnhLyjm0CgKgagHHe8RGmxdJ/dpues9bALAPgWTxHvV2YDE4FStQH4dyX9mgKi+kABDlReV7/DBqOiI6zZR5bDzVPeReuvEhcS8TYZKsmTvgjUNN1syNOafUMpswaUDvQ6zWRvFPjQVQweEyBvVFMgWXqws1UonFwibHLGhlgXai3VtKCnzfoWN4dFJZTb/voxhjH6KTjHusmrLLABBZ0C4KJ7KHIr6GMAja4LhYgpmIZ6gZsKxqZhlMNToJe0gb/51f/+20cct60h5D6Y3X3knf/v4PAMKz0hP3bwN8zo8inU4Yq3ld88PcfBT955F9u9PPfvyj9MnHHgpz7iZaO9qJ6J//5ctpI9qk5U0yxQ1Ux6PRHGU+Kt4WiJhG4vzKqeKqA0p1CMTzzWLgAEoWqbgBmEYOTSib5vL5benzD9+bFmOFpNbuyIlTFM6sC+A0gPm8bUm//VfPpatsbKdIyboptzcBZBhXC5Q2oo87iBXSe4j2oy1rNVHK4Vqmjc9MLeglO7dwPdcW3pb6196ZVmOz8wlS2Q+sXZIuD55jIyfNCTuz5+jJ1ISez/TrRgDlMjqCeHC+tnNn+t73/oLD/DqelfN5T22tVkU62tagHhKrLfgCNLz40s/QYu4OFKEwfxYb2ArGfSE9v3UIuID1zzkYrQnWr4yWl66WL661qgwvfZdj42R86+Mca8pNOAItWPZggrJbg8BOgOmXGkt15II32U11UaVTjjZlgt+GSpcWANd0Ld+zCEp9pQb/ka6sWO+IvN3wAzBmlsef+3t+bt5fMgtYgEKpcDeFb/rdr8IiymDKvDoAglwPftdWVNdWACDshWTb+XMxDL4dtOYgDwiPT3Rlgu4m/u09+5l+OQ4hYTF45+8WCZYxkX0LDabXybgGY8y/6wF0HALuPdU+l8fA9r/aiMGmVvuG87sONMt7+Hr3F6/P9y6azHK4F7A0ma51LAWHHIxRIKFbAM+jjXFYtnhR+L3KKA25Dwha+F8A96rvey7Wyu4pfl/5hEy5X9p+xdgwB71+fYcj8+O4um4qkGqQ4D4TQZxm/DxP55wuBj6PK+jPw1aIzzbTs6X1SvrkNpwsrs5EvnMgbbrtdtieoTTCWn730Als03iezpOYT7bxrMaY9/bcCZmCpy5ry+p5tBuToDDAfXUO1c89x89rDhAb+u8MPMs+Xs6MMg/8eT0I8OelW1RmqrP8RZ2x/rLec4y/z8K9tQr4YiurziNxXsFPzqEb7Ad1QBWfWa2TaJ0ZwcxUWjf+Hud51oTO0EaL/z1CnYDV8i/v7oWsmKqhCL7ac8kVznVdwxFllpSna5I/sj40F/oIV+oV7JPnVKzLCvzUwJ/zo5z1ZSzLHC73VMZvki2szuH4XcYQo8LUypk0j3lmxsWM1wigbpRrtC7Dbn66Qph9Md1dxmI6sJ2EpNVYlX8XrBD38n8S96Zdel7XeeZBoVAzqoAqFAqFoTASAEGABGeKpkZbjiQrim3FdgbFSSfdq9O9Vj50f8gf6P4JmXp1dxK7V9pJq9WWLdsaKFIkJVGcCYLggHkeqgDUPBeA6uva5zkvHhRBT52sLgqqqrfe9xnOc84+97733vf2PuJZ5JSbwnobRVY/Vcc8M5EZnObPssa5Hp97meOFVS8NDnSyi321MMmUAfFFKPdUYy/T6oBnBSFPda+mbWO/8TLjl8yEeo29FIZOEU2STMqxqGo+ZQvqb2F3Kx60USAez8CFUNX+NOxHDRQ1wGz1LOtk3YqUQkDoI48FE1pH/eXCy6Qtv5fvdU8lBNKZhOaEaRRCBqdiTcpkKjcXt1a7UD2EQsXXmczGhKgWTUzIyjiXY9UXUBjPQPl5UZVzhFTEfYDp/e6vfrzGwwiglxeEDz4G1nVWg6ArQa6AIr+WwXJmh9wUK5GHyku9HYscW8fbgu3RuIVjkzfR+Gzt2gsILWOR3+HMymHdxsbUuKAcTtAQNBauG1jFknh1hgd6MTjf+p2/k777f/8BeZbPpEuA0CMwaC2EsMeR3XBzbANwKGU0U7UHjVB35fWHnqIFSSR9l7QNgYvsoO1duzEA//3f/d3UP7ghinR+8fM30x+98JN0aPfe9OD2QfqB74yFuUwV5jrCxk1sLrdgJj945430zqs/Tw/t2w2LuovFMppeevOd9LML42n3ura0r4fFzjX9gp7Z5+ZzCD4qXGP0rXTMQKQYlfrG7cKK6ngYNLUafa8MaQuvdyPt8YWH96aD27fAbt5Jb310Mqpom9QV5F5HYFWmSD8ZgUWLikrGQcFyGcrVLOYH2fSuUql+jlzO2JABjUXiJ5yXCsTIgnmvi9DTsxyjY9+jaW77owgst9Ixij7pMHlrYFc7uDbziRUVX8M4Wzm/Y1Nv6qdF5DrCxB9SAPX8j/4MbVSBGSEW1AUs0Amj72TFeD1EQZOSRn/8p3+SPjrxERtmlY/FeQfR+uyDlTaB/zqb9bBhasKr8xzPEJbccuivGo3QaWRD9HpsMymQU7ZK6aKcMwrAAVhoBzp4bRxbEECHa1lHOoChcqWU7PyjYSt9zc11dKOInEWLEiNfUckpUg84ly06zdFS5qeT0LQSRoa+Ba+dgJQALuqdcpxwyCxAgu3yy/eqJ6uzm+8hsx35HyoAaloyt8wttbuKleuxxrhm39MGcHJTaAEoLcjicj9qW8qUWkDoJuG5CoATZNbBlHnSMuiZCYcpZeNRucBz61Ao3WRuVgaGea1qSwVnJWdMtrXkU0YeHnO3zO3ohqRd4nOOuWCufIW4dWW/ArC6QVaSenV7Vzb4AuALAAgwGBtUBVYcV17bpDxW3D+sIWvuMnnKUfAh+wWIqYOvskGFPmsFRuN8rNGcflA9C5tbVGkUFoNlIM58YaydT6a7FLbLdr9Z5N9OZO6Fsox27kvpi1vR1H36QbSO3wnAoaPXSVGm7s9FWsmOzd/hn+LfHJ9jRAW3z5nnK4gX5AdDHcZ5TbQcjTClD0wnnmcUEY4qX7Ux2NUP5bmUay0gsby/7LXledT33gKoHO9gTYPVzCFhU+AkBvKziBhlgMOIrFWOYh4HNVHcGe5GXsLmuMf7X+w/VROC2H8bMCscdOUT452V9NoQaiEbBzakd85djRSF2P9k0xz3vAOF5JxVBqspBjDVKZ55dVgBr+zLyv21jFtsURWQLvvUyt9XjvHKvb8w0ZmYcbu9k/ogLTbRYIVHGfN0mDm6yDiNzfqMcfaMCDAmUXG+Yq8t15HrMaobqYHQe+6F13UdBZ+5KYy2IqcLrWLtyMIGycHvFlKOEiHLjDgRMBn8cCIr9Y1qbyh3YWFUvieesfqmRKvy9d51AHIkORe9hgNbB4I1YF/kx8r9CF5tWmL4LKcxZKWXWnC4emaSEJV0Zh27edZq7ZTxqDeVKLMqnJTqvkq9USNSnOdPBqHFKDcmxn2AW+PBVH+L9l4OphtxeX+VWL5y0pTfC4irT8CQLKhAcLkJL3IleKwD3/rxG5OE4wT4XXntNY+vDrT9XF0c12M2jlWdoFS710Gu1Sl1mQkHuT4pZRmzc5SBYWweMT2qEBl/F6C1MvH0bifQilyuDFvkflY5Rw3PQebXSmhZvZq3UvLKsuHJdHzDw4znwOciRyQvpEZOiP2ReTn8HBbjGsCGIYB2cn9+adfWtHfPvpAfGqdqVrkoZXIWVUOIxWDKQGY3TOp2c5BFchP2/Bb7uLjtbS0TKgi1fd8//Tv/AM3GdWk9QvQfHjuZ/u0ffw/G8IE0wMa1d+umtHNoC2AMFhhQZQhnNYv23IdH07Ff/BR90QNpLeF4N9uX3n4nvfTx5XSgryV9bjfi24QBf3xmIl24Y84cLUgxdnqLBjcsQCqbaxmXcAi8b56BTGhP9/pgAK3ctjHjau5hPWDsa888gqIAcj0Ti+mFtz9Kk2zsdvAxP8+Na9yGBIzDBoDVNAUkdlJSAquN17Zv3ppOnDuTpgCQkUetoYuQx93uMxodv8z9C5aJxz69YUva+YVvplW0gRwbv5w2AFRuILH03GOH02XC+6Y89CPBNIwm5OGDD6YuCqjWA9Cuo8l47Oi76cLJ45kFBCwr7B45ilaxA2CeReZqkLD7W2+9kX7x+s+i4tpCsiGKqM5Rfd+CNXn8oQNU2p8KduAyDK9NFGTychFfZjw1yoI+8029r3aKb9wEDS3JvMrstcKou6Gb6D5/Cyap8rplb+ZwVARQkSfL81RIXfBq1btgU7ZZBlDgZltM15bnkRHQdpj/2EsesI5DYRX9jNfWyOF2U+QcU4Ck6CzFcSOFxDws1oEFWtHGVbBnqJe/LaFBG849i0JheKvxfd2Nu4P8aa8xtFk5ruF8i3yiSAiA40ZiFENno+QZLlXhtACLXE8wd4bA+VnWL+7JewXcL5HOIKsWgCwKjvIWpCsqaA47JWvpZsPaMo+t2Dj/Jki7xfMcpABqhDzv9eR56RCa0+ZcjWIb3ldCxEUCqdjcsuHXbX+jIEhHU8ASMEy7RX44G2mHVUm8PouNUC9SRQ/zxe085piYElCAbB1QRB5ZBYYFmr7HdegGLujOBXwZKHnPdhYTBEe6BKeM1AUvlPH2Mz4T368m8S0Y0WbO/81HtqfPPsQaPHE2Hb9wLZgpdb7+AAAgAElEQVS5QXKAXbM3SWm5MDHH3CYPm0K0JucZNjicRdauOc1+LRJ58LjK9KziHFGoIrAqIKGa03Un1/ss6i5xiTWQWmfNyrjUGe5Mb1SbdUWcFCa7AN4M3DPREj9HEYka1O2Re1yiAe4hcR3V2nEOt8jqV/tUyT/NDLXOTbaJMq4lBUzlG9eEHGYb+9Mzjx5Ov/j4VOR3KlZfzjFvFIfjtzEPPnv4kfQuDvEEzsLtag573Nhtqnlc7O/KuVf2T18v41C3l42xqUDVJ7BItecXHCOA7kHVZQdRvhnIgSlSxiQUZsy/ZCVFZCNy9e9KIZb5X84V41V7sU42xfUGeM7zJqIsMZexJ8wni7mM2CzhzOukx33zr+juZvUggX7O6/4kCDcNCKfbSF1VZ2OkwXbZ7tmFCdVoZUnGoppj5PVuuk0Zz3Ib9fN4/R1EQ206s30bGuBnTnPs5iiM9KjO/zzOBS3k+XkXaJrrmiF/Y25Va7eMXYxTmdc1HFZnRQOEDh06DEheyedVl11D0isBnO9wAAwHaaCKLNOnyRU0BiKGP3DVPRcY4eeKQa0j5/oNlslavhfDEAL7TqjKYy+TtD5Z60CxvF6Y3gZ4q+63biDKpCwPvnHu2gQNw1oBRI3lXcBssrYrPOf55IRchePZsAQ86iQiZzJrsrezzDiy7+C95XgaDUMJJVQYYvcV4BbeRu94jKkbZZ7s1eQR3FfAt76IPbJXETmphq41JM2Ah8XJ9MX9m9JVNAcffvzZ9Mq775MTxUSFvZyhsETAYLXxJMxA3kiyxx25U+a2cD9dMDFO0jYms89k1hZ+XO9vf/Ub6fChAyE98+JLP0//4ccv0Gt9X9qFhM9D27eiJbombdyKSLmKAWvoUsNmcvHYe+nCB+9GT/od+w6FRul3fvh8OnZjPh3sXUNv+YfTOx98lD6YWZOO3MTwMXRuguHlcs7CRpWcOr9nrVA99ty/vR0pIHMSDQ8v2kCARbmBHLdffuSBtGtTN6Lzi+nlDy6mS1S5r0WjcgI5oXVWqCvBQ/5oNyH7VRgdgZnj3wPgaYkE91WIwJ+MysYyR0uoroQno1hDR1SNRhbNwsYtaX7zgfTw7v1pFykBCodPqzeKNuogleyO+25Y1mt053l0P2L63W2oUrSky3S9effN19LRt98IofdWwKrX8jAi5o6DxWLtAJ9N9Aw/c+YUveZ/GAYurpfnYd7kMnPg4b17CbPmLj4fIP/TRNWojSVsKRmJ/AJaxqyLn+1pLtC9iuSX+po6osFWGb5kE+2nVWVUkleRkRk2SdnTCFPzHDSe5u1qASxqkuUJh4356zPSceqmKEtmSmkhP2dF+qQdu0hjKeBUpizskBJKFoMwd0puaVnDITKvvBTnbKdgSjbTazEfVF1inUP34cxC5uK2u2CDucyxjQCswSnw2amCIDCzje2Cigh2mmIdZWYja4qupxDRbmK3YMxlgtxyzEH2mkJFgjk6pSqD64PzGk1yvfSgdiA7fAWR/8hbEwBFtTubmhuc687WwADpALKCU44vWDPdQibUzVDwaceXq+iLzlqcw4j5fGK8St5fzSkqbEw9tNlg5QSU1TW2MU7mgg6wbseQvppmkxTMLZqnK9yu7Fex2QVwFuBVGLIA1gDZTpwXlRpuAz4XGSulwLznYFJ5yD08+zvRPhgwTf61+rjmqVtx7Sa/FodhBD1Vtw25zU7e87ktHenwNlqIEsk5dwH2KwIjOECM9yJz+swYKSc4l+YqKufVxGdkiaJjDXehYzU7zUbMBagUsUqlgcrm1hk+50KESgNM1PnE7DjV83DrIKvuGDf2Ha6xAVQdSR0WqV1e15GP92mu4/9is6sIjryGbgPAZeejuCWIIe1gdnQyA5r3Wz+qI+Nc06kPZlxSheNrH5WO29KLsoQRL5utBMu2nDZTSX4FKbMWSILzyLmpnmC+6BIgGB2LNIRjiMhJukCx4VxACcmXXLgbAEn+bgXYagDGQmpVIL/kP0dKV+W8O2b1NJtY8zoo1X5dxyb5PCrTLKfdW7YgOj8aTUPucB1LnqPKAY70F2lS99vqOH8edrmLEbgXnVqOpX6xRY0y8465jHSHEoE28uHYs+ztfaRQ2UTCz2sfnV9K99lcwkLZzIpmoqI8B22/dlEHw9cjhcg0Gjv32Yo3HJKMn+rheIcyp6JWEeFaaN73+kwKRnI+EPSL57tn91C0ie6xQYvd8MQFgTEyiRZIonbMyA+PAifztDMQiudZo2ELgL8fsvwECN3+8KN1wJ+P+Jf4iptycjBAVkKHJpwX8pf4rG+JC6m8fH9vSDBVN1smRv1wdSBZXg8PtBTulAdQAdw4RTUw9eOVn4s0RRnE+mSO8HhZ7JXBbjC1YRTyndbZyfz5Km+oWvzR2pTra+NPmxFRHrcvu+yP0ij2DWcDcvMwz83q2cIENO61OlfkA1ULtixAjVV04HFBcubCnBSWNN/nvXk/pjHHmNgmz8+xEZoLsANQ87c+exiQ8hNkh7al88gQjcvo8PkNfbaYnGETXxvC4+a/BQtQsTkCgFb7aQNgFPlegkFw82ih0GOZBfnf/NbfS7uZ6BY0HaH15ndeeTV6OE+N0ZKwnWr0QwfTIwjErwWUmwZgEcklmNCTR9+hU9HOtIXWnVfQNfzxm2+m1y9OpwMb2tMuCnfwNdPNpvb00qnraW4NXadkpOx9DgguXl9hHb1egceSoNtnwr13UzVrWFVgGkwoRmS7hUEHtyP3gnHZMJT++OfH0knu1yptDY0ARskb+1332s4UOSjDzDKBazFGn33m2fQqXYzO0a1Ix6UY0MICFIYjJKPc1DmOIH6+d3Pa+6Vfh5FuSk8/YPvKpvSzlyki4llduXw+7XpgD+kMaym02Jp2btoQUk4budZjH59Ir//i52lidDjCS2qi7tixg9/HKPrqBSx1Iue0GWDUnd5496302uuvBtkemxzTw41LRmQDG/5uWOkbtqfjuc4TWruEIoEAZMGqcJkX025kWWS8mVmOrWkZsq43hm+EXqZ5m461ItAKxis1FM0QqqKLmN+sJ9deka/JeYBVCItnYwW58mWCtWAw+c/c47AurkvOLbAUVOXUEPMnfeax3QZTWHIHvUmP7/ujOtkITtxDljWyr3rk3RlODsHqvIEuqAVKr/s+cspclwIWw5Hztn/k+D1U3rbAvNuH/iyFfIa+ZUPVi7UJRR/jrV85PjkTz1fpKDflfjb0yCVl0x6BUXZNRM4ra3U9m7yV2sqeCVKDJecezcPsZt1NMMducYzcRzqzDB04GF0Ce17rMnVAO8A/k39mWIdjFBPKJAeLWzGNYbgqZznjmmzL6t8LWMpxEyMLC2j6ttMBDSCPrZq2ux0hQoXxV+EYaA9zn50GUdtIGSjHbTj3PgNtIve3ldxS9XejLzfj5PhPUbjRR4qLGpMtvOcmaSJ3UFtw1kUYEdvZqc0k2qGUnF285uiy1cpnv7SjOz25Z0M4ACM3Z0LdwB7oSn2P0zHp8hSyZ7fp6ocShOH2yFip9pAO5sICzJ+54u2E8Ce4NwvNYlOuWJ7i4IZSAvMl1oBFa5VaRJ31rIfaG0BHu2l+ZgWyGoRCAWmSBxXozWygXZ6qyGA83AxW3AqU33LdOCYSFcr+RZTBFCmjADg0UWTFuO7aScHk2bPBlDfxWs75J32FQxp9yGoLsG04jHfIn7XbkPm+a5Q44rVubP8oqhVjnGtedsINEgzccns+/cbnv5i+86MfpiVAU5SlqgoSpIsgNOeWFvtX9u2ILjLukfIhgVSxoMVur9z/Pw3EFsa0vncbBehC9u+OGpyMs8WkM2o2cy8ujrgusUshvcQtUUCad/Oy994FWGKuUt2fO0AJZp2D7p9eQ0jumboSY5udiBxNyYVlLjFl21yDKjDoRBkx8Fw2AHJv8mH4PJfZj8I2V9q5vmfRiFMnxZbVnMwJoFXxtKl9gXNyekUZqzp28q+50j+Dd/dY70F1CyMpkjcW+t42UtoAuZGoUFmUu+RaLiwSnObobpgTnewa+FsJ6FcSnbXn+/KqvwoIvZ/nUb/RYshWnrC8Jz4fUD3fWmFDA/CFl1IlS7uQjIEE4s6AryLuGhOkHDOmjYNbA7QBhl1l/qmg83qyQ7bBn/i65+H52QqElkEuYalynxHt9jQVJg1gbg5PBYbtDaOUicahnde2b1jHA0dYHaMwQm7KDTy0Wwgo56o2mYSKVvdaq8XrwYNJYHLLmJTFWqoAIx1C9rwUacREyJ55vl6Wlnk+FmUwudsdS45v8ckaO16xLhXK38Kmuo0K+KuAlyaM8Rk6x9g+tJ3r30T19CSbWYs5ibCiXbBtMmYRVOCasIVh/IQLet96ictsUmuojraP+1eeoYvPIw8Bbjemo0c/Sv/+j/8EwJiZSzU617Jo/8k3vpIePnw4raYLk+zpyOnj6eXnf5D2796e+raiMcqd/PCFn6efn7+edvW0pUOb+9KBBx+APW1O33/jWOSGWj24BoZFTsMvN/DotANjouRO5JmxWWkcHHHBqiDL8HSuSF1FB5jm9PUn9qbdg+vSlfH59H161Q8DCFqj6IXiAN5lCNE5ZoW1ubIDaE2OwDq1cPwHd+9J7yGDdG54ODwtQ9k+36zteHfWeS2RL4m8FQdMrdvo0vTEL6eNsJkHEMzfgME6znGuIFV1lvadfWiaDsEeY7a5tg1pz5bBNIosk+zg+7TNu3z+TIR6ZQ4DgGGAN9GkYBhQ+ZknnwhQ9bFj+tOXAdSCQvL7KKiyd7lFRspnOTe2kjIhKJ3i+V2iEMuwvDGPAD1MeB0X8xq9fu+tGSYpKrIdl2pD8bnGGuc9EcYPr1oAaFFelaISeWmmKdwrz+N5FL++pZRJAMuceRYOVhi6/PmQSbLNJe+RiSvrJOxANbaCz4aKRGxyObRdrqswRbJxIQHkvZmXKrCQTYQV3wgQtbrdRhLzPqtoWZn1U/sp1pum05l5pDKPszgjNnQY3NRPTNdqfcPMbOyG4wUz5v5a2AODYttU2wKqsRn3JnDn+clqTgEOdGBCkqoq2PF1JV1kqZyD0QKWcYnnZhEU300zsPWpbLP6nypVCMai3bIsNeNWpKCMYBRHug4SC4vn+LqmI5WBcxu682bWs2FOcO1zjFfOycyFaJFWxfUUaaWykde/a9YMF0b6gaPINXRy/zYrsCBOELAYMluAH+aFqTyGe9VRvuXaYVkvMcbdasZyHebXTUe+La/DBhqV+AJi9b/y8I40glM0T5g+onQWhvHxZiIfH1++mc7BhC5GLr3qFTg7jLtOpKBCB82Wr4bkl5mHC+GYqBlZyRH5XJx/YaPdwyr7DPPotHdOaiey4kFOPzBX3jo7Mo1iDsa+7bVZnGrwimOs8RyCD2xGM+SEDFWLzpRAWbuNZJu52R04AZ5IdtZx0GxNSxYo/0db5HlY3BYc825ApM9De+043+Z+bM4gmLH4rw1nyWerc2fb6FmbIHheLmhSuTrz+nGQw1nGAWjDKT0PabBkVIGnd4d9Sw3qfqJBv/M3fjV97/t/ls6Zs8gx3HmyJJP7L/+qQqo6KC+bb7GJ9RD9XdbxLoFS9uDGfHIcq/05LHc11sFMm6rBwPjcPX9Ikvn+APo1QBm/W0BV7ZnalwD+BR8IouOJxeV6T663qPwXOHN8HcqIpBjJ9fewHaHCHeuuwA4dd+2zkbeIzqk4womC9VY0P8Yr5+2qehIFjEb1BM2G70MWk5QVQa53IzQKy+z6y/fUYMrL4K74Xo1CZYOZq/x9IzUBRiQuEAFtYf7rbIel5P68zzpSynY846oMru7NQa2GKc5aQOhK4jAft/p83g7/aiD0U+7tr/1ymTwRXqgdJdijFSg7bqzyllZO4AqTN7yYfI+flJe6G+KuQfb7XP3KRVAfyGywc4jk7jVnL6RsgD46gU4Tk8aiD3MqWzFEm8mLbLkDCMWITxAnmqUIJYezMKTec7WoiiEXh3sSvbYs/ZDBeOP+q4lAPU3jK7xKKJjIFcPIKRHURI5A6Ggy1weZzFvW0bGGUGoPILGNGTzNiW6rs8eiUcvUjkMKDEeIUraJ96hjusxGJPs5M0n1MAukBW/TkO0kVdWrMaKykIJ+wYOacdipkE35rS//anrokUMBuk6ir/m9V14B4BDaJifz9OULqZ3n+s//3m+mzUgPda3vAmZR8f7+++n7f/q99IWnHktbt27jXprTK2iM/uSD4+nhTX3pyf070tCuvWwmi+nND8+kb79zJtgeux+ZIO9cyfmEuTJbVsCcORlPrUywERoON+N4eplt6IaB/BI5Zdv716fF1W3pT9/4MA0bntNLrPK8msk3EvxrTAT0Go1WesCrjbkOg36D8MtF2lUum5AfY8tmUxWElDyyqKLlPmX9DN+vgn1eGNyXdmzbmQ6Ro7NrcGM68u6RdJaOR1NUyfdv2ZbWb9pGXuVCeuKRA4TBnBO30+nTJ9LUyPV09sSJ1AeAnGbT2UIYyq5EOgsj9A2XCTXU+wo5tidOfcwGi8xQMCZUKfO689Hdt4tnuxkme3Nfbzp+6kRqQuT9MhqYsfszD62YjyR6wIfjYS6wkkvF+JYxL0DP7wF+qg0h1nC1aHSAZCMFWjLQgqM6iyRgk5Es7Fm9+C5WW9mAAvxUOdNV2C4zRXkTagB/2TdbfLKJG94v78l5cIbyEdcHwAtGogiR+1uHU7YmHAjAI2Op1I+bsr+3w2Q0cc39VMYP44C4LsyPVmvyDs+000p5c66ZI1M4bBZSZfvARi8gcQ7aC5qbkVkMk+V/vCdAI+Na7j30Vclrm+efbGuE/ZWFcrPjPk358bvalJoMC7FkVGRNQ1uTcQj5J0BaSVPx2PW0o/JzYahsnmGCk1ub7YdlW3XEDJnPx0boeVgX1fOsF4fU2ak6cRHhPT4Z6RvK53DNHVzzWljH8+Q66yiXvETti+y99s70F88jwNOuul+o3WpeOqpLWS7Q8D7P8uHeVem3nnsEZ7Q1vfrGW+H4+kx37diRzpy7kE6PTKYJVs+Y42mYX5kvN/rIN8UJo6XtpauALR0HzjcHiF+1zFjqkJseoVMWLF4GArjcMUduUY2+gJOihukdFpYFWuLmOzh0SuM5JjL2HVxjG7lDA0Q1+tBjVsOyG5sxSM75lbHhdHH+ZpoiR30dqiGLdI7TSTPUPk+O5twMRW8tpKnAxmszLAbTAbRBaiug9jb6WU3q+mL/7Vq3iu/BhtoFzct2EXMxrT577rmPtsc+74uAy4G2nnSon9bKODHnR6+lx1D52Na/KV2j1fKLpz7gfDLprFG6UY3hlNsAQD3kNivQeUiDOAUfTAFCQdq3mpYC0Fp8e4uQfUkhK2tuJRi9H3MXNrkiliJSEE5vtQeWNV/tiSUa6dop73N+ajNKvu39Qu3xfLQLHCfmvWy38N/NIJhCxhWCQEdaG6/IvHvTLaTILKTMdRLu+1n+L+we+5Q2bzNNO26SW+9XiWi4wp0/hu+zLc0sts/MNJ+QGOR6opGF9iHqQ/K16YhpS6zqj2K6anxye5b7f60EgA3AXz6i/eW421GwucL6a7ZQ0vz66u9FfaF8LkBoHWlWpy2Ha0CTwsx9ynX9ZwvHf+qd/wV/WHnB5fcyEQptXzTLwjjXJt+n0fSfdtr6BC8gtEzw+32mTPyVgLf+XvMp6+1By8MONkBjZq6JD0JNTiavIRTp7w4m+S5YrpnpCYBfc5qQJSEuJxs3a4u+KswZzK8rJBaSFiyzxPXJEOfUiRMgAn7qAOA2Sdh6bIag4n7Ua5Nup5ili+PsQjvvQ3JAOvGGO8w/MQEdZkfGbh5mx6lvvqLVz7fZdDYSGjN0M4qBUtC3BcZRAX5D2V1sFHYU0htzY7kD8LWwQ89Zbc1ecvv+/tf+ZnryM08Hu/Tx8dPpX9B1o2NdL+dfSyeTM2mZ/LJ/9utfTU888wwbDeEeNrfL5FR+9/svAsDG0pPkQlpc8C4FP9fYeL6GtNNmxrGXVqBXCHv/4Y9/img97RmDAbLLTd5swzuuNgA3mVy1mzecAj7qQtzWW2wgzP2bnzmEh7+Gtpzj6fkjJ9Is9zJGVbrjIaC1paJhU71VOz/J2oE7CM0spB0YH/OQRq3Udp44DXj+fi66jvHls8pFMbltmhCkc8/Dqf3Bp8nL2ZgGyDe8Q5eSc0hSjZATuhEwtOQG+9RzUSzEiQCMhI8xdgtzU+nY66+lRSrRN5CIf+3qxbSFa3CD3obWqQyLPeUVJH75Zy+mU4BLmZVYF1YPm0ZhZTs5j+aBdcBs9jEvLGS6cpOcVI6rmLP3UNaE42COXSn2qQMYNwxTFvwqLKh2UiAU965TJUisRSbqocmy/rLHnIssBE8R3RCgVekAwXiEZ56LGcq4FkZE4BY5wIxxALVgXv1ZRjdL6pTn4bot4f26xmN8TmdMRtcHbEiO6y75rXZEcxPyCgSS8UwLURAsQQ7jFufS8TB1yWIG05fs/HSDfu4a75yTlwXmXfKlW1o4PpHOoDJBbhCgvShzODY/mcVG9X92vkoutLbEqlwBss+w5NbV7WqxuXXgHjmPqhEwF5q5oAEYE9l+Q3aLjrmgivlcnkmxqXV724jWVORBsDcVYFas22doJEHjYTW6jGMUOPK3kOxifJVvmyY/zqK2uxI25hRXbVVlHPlPZqmH9x7suZ2+8eT+UPY4SqrKGl6TFbNhg6kRE9jdDy7dSKuwPc4rw49zss2m8HDuHuzVHDbQIqVRzjsbEl08R+ySGZghHyaYl9G1xanMlvOE6MIa5kA763wWe7Zz69ZIyxjAMbSz2Sqe4+TNSX7vB4iSytPejYMPo97UkQY29gZTeYZudd99//U0vgqArN7mnDnRXVmeyUJLEPciOpeMUlqLrEobAHOSzlCrQJjbWXO3MdqjjMcVbMJeiIavPvx0GiOH/NTps+m5J5+hE90k2tAfMxb92BfmDUBRfeWj186nh4f2puceOIgNXZMunzufhtgj3jj9UTqJrsAwDTPayIE3defyzHiaAyyNAYSbJCXs1Ma4bcMOnoj2yDgqRPuaOLZMXnQcClSXv1YSPA0nkb+VNe77ypwsczmYwRUgtKzp0p5ZOxbrpiruDVvg+vwUnFaA3N29PIeeQ1zeuaoDZmEQXorpUTpPhuLXVmH1qDOww1zkcObWxuvY18KRrYr6PHWxfYUQCTkumxkYyhd0hmuW0/hs3GLzCj2Y0C3lnKEHyu8K68ux3q4ixEGyVEC8PraNwa6NeR03NfRgWXfb2BuuXr7MPKPLGBrdEdlspCnUedDKxn465l152sbvK8HwCm31v5gJrXuyn3qWv8IfAqjJ1kUs4+5m5EBHIrTGTVakBsRyp5PMENTZjZXjsRKsxrXXGMswmFX+aDGa5dIbNH/tvOXe78lniQWV2bPi/ZfFE16Ya07jJFNmPoqV77xojuRagOF6PEk953HYxnEwCZ0tc4tOE87cXGRh/DlWIuOh1FGNAb4HjPoWd3ieatlcokLPULdAA1R1h80L6BQTPAQeNPCM/aL5iCysdeaF6tViMC1+6CKsaLtOQfFaDPIMyeZdeG7RWpHXFmIzzNXFMoJWNtu2Mzx2Q9v8F8VSahWyOPtghv7Rr38z7dr3QHzmxOlz6QevvZY+wDBqqCbN5WJs/sff/gYFUU9EqMm7eo9im//0PD3Rua4erncAlqodg7wRj/sx9Ez7Nm0MIfEj772XPrwyml48fjG8y8iHzfkQjdanISXEnMpjlEGJG1z5aqQ4cJ6NPZ3p8c3d6XOPH6LC/U767s+PpONXRvBSlWkqnWkEGLnqWAmO9aQrDBP+uwULOwCwWGZMr8CaOcvLcwkGqmLmciebHJTwy2Ks8fXkepITenb4Wnpw5/Z07dKldI1Cor2EdhcmbqZtMBN3Wil8wni5qQUIBfRev3QhnX3/aOpnnKdwbuaQ/LETxiwb6Z5du4IRN1z7AGkCf/S976TLMM8C9Ryyzn2Uo2pTmlyZKkBoN8+xjzw62Y8RwOwS83kCh8Oq2UhpMM2hUkmQDROUlSKCUrVe2FDHXuWABgCvFm1xOuvsSDGkhS2OiEjlMBSGrgDelc5iCSNHJKACnvU1WiIIcUwpYL4ye6jzlQFVqD3YO7pix7UduQtXflbFRtT1R4uNKOcMBqM6XslLLQUQRbjZsbFwy+9Fusif7YykHFWcq+Y8fYIFqtmDhgPMOf25XpUtIo58c9kNPxMg+l7NxjAzjXmd77NR9MHnewA6q6rCMzencYqioo91bYzLM6kDhzo4LcUmZcyLo1A0lKO7EOeIZ1zde+lr3Yj8VNce56oc8ug8E89biwyzBFh4emtH+vKhHbSzfS8N7noAIf2xSLHYTO7pTZyqG6jqf0QLzzUUWppiEXn4sJYeV/sl29XJPiNQmMIWKcdmuNTr6Wb+P7plK8m2U2nbQB9rjXxTrn0/eesnTn2U1tFkooVjKGnXgm3tUG5sxpSLNsAwz5qbU4B8GVp1jtzUJRjRJdKyrDJXHeLqxEx6++p52HoKqZbJY25qo+sPncFIXx1Y10rziql0jjbF68nff2wnzjB9gq+OEMmi4v/QznVUOW9JLxy5nr794bW0j4KY33jgcJoZm6Z7242QxLMd7AVs2QQAvZ3neuP6TaInG9J7w+dIAdqZdvZuIq+bQkCYdotn/vTskXTm1iStlVGugCyZvE0rYmzYaLBxjEkoIiwBqFvTZu719DiydTwb/pqLZwK855SF+tpuGL5qDYbDyfvrc6q+riJtqWJDy3y/H3sqgDNKkHMWOWblsBagG8xemV9xEXfzHbMGq2kTRv1ywU8zk0+xe6Mac3YCDAUFgGfIqakgUEXRuH4ZZ+2ixY7FbhldEQ/rPFlUV5zyVvYS9Y2iUQcpIqGeYU6q2MPCYTGGxJNjEqH97KTO44zoFJlrHjS7e8cKEFoHm+WQxHEAACAASURBVPVxrv9c2rTrQru2XUc6z15DPlvlLKyIUPu6TGgZ+3ok5dPY7PtdQx3DcNq/GIR+2o3cc1M14Hbfkwo8K6MVG4xJu06Hii2Iqi1ZIceeBVwEWu/6T3cReR7/aqCqkxVWpRi3hnelE+P7a5N9ZRekOvisX3sJf8dUrTbDMLJx6ruTryyehnEsDzHuxwINDRh5Nxom/rZt43rydqZhl1jogLf5qB7MuSpOzMi5sPrQzcKJKYiuPMBg9apByRO2Yon5Q6my02g3ZR495yAJurXS4RXmQhQZHPM415J/2U9IfQGvtrOHrhIyaxjlVfbYZsIH6yeTU4USDVitISw5RtV2D2B1Qc/JDTfyotjcwwDkDjBdMBBTMGi9gKO/89Wvp4OHD0VS/BtvH0nfefHF9CEV2IbNlwkhtbGY/ztyQh976umQpFjFpvCLV15Of/bT16OysWU1xW8s+j7Yi8MY/MeffCj1IGw/Bot07sKl9PvP/zxdhlUwLyzGsQKIdYZHRqoRenfeVSxbrmLEc+c+VDrsBFh/87lH08Edm9At3Zh+/wevpJ+9d5zUg66YHhoaDbUhJuepOZwyyMMwDncIoz3y4IPpNEVUo+QRRsGMou7VMyyaiD43n18umrKqGqdkYFfa+tzX0iqKuUyoP3vmZJq7PpwOAkJbYSu6N9Cyk8rVeViJbeR6qq7QCiN7FXb4CrmjdBvNXWM0fKyv61zPrh27KE7q47ksRd/1I++9mU6c/ChYHCkpI4sNZthCIY0am2cPwGULz0rDb7rIanIjDddYsW3+XIBWmXV1FgFsGsjcmvFuWCpWSZW+EGElPXnGq3jZn2YnAlzWDGsxiPdbpwWs+p66s1xnV8rni23Ia/kuCM0FWrnbTQGkJb3Az5QK/DpYzmvMMFpuzCALUtZovo4oD4hrivcZwuMZxvOOtZztV3GoCzsYzG6EuvMiL+cMm6j+aOU4fWKz9pjhd+XPGcpusO0wuNETWntRVULXx7LYr/r4xUE41Fo3XwCLLKKb+zSb5kJlS+pjXr/W+ia4EjDENa548I0NrfpDBhD5K+xbteGWvLzGMWOfhi0CEBmmtDregqWvHNqcHtnYmS5euprGlFqyOG4URQk6xJ0+dSZNLK0CRC0DRnWojYjALOLMOr7BulkYgr3WcZtl3CY9hqw7630LjvBz5KEPINu12tayTTTxIN3KaI97wmqcyRk6nLUgI3CHtdhEW+T5+TXp+KVhnslCemDzelKLYJSvjabrw4vpzOUb5BwPpPdIUWrFDpvSdH36evqlna2pf0MLxYWoUGxDC/mdUZjVHhpZ3Eo/fmc82LZn97O3cL2Xx7juWygWDMhYp/TRhZ70L44inwdS+a8PPZsunSHdibbDQzDZEhIj1yeju9sAdmt8YhrgvC69dOJoOggI3dxFO2SY21kA0wcXzqbnx8+mScreO6At+hlHg9tX+Oyo1eZc6xJER6QkYEgeojjxAtEiNZUF1ZOApzXYd5+LIe5S/V3mdB14lrm0EtTUgU15f3EQ64RTmVIRUZHtr7FTDSetNvEKMxpMoiovUThkTrhOiOoqRJoA1oLRDlIeLBqy05E57BbihZPJz+bodlNvYDqT11MkmEoUTokmtZZVB3Ht+7mG+HwVOYmkVc7jNYU9A7WbCmI0Nea8ueqVg2ljBetJzMcWQ4Wj9+cwofezmWEHxUU62uzx2zZvYR+9Geyqovmjpr7U1l9JdSjPqADYT2CtFev605wK33ZPON62nX+VwqQV52n8Wm72fn+vGyL/bitHH7Sb5QxefzwcvMnYHOo5XNkO3nOO8kt9k/FnKe3CmKzcgO5JkK086GIoC0i5r0Hl5MXYl/cVxsA6UH9uVKnrwbt5RmgoOyl2F+kyxM3rLQixm1OyhAdFjXXIuxgamgMl3oH9sOItBNut/KzChFYXz0H1u2kX+asiUu09lvBh3XuKezfHJe9q0cXHtnhSo1FtzMIaZ0EZhjGk3koe06qF6dRLbuYdc3d43xSGyc4vHTBhhtX7qq4K6i2Ow2iZv6JA9RolU5iwakNaRdrC91i0a2FM8aKbyaMiUEFO6Kr0IDknv/sPvxWT/BKe+L/+j3+Qzo/ciFws02C6MWj/7Hd+Le1GVF2ZJ6MBb1PF/e57H1IlgKc/eR0gpCD6Ynr6wG68+FYE2XczX2bT2UvX04tnRtLbhJCWCUs1r9JYZvAQeZc8J0GSzFOZG3WDFonlFUBv5v5lNv7mZx5Kh3YMpk5CTP/uT36Sjl0YoTIxpx/0YcwVGDcfT9bMcHwn17bMs2xnTKx+PguLOc61zhFSj64n3FCAi8rpKgbUTce5NLcEaH/qi+nqKipXSXMQBK5iE1uk/3zHzFjkW23e+UBaRSHRZvJhF2FMbKV3nO5HW5DLuXjsaFoYv4ksDRlLyhspioyG6hDheP0Q7//Rhx9OP/jh99LZc6dyOJ4psoYQm8yw93GX7cvJ94NsRqodrGGetHcjG0RuqV2pLLYpHYsMLTvORf4nnBbXNWPt2Ls+inKDm0OEy8zTWsEErzSWwZJWG0l5bwGnxQYUQFMc0DDIDWbsbvOG8sxXMndWHfs3NwVDr41GFxXLGKHfKn2i3EfohVYOs0yS+X9lXsUcisijay8bAV8L57CqcnU+5Er1nMRdAGyxJeUa64A5Nrca41JPKSrvq4O7mFsBrvLYu4mUsHlonVasZ31cigNbQEBct2wQ61Blj8HNg+kaDt8U4MSbK8VejQ2+YorrzypAZOU8+3M41bJTK1jlBgDRb9Y5qtn9giXqwHalfQ95PlksnMcWnPdf2rk2ffXwXgogj9Giky5npI1YBPbQvr08qzlyT28SgWpKI0QK1lg1DUAwj1fWLthXxqyL9JdZwPciz1Ilk+jRjiO3G4fumX17EqV7aPSaykJuJ/nTk4yNNqGL6mXD3JvI6Z5FI3cRYfy3j5xOR84NA1Q70+cO7yBfGzk81t2p46PphVffT48efCwdOUFqFBGYhUWUFO5MpN96Ur3d0Sh60RF47egExaHd6F7eTu+chw0j3Wh79wyh1L6I1pg7dXs5S45dHNmcfu8s4JkioW9s2k7zjQ5sP2kcKDH0AJhXLbelm/MTqUN71d5JUVJH+vj2BEr+Y+irPkou+9XoAPb8qffTmzPXUhsFq7M410OwoRuwP0exMyPYD0s03evCCWWcPj+0NV0YvsnrhK75zHGkfloB5TaQl90rEnVljtfXfB2Y1m30SqDpZ8pcqM+9eL2aLAF2nWNlLlWOWdY7zo5hFNM5P8UDan1G3q34g2gI615ZwFs4XRZ3mnscMm+AUVNnJDK2oK+sQoxV7ubzKrvmYWW5izOeyQ3sv1rLsqbqZlcpTcERCUiV1LLWQnIJWzJJOoPpJ40Wv1Hjpc5rTsNRrksFmOIIei+uzzp+qa+V+hqsr5sCJJe53wHm9E2YcuX0BNQ3KUyug/g6wRfjXI3rSqx3P1D6Cce2+lD9mNz6fx4QuvKCVt58feLEgDOQg30bCV8u0OOXPENDLeKnGuy8p1tBdYJs4O9lQQugCE0yJ1816VYaQX+/J9HWiVAziisfpMa7GOcSrm3krsVpikHNzIfhyegIojyDAFX5A6virTw2lI1mGCsWgXPaLUpOMvkmZpU6seLNSj9lgmRYss5bnFv2wrwaoYqbd7k3N1wBgRtfVNZWi8srEVwoU8Tn86TPOl8mx+vJmvEp2LVoqoUB6Qc0mt3fTGeMkIxgYdkrvJkQkvPb8JJsg0AjUgW4tzmubwHgqSSMj2zeBSjoJn9skaRtj92JpMdN7tn8t7143d/85m+EtuQlWIF/+Z/+IJ2j+l4GwpwUC5N+8/OPp4OE4w1j3cbIHnvnLfqiv586qW7ayHlGAESXyEn7m597MsIYvRjKG8OErKcW04/O30inCX+bHrAM02FfY/O1IgSst1sEsbnuW45peAm5itrvzpuoiOa4PWxIX33iwfTMQztYkOPph+98nI6cvRbPKOaQzBZDnyu3MQL8oj7oGOB9PSzmXpjas+TYXCEv1HEsig8yy8VAlU3ZWNUdCquaWjB0+59MA4c/G1I0w+cAsRQE3Bm9kXqX51M/BWS9mwCUbAJrcBYGYWg3k7N1E5B6gRyvZgoYRgCXt8j57WzrCnanh3Cjvd37SA+wCKGXCuQXf/o8LMxl5mMuimrGuJlUb5pAkGyECWOKBXF5J20iF7ivqycKmRSpHmVjnpA1jgpgj90bLEHZYEpbQsFoYQYCCDmHOEdUq1ce/z1GMVZQ5XT6XGogNJjDKopSGFIvMfILiy1gM6k7wnUv/H5sacNmmK/muV1HnsN0GAGy3E3MoYoHCJOTpZs89gxjEEoAWixBUFVZX0Co5EaA0OrYCvV7rNKtyaKVAgbrBT3Fjq5kOm1mEfZJkCQrV81frzXshJbMeVx57f69sLllnnpMndl6/q3va+RHe3yOUc5t0VB/zCHWDBZoSraXc1ltHzmY1TkLKK4zqvcDmh635AOX+6zn1a/SvlXjnC1qNX518FA+WPuenyXryEpzGLrP0Tv+bzy8C8b/NPaHSnvmhiF39Y7vYNsWcVJvkGt508gJj99UhQ1o6Ko3KmNnLvEMzoLMpxyenzfEbFrVEJv0M7t3pXWEyncO9rIOTOGgvSfrQimjKXIx17agHIJtbKZq/Bpdhlq6NqSXKKacoQnFgwNIpnWtolXyACD0cpqj+pwaHkAxWssLMwDagXTh+pn0d59CkaTPQiSYSloWn7i2HIDmoc3oAk+1pqsUPe7fjMPaejtdBzTcIsVgI+H3q+O01zxxJ727SPOQhTvpc91cI3JTg32b0jZArulK89PoD2PP92xBG/LylbQJ5ZHvfvR6OtC9Je0gj9S9YxIA9vy1k+ns/GRU4N+xZzzj9ABO7Uunjqep0PV1PiqpxV7HnPji0OZ07fpYWmYfGQP0A6Ej2hbyXfY2d2/EZpSWsMWWlpzuu/vp3Ydb5mc4oBXzVwesDTxQ2ZT6+2K9hJnPi6JEL0rKR6TGsP59riHrp9NlIa51GcGQZpvleUMFJELWuelDpOxE8WIWbHd/zU53JV/H32Q0Z224IeDlQlTBcF0o52faTeR9h2qBecnm95Jnz/yVmZGwCoWRyi6ZqGi9w6xtPrk2naNC0JXCpJXgM+6/wih1/BV7jxjMfYxj9UJYeL/aKPWHjRHGuFVg8x7wXn22gPk6o1meWvnbpwHQlUv4rwVC697tfWzCfV+qbxAhoMNN7yVxe53C2kzuG4iAuwuOkmujlzIbosqld3rWMwzAH7tP9npMBo4qdIetQT7k6rbYGcomEJOwCo01NrQspBt5F5V3VK6xsTnGU86fLf1ewzQKmK12dhVWkzyIx4aHn5OX1eCSGVPjL6rnDBMA8tbBRnZSsKM3q9beanJCbqClaPWtBtHwQGzmgmQnc2wymTVxESyZpF6NsgyA+oaiBmUhQuKhuu5WwJxhd/+bo/K9FRRqSvsoE9kjCEy6ubaOZltPkhcC0JvHOJkTo/SQXpn3uIZrVXLJ4wuiDNUYzJR9XkdI3uG9gXyT19mNB6xEjRJGLsi5SqpiC2zhP/3H/xAR8wHkhi6lf/udP0R78wpSNV3p8YMPkzw/kn7zC0+nnbt35IpPjPi5kyfSH37/x+SjIjfCOVooGGrluIMAqClyJGUkLWR4D8P3IsCWwHeAvjXmKuk1MmoK/HY3t6Wh9f0RTvmYIp9RnJ6Qv+GeNBytHKObnFeLHwxTdfDa5wCgX376UEi1/P6f/SSdnUQMvwKhUZQjCLESmbCNQMzF7JjeYfz2EQI/e/VyusozdR232kc7DHBm56wC9+HGvNPRYWKbktF04GkKk54CXBMOY1MbofXnbf6tg6luw0gO7d2X1hOGH2UD2kTF75IqABx/gdSIuSsX07WzxyMdoYX77yL85tcWujeNAc43bRyIEM+R914j55AcTxyFNpwMDaJz20prmUE7qxiy88COYTvPsI9nt2E9RT58fpQ5cU1xcA2rAIj5ZVtL22mGEQ5ZmpyyELJPocGZw5lzjG8wf6ZsCHYKgNSYVzM61q7vrvKj8k6XZa6yUfNn7UEuRiph7LAP8Z7q9cKKVD5rrO1S9erc9cEUZ0TXzCIZPu+xtSrBWAtAZSyjwCA7crH+BdXc60ywHLbkzDmJUVygY4cD4Dq8xZpvbKxxOqsIs2mKfOK4z7vVvpGSFJuXa43ZHE6mgQ3tjKDVzbxKIM+GJ2yOdjDaBZbihrjKnJdmdXwrTHZpoxkWrWzKMbY5pB3FG/yL1ARZRY4gO2QxoFJspgRdr/ReQzovo+t8f9VzrB/b4zRy92OuVDY7Pli+Sm5Zdbiq7ta5kFUCMggN+x7A22vPny+AN+d38wxUTnWjZ+4eHlyTfu3gDmzqRBonzUUpo5BUIx3ChhcC0OvkYd5uJa2IgsqSd+8Gk3U31e2dj3Qb9XLBcJGvasRmgPzvZ3cNpX5YhG6En/tgJ7txEAWL2ksWUrDHLqEPz5Lzfoscws716SP0ds+Q2NmJjTL20MPa68UBNDqwDjbyIo6cSVmrsQOzRHe+9RxNM7qGI1oo0PnwEuQB73kI+amTV+axDXNp/1AHShzmni+Q95rSPgT65xfXpBdP3kkvDpNyxQV/nur3AXRslyg82LdlI4Vw3enEh5fYD7gXZOVGAbCbqMr//tHXkbwjHYiImM7qZZolvDV6MQ23LtPi1AgSBVSqCMCAnoE5nrFGzykQDUJQgsA2fvPwg9i9kTTJ+Fq5fxGFhmk3CvvQFyevWs9l7vgsYxuumMnCZsYWxnub3M+q/dyKcTFBOLR2dwon1HoL112OMkUOZRTNxR8bs62a8nHNse87dwVivHcQ+72Iwx8pSq6BSJ/JChPaMKM92jYL+zy2ttw5kouLcne4TgiayPWtpna0cLaWg73aqMcajiEb7zXeDmmuvA9436WRhlrb7bZnZi5ZSBepAkbyTDGQ/bQdL2tSAJp3kPwVS7HCP7XFlf9WrdEAs45l/J7BeXRylAmu8j51aEN5Q+wRz8n33yX1svWtcJVjWzvn/djXbC2rz6y4sDoe5JD3Z0L/sih25U3/Rb9nLwYBaibzdhbBdisF7cbCxG5hYV6mKMMBsgrb9nST5BxqhCOEF8YpD+zKkMz9ckCC6XJjqR5S2XTq93Y/76E8PL+vfG85b8bDd0N+9RCDJ7SatJlrZg4HAxl5ICHGnQt1fE09tSUA0DASOLIKa2Qeq/sLTUHuP6pt9cy4F0PZIc4tzc+GnnNd8+TSKLsAZSnKxCsekt2HthO2WQbYyGKeBjC4tFsIxyjJ0wp7thavfRIZIgtVbiMF4jFsaTlCdwzPJ8g3BC4juoC3tgpwJ1iNKlbBDOe1QtwOUIasZU29Zo23LMV67v23v/Y1qt+fSifJUfo3//Hb6QJ5Wp2cb++ePaRlTKa/9exTdFXal9o5xjTG8RLh9f/l//njNMZ1ZV3FqbSR4xxCa7VzeTZtJQdp6tbq9P3zV9JxpEuAqDDqghtzNdVe0wFoS3voRPT4vofS1qGh9M7xD9P3X3kBwi9vnj639TgBj+7dn06TA3XDjj6Ah0d3bEzPPbwb7ce16ff++MV0coJKd9xHC3BCe07ZJYyvKQnrqCrU4I/gSLkBHUI26iohq6uAvTXMg2nBYsgQZe23mMeFsmKMmlex8HHDZzftTls+97civDs7M5lu2KVpkXUxfoN8rw2pp78fwXqrfhkHmJvbsJPrkLa5RAX98MkP0vD5j2PczVrfw/04h2ZI+bA4KYT0cRBef+2ldP36SICN6FJUzfHCmoUAN5/zONFsgPfoKXfCztqxqYlnPa6cU+UgFokeK3gFL0UL1bCvx1Emahi91GJQPa+AyJQc13WAJ51J2UcBVcz/vLqcPwV0NEC7+1AA9wxPSr6gRiPeTzpG3noc42yiBWK5IEhJrqojmaAoWMzwHrmWDD4jzcbUlWDOlb/xNfKRSatRO7UNh8wWkR2EOCcABc0UGS7Q1MGowZwbI0y8+dyrARiOpfcaRXFVWD+Ymrg97+3uLqKTmoFyzvOy7WAGclEGEPeRQ+WZ+QzAKbPoxhE92S084uq5TyMgam+V+/XcrucSave6vKaVzFQUlvHcZDY7iFAYrSoSN3aMCvmYanOs2/nCnhbR8VKgVuxnpFk1tsz8ydjQGk5A3qw8r3Y+9Hp9LLE5CiZkmt3MSTVx867AfO5AFel8OW8AB7uF5/jkzq707ABC80gwfXiJRgkqlfBMdyD/dvbcuXSbUPgoUkoTgCWdTB1Z00vUzFWVQ6Yrqua1wZGfnoumPNcuoi9bSevduaEn9dMsYwFnbmgLhYM4pTOQCm7cl5CBmocFm0PebW4eJhVbdIPiyzNoyd7mdZtP9HK5z23dTWtJgB3g5dz4LClMo4Da9Th5w+kbj91O+7fjtEVF9qr01rEbaQN56AM9a+jehuRZcx85nuTxk695YngmnbjcwTW1pcN7BgjXz6XfOzKaJgDAz8Bi7kJm6TztS//uV/4GLX5H2Iya00cfnowKeRleO8C9evpDuiL100aZdJ8dNBXh+k5dOp+uAYh/cupomm5vStuRfRMxvovDe8sICmNyiyRUC3h6OM4//+Y30nd+8EMc3qF06ur5dB57fXs16iqVk1SiimV+lDXvnC9Mfjg1Qbbo1VU2OtZx1s/UKQw/0yqa6FWPc8ba115Nq4RhBMf5VjmjZS+v7/MCrwBlHNeajW6BJs9ZrWE7kynsr/JCAM8ouiQdoVIC8dq04ZHjru3mXO2s/ZBpqhaFpJrXoC3MeaB8RoAaADDrG69m3/Dzartqm0tuufMwpxTlfTzkyILcynu7IFYLF+oUdRzkuJULqC/O6udSTLSSQPQZdnj9FUYxEhRrsHIWSupRrNlgdDOAbmCq+5yrvPRpigTFLtQw3F8MQu9BrX/OSVf+qe7l1yeBjkg7m+4BwgHdTCo19AzHt5OfY5WWE92HMwNYsqXlHID1OqLEOTdSvSzgl8wAg2FuowOyFJT/3a9See8rRUMvb2p3K7vCmFfs1ErQXUJl9RypxtHDlXCjyK+UwSzHd5dxci/D+JjP02knFt7v5JRlWothGaAD0VSE4gmNMOlv64W7CXBoJ0x4dRp9rs98MmVMGgUS0RXDzQp7UmkrVug1OIPy5YbkAm0O0Wl76a5OD+D1nqXYZQpPrQnw5cTupWrTTa8JkOT2Nk/+j+LuVkhaYe21G+Y27BwbiguJ09ibu9N+2TyzSbvIcD1tsJQlAT0zt1ljcR9h+N/9zd+A5etDa3E8/cs/+HY6hbSSLS7bZD451+9+5ZfTM48dSmsAVhY4nT1zJv3+nzyfLtxAp5L80iUr7bmnLz6wJT002IMo/M70C/RBv/PuR+kWof9thI2bAEtHEXcnw4ne6gDWzdvTQ7t2p30HDoQM0ks/fzW9efx9ulbpbRKG4drJ2EmfOXQYOZdj6QZAy37sz+7dmr762UcIsU+lH7z+YXod9rakPBTpDaVMvGmNxmYM+jChcwsDPv/Us+kDQlZnrl2J1Aa11wSs5mvFAoxJk392U1+NZMySsaCdtNnc+ViM91Z0Pc9cPJcWb15La+dpEsC19hF+792E3idhtzlA6r49O9PHaKl2sYmeP/pWmh29Es9H5ns9zt0cxnI/oPUmLLMhxi4Ym5df+n7ukhKAJzNyzt+SS1kAixuxht6+x3r5dg3SEDbj0Q9fJ2wZHX2ohNXRKooV3Fjk09lXPXpZMx+qavMCUApDpnGPsFgNiOQ1mBnPEKWv1lZZg2V9aSsiQpBJsQqI5nEtoNpfcvTCH/IbSx5SI8VG1qPKmbwNmAhhaMG5Rt9UGtiuvCkiIO+xKm1Qi5q2EsI8feYsRQswFxSgzWJxm8wLswd9pNoQnRBAVjbH85cK35gDAYIrg57RciMMHqCyUixQxsX1H9cvWBYSw+jJ0ASjoxOKB57zmvN4RCW6Ib2Q3IKVtjgOmxP3UjkPn9iMBMfaFNMGOKYMnGBWcW3tgLYrwGB1zbKhEUovz6DaELMz7jVkXdJiC+p2t2xisQ7CCcikguA+QK7gQNDNvwzIM7sV7xGfWoTpMwK4h80UxOB8+Jya+du29rn0rc8cJLdxLL11mkpwo03YpQ1ETiZx+NvYZ24gVTRtYYY5+DoQtgNlbusUReqV5+Kchq0FPnkeLVOYRDemnTKhRBmohB9BUqlrLfMDm7wRubjhkcu0NO1PYxx/dLaJ9rdX0zUKUK+wx00xhksqpXCOTbCKT27YQvoAERb+vpr1eRXwuRZHf4rCwyc3XUvPPNxGd7QB1CyG0/BEMxEh8s3X0zYZcHnyzGh6ZD+h8yYq+Am7n7/K/jBNiH1rEzmsHenfvz2frszeTl/csCltXrue6xpN+wc2pW6c+TtU5M9g11XNsNDUcT169RzESDPh/p3x7C3SWk+u65h551Mj6RdX6BsP699O8dQJnONZ08cYEjiAcKp6ltek/+E3vp7+5Pnvc/0WM9Jdi+YaHxHJkT7yfyUNxPEt8nTBaLufmMcZa/5uWlme9LJ2NhRgHnBOAa/pboKl1ZAhrTy7iKgwb8QFAaB4FsXp8xD1uo84Zti+PJfMyO82mgMrZNvmYnOUTlPiLvY7Q+b8a7Ql5vPmbZpHvmyrWeaODGI45DKbZa9mb4sCIyvsdTZiWmVb63ElpnJEKUciMujMzviiYLQq9Iy1yrHUaA1wy/mVSSvrptjyP09+8n5dIz1uYKPwCNkvbULB8w6nUt/PdenftU3VOq/5zZ/KvmYrdPcz5ff69xV4+S+fE7rSkNxz0NpmsvL1solUcyq69BjiOkByb7dJ+hhIe4w7OWSazHVcJBwbsgVMUMPEeqY+oAk8EoHpFFS5QMh+sBE6q9yA7DTxQM2/EmBWNH/d6NY3vpX5DsVQ12VOhch28wAAIABJREFU/Gy9Ii9PYhdINurlb6W4IKQkeKotLAg3L3Ns3Fg05Ho6dk7aRNGH3U8uA7DG8MrNDzXk7SJ0Y3cCqg2X+8JyLDYjZSGK9l9uwZf7BPsVuZ8C3zDoWQC7AbpxD4PeB8x3criHCOkqFfIuuYG32WTWG3YE++sEqAlqeE89QgFuEd6VIeoFmMqItCq5w8ZrkYaL2JAESw2QZUenu3m0OUHckIRdNdrTt8gJPfTwAfqXX0z/8YfPp7dPniQ9ILM7Jlf/7eeeTl949kkqz/sCCB8/dSr92z/6YboK46TRWOIe2rjuXs6xEWO9GUZ0ilyojyk02EGo6TOEyZq4tm//9A0MMNfJew8N7Uxf+dwXopr/o7Pn02lSAK7BLBqqd1zdvFv48cFtO9LpS2fJl6Ui2A1i72D60uP7qVhtT9/5Ca1CzwjwZGJIbYCd93n6eduzmecnE+gc1cseACQauzt75RJOCP3S2cSdMNGnXFASUzTnGvlzMwZ8AVA61b8jrX/8V9IDhN3t42tqRtP0jbSA7uc2NqM7ilBzDV0UPnUD3HcP0UWKc86Rt3r8jZ+lS6eOBWNs6OYAfePFLu0wIeoTWmCzwJh+9OHb0ZYvHAv1Xp1nbBjeT/H8y3p1056m8Mxcxm7GtRfDbK/jSTZU+3KPknYxR/qCX6UIKeaieZ8VwOyhp3T0i3eOcD86N2MUSOT3ZN3QWEoVS1B+X2Zhxlp0g3E9V4BH0BxgKJiQwhZkrdXSWcnVGaOc7XR1/Ls1ng2mzg0wWBEBmD3iKagipGr6hB80JeWO8mCwTbbglF3UqXRt6zNoewxrXrh+Fd1ECg2nuM8ILSKJFGoVMMOxCeU1EbbeiA4/GFnMNiSnNOg8hnMT6yezHo378K/B2uQ0IBn+aDTAGMuUai/zBiaoyiLX4cDKJBX7VKHFYi/i+bMZhgi3zJ8bonnc2KQ2bI3FdHZI0+m3kUZ0FQvKsWIwufoirxT2VHAV43nXsSg2t05A5OdRPVPHoLqPnFIQO181MIwRoD/y8arQapF5Kk5EVAw7mPxbDUBTx9VUlK0dC+l36Hj24enz6Z1hHGlz87CVio4LAC1+jX3DXHvHMIAzdprx8PJksCwK9TUlcfLfMZDMyU5+PoBaxY61bekBbI6yUNt2bQ4Grae7n1zwM9EBaonozQ0Yy5++fzqdRsfzBmDW0XOvsoJ/CHsxhL0VNHcDnkdYkwscv5V5PEdu6K8/0ZQO7/SZADJnb6WbZA3o4Axtooc7WqOoTlEpj87pMgw190PEPLUCIrhi1lt/+lc/m0At5E76xs59qXdxdTpP7uduQGgvOb4mBFyAANiKlrBNFgYHBtMFwPQ6Ih7bewfw99EZpXtON1XznTDi88yrn5z/AA3QG9igpnQRhvOW7LG5jG5PzM9WyJR/8uUvpeMfvANwv42sHlXkXM11AFo4ZbFe77LfJb8z5gZviLgEP5cCx2A9jWppp3Gy2B3znkZKyirW4TrsmvquRu7Mzw75PR9e5cQUVjD27gZHmW1BmY9Ot2aeZyfn6iVKtMRY57SVTPDo5xTAOIlWssouOvPjgPCY26wXbYT7upGdQkZFyhosvGvIRh6mbIlrSgFn5JQTTXLttpHe4T4r2WMaWoT5sdPOQVOZJBIiF1VkEKlCqIOpMOIq4jgFuEZkqLKTxYbWC7LrOdp1m2veiHPdvHHtetj+GOfKcHoel1gByRXO86+flgKw8vzl9/r3vzYIvd/BVnrU9Ycc5qbsArUPa0gNw+6nC84eNNdOkPvXjKdqFwHDRNLT6hxqdMbIf1tPcYReuQxOKx7INV5T3032aBzQNAEoLZWtTjCNUxnCmOO1SRgPzRfLV/VzAaMr7/F+1+979JgEIMXb97Xi6TmDFS+2m0oXHtIt9Td90OSCWsQhS7oeVkpmA2I/DY8j5RO+v7qdWXsspITCayacLzvMl2BP4Kehz2A0G3wnemzuMJPFg88FWmqWsoxtJ5eTVkPOoRnjvptcr2sAM9mAPgzoApWcbS1U5TFWepp6lx57LbmFtrtUOzI8P95vl5FOjJnySII4r8uuIuYFdlFp6aQ2JB8hX4yY/as3UrD03/6Db6V+RJnnYID/p3/1b9IlxyIYD9mnlH6VLkDf+PIXAOcAJ37/6NTJ9Ht/9EK6xuJo4VnbgtD8rjVqVbKLb+ilWh4UMEP/z3Xo6n3p0X14pF3pR28fp90mC4r7GCQcPITxtXXlIqvyBue8xcZfWh4GCGXVbSb5f5YeyKP8fR2h11954kB6Dq3BCUSnv/vy24S4CCnLFLNYlTDSWOU2bYri27vc5PLcV13gqXescenEEPneSKPg85llyXPH8dXorKJS12Kk0T50Qr/82zkvh03r0lmY0BtXyIFdhsEZS0O798E8tFBE0Zf2DG1HX3CKLiv96QrvO/Hmz9Lc2LU0a/4ep9i6A0aDsWiHDXP2KHul/NY7R17Nc1AGMHLgcs/r4pkHG2GIiXU4i6MRBtCQL/e8BXZ2wfalvP8COWMm2vMwYo17jyUHMIwwa9XXrb4t4MT3+LfICw1RaUudspC/743rEKA592VdDYcpUK5Go8CvSvqPFJvCGjD20Q89QJUOoTJIWRNXlmSGDdNzatCnAZhx35WBzWoFagKSswVz2cwGt3RrLnq/W4y3iusbJATaRyiyH/mywV5y8Drp0054rh2napJCtGUY+tml1endMzcIt86mScK7F65ci7a38pTBajo2cU+mdAF8ZDksgDDsX4Ueo8d0sFKC6dLlKacnZDsqQyfgNLfRDbLSnBWTA3bdoHQ+otkAG940ay7an7L2bVYQdlAHiH8l9cLjFkkqHaglPrMBB8ccN/N2Zcls42eXsejs5FOoHIOi01lAbhQ5FAaKwXduhXPa6ARl2DyD5GConfsyzAq7K/MmmSUjxlyLVA7eux6bNsHm77OMexHI83c7VfnMzRHMDSBw8lyT2AaeZCJtMv3ag4M4lSPpDUDolI06BM0CEnNtiWAYZQvSgDnms1nJyAvso7gU4GpuoMWd1vb3Mac+s2eIiNK61EPMuoWipA2kOskgNbeuTTdgM+3LPk605+rYXDpxYyJdMjdSnRIiHuYdtpI6dBDg109Ie5p730jO6Dw26QrpUn2dgEzyyb/6xKr09H4L4CjvaelE8m0kbR0gda1lFR1zEIy/MsuzInWKz1nEabpA9wauhep88GP6396g5S5z4um29emJgR20Yh6NvWX74DYZi1BNCaUS3tyPDblGzqqSco/tfyj10hL4LdoAXyXvfsemLaEv/IdvvZJOTd5Is8zb6wCo28wpAXqInrs2mb+Pc317+7rScUL/V1FVuWWxJqkqd6ItbeV0VyCmpK9Fmg52UXssgaIdDQffL0kCHRtbz7qXqkWMusEzz3wmrm/BQl69uXDqcotbvxfAVc5RB6ElylLYPVPmesEiwQkHN5avcw37lrrZJTXJyIjRyHEist02J+F6nNtLsPc9YBVBpe91TLWvLQr7c6wOyJIclcgNQXyPpITXmNNo3J8r6TrZ1krqzuOZSxpyjXxJxkWHLn62W5lRzjqQ837q3SBXhsIbkLLa12PvqWTcYk1zMAuf/Arlk7sYNBfWVjazYY+0ScWRrmxU+VbW0sprqK+xFR/5yzOhKz5YGccqF6uaXL5YP9n9QGq0G+NBrwNMbCdfpQNvYBJA1EsY1pCXC3otXtl6WlzO4I1P8VC3w5paqHEDWZ99CBDfZDK0mw9HjsssG88w+XfBHmCUlU0o+WU+aDfaujdeJme5nzrQrIPR+mdWDnA8dAXpKy+6vDeqZ30zD3L7IIwji/bm6HU8oe6YwF0wa3pIAiQZolkM1IwtNXlienKCmNIpxU1bqR3zlMLYV2GMkmcmExrVtoLSKuzpxF0sVXWyJozzLUPtpCsBP8NzjYpAFp0LWBHmdYQdNRLdGEAlKdZQ3ViKkGJx8WxLL22vf4Rw7EbuTW81ekZzbZN4foazJqIYpyk2kFG1RNGzG2Mj2US+1T/+7W8SxtwUIvj/+j99Ox3FAApBzUKTQf3K4wfT177wbIA1Q91HP/44/a//1/fTOAZW0XyZYTdXmXND5r0k5d+4McWGspx2bB8g7MTmxT535NSlGFO39VZAUgiFc422uyTeSsgmMzslt7DNjkIkp1+BDbAQgczS9PVnHkm/8tR+jP219BMkVl49fobFL0DIhkqg4rwJAGRrzioNQmAVm5fgtjI8ReNtyTxVmesKhDpNnAvzE7DPSL3MbNyVmvY9RdtSqtl5Lqs4z+iJY0g0UWWPIdswtDu0Srdu3khoroM81FUAw4Eo4nr9R3+SFseHkQ2h2Isc642E7bcO7QrHbhrtPtMdlvCwj77/RhSaxHVkai5Anx5+0fwsGncFrAignd9KkUT7Rq55aAeFHzACF1EBiEIj5mBsRlUINnf9ANSQuyrzqXHWuYwwP18CQ+W+fD3aenItbtBuOCHkvxqnTYeMNVA2JT/rdcybm8oz66G9qGC3hPhDUkXm0TlfSSJ1MF9NKYguPEZVOO88Oboae5+P87uduTZvvnEXucsd5BEDPAZ6yb9b10G3s+Y0tHkTG347/9CDJBdQndwmcue4UgDmTJq+MUo7yJH0ozfOU5k8THoNoV2A4QLdIDojjxt2SmYe5yIY4Eze5XaOzBVD7upVWhAQ9ypDwjUJJscortEhbIH5MTrgGNkcwfuziMZWklPcjzanE4AEyooCxxnYKLPo7qhUUbFVJVLjsypssKyv6VA+/1vYmbU4+Q/u2w+QvhhgerWKEUZEAJg+20gJEvBXElMlvO9z9B4DVHi9UcQSSVExzgtKmbFZT6KhGdX4gkefkaCba9a+LGIXLLKMimQ3Pea8bVSNKmhDtI3zOHc21BAkZkBN9EW5O5yjUA9jfW9uu5W+spcc+Jbu9PbNW+kYkRf/GBut695UEsZSaRyvMYpAQybHhSmIcYZa8OJzqtJmBKGs8z7AxcH+temRnYPpFnvOLlKCrpPedAEQd354DB6SkDV33cU1b965m+JLZK1wcs5Q6xB5/9jcR0lDa8GBGaQA6MTZ02lX35Z0i5SoMxIurJtZ0ly+/ERLenDzIs7sWIz5JIVU27cPAW6RYUNmaXhkLg1QFLUIUGqmXfC1G9Np80A7qTm3YX43pf/5e1fSCHZx13JrembX/nTy4vloB6we5CBr8uPTp9KATCh57O4ZG9ZvSO+fPYHDvjnNYS/GKFZd6sAG8QyUIuoCmJpzOa3Tii3PbJwrwPQx6x+a0md3bU1rAOHXw4dck26SMjRHlGeS5ySALwx2iTY67sE02tQkjpPHOljQasOV2V6+PZs+9+SjgPDB9GcvvkLxMpsZ4wScqzqRZXsbxECV1tbI1fFSKoa+sKLRmtP1JxMqCOVYTbCr5veHFJOkSjVflV6ShDFFR8cxopw823CmuXYLisUhXnrYEp13vq+HpHFOa/NcL3a2ct6X2pBpAL9zXSZ3CnvmsZxzOlTa13meuRKJPvuYoxFhkX0G+DpWK0BoFBnVUGkJpxdcUpjLlZgnSBG/qqiJ4+Y41TsmRQe36vW/DAitYyV/Xinp5DFqGNe3/H8DoeWEn/Z9JQgNwKcFBki4yUYBD56vqNx8lW6MmSyXVd0bMFoCt2ZbQQrAmGAau6geZcNZB9CRQZhgA7mp+Dv/DLGM8uCn2dgEdYINPRFd7dhzC61c5V4I7ApojgdVMbcF5Zff68A68jacMpbn+fwqIBqmSzrb3DHviT93U9FtuECHrTCYc3iubjaQv8FmzsLk3Ta8LlMkCJWKVw5Jj8eNqTL4MmRRIMA1ZgCoK4KHX+V7RcGMf5G1cOJG3g6G2lAjeUDqWM7z82orgfkuVu1gvHq79dYUHc9VoL3k/y0aQo1wACAZA78Rb3nR6mZTJSy4qPTObFHnuNrFQSPe6SKstF9jw4o+yrJrGGYG9QufezZNkS/18w8+xkjCIsrTRYFPU/oCXZC++vnPxDnUaxthA/53330hwvFZUIjrt8867E6I7LMZTyN7MmPubUdT2rYe0ADzd5lK9rPkg2kcNQ7xDMMDzD+b9xWsZbBidnYixK9KA1JJE9x3O3Py6595OD3xwGAslx+8diy9QiL/MiHXkMsyD40J4GfD8Ak4K9Bl7mwnYC2MT1hUE9EzuDAcXzTsBP1+qcdqKz4LpeY370nrHv9y2kmh1tFjH7AuYG6PvR3V8b2wue0UWPVR5d7Dpi5Y20xbTcH56Y8+Tqfeper92oXIxVN7tIdQ+sDgUIjVWzEsEzo7PZZe+ekLUZgUEYMaoxhhz2ruuzEIDDWoevthlAx5Mow93Juesc8oitiYZzIicb8Yqga4cZPQ6HI93ntdlqWEVeNZ8M9wluvevEyZ+hbGcBFgJUD3mYXQe6wJqlRlEHhgq+PcADCMeTCnMiCMp0y1BjsE9QUX/K2fVqamUHgkQats2JYtmwGns5H3pcRON3kev/rMobRvqC+K6zx+G5GLNmxSFyHK1p4BJHcA/PT6XrbbSTBrpiXyTBfRiLz4UfrpCy+l90+jHKDYNFI9V+mglTelWaTJNsWGYirEMOB9GibO69DG9ZJ7d52Nzju4AUiwTeY28n99ltfpaCPovcaaUcJozxY62hBF4aTh9DV3dJN/fC6XbfD+jRxrHKbt4s0ZWH8Am2x1BQbLhlQvEDFlKRgmHNMNMDxw0fH+WZ7pTaIZi5UjKxAtzytY0GojL+xq5Lwx3ubyqxnZzcZsP3fzhrW62iudIwY99AhnGAtDmAFmcabXcQ3L2AodE22gjK9gNrOn5KtxX1euXCFkvDbA7I3hkWCkxin2oRwlnGAlbQT1W3iW/9XnD6ZXXns3HRln3odgOmuN4y/r1ASznp1Rt2Al20L4InbHyqb7bAXUUWjmHiF7C9vI557e2g/jSI52dzvSbF2hI3n8/KX0Jp3gDFPvgDjYs3UwfXz+LCw5d45k0znbnXIoNSM3AHg34zDsIBr1Hk0m9sFUDqPYocXqxemZIbL36J6UDm4nT5TPRaoLdm0ex2IEoGrjiLEJHWFbJCM/hQ28iAD9VhhZGimlcyPzMMBtaQKh/LXm3HNbk4z7enLmlf6zUNICHuXZZmWqjXzwvjHC/WsAhEYp/fsc96tj45oxVSBGJiJReTztTZ/3RbVom9IuogRDrFH1VyNnk+jaKI77tWBeM9vsV27QUeUuy85nxNQoSHMdawcMPh8+uJ/UPLSgKfaaxmmzF98qWMqcemNhXlXgV4GkHOXM6Ts+zwaR5HVK5LgWjHJUIHS16ibMxyb2P4GyLLtrIooyI4JiS9kcmTRFLpxJXtPGih2mmd+F1WzkfFfn8jjuMVlGjWgEl+TeGbmd4Sgrg6i94swVueHcNDTu/lC60+We8jL+Wf9UJrRUxxd8dT8Qeg9gdGpX+18jHaGKLoQ6hJCMcwe7W0WmCgZqvL8eoq+Olze5e79WMp6fYETDet7z9fKqoUOHwQ8rXr7f0f+ar628KCTHQsIhXncSyiO5q1dFQq0wpE7TLhZAD0ZHcCoDsAHQKSuoELrCsZEfJTOAcSshdkGoRUxzGFH7XY+xuK0kWxQkxTkzMDHX0jykJRLaDesUORBDNlHFFoNcSYM43aXYfM0cUyc3n1G6yPc12FAO7YZ5x5CClcdV8YSTrLCJC5HrweauvEMYJYTqCTFEBa8bhmMQC1uU40L0eNn7EphGxS2MQTAQAd7MTXQSG65yA8naY3ofhqec+YYZzCfzWq3Njhfc8tit17Gg1lLha75bvj81QZFzirBzLiyI1xmTtWhgTljh6TXp3fK3Dq7J8LxC7lOEh62YzyUlOTRhtx1ztaYiFKskhDk+AC7HnGuPBPGQqqDoiMT3wd6eOKb5ST6HXxw7TYK/eTF2bTJkwrVyn7etOrYQAYOkwPOD2/vSZqpV2/DSj5y5jO6yfbLjhqoCjjx56/PcOeCCN49zrYAHT/gmzEArz/GX9g4hir8jKspfeuODdOwaubts7o6pcyEMTySbk1NEeNaN2bnp82yHfZvQEcJA6QzI6Pklu1yMhnl9jm07gGMZMD7HcUa7h9KBb/6jNAW7vw7liItXL6TlsZupl8KkNnISOyh+sgPHoQf3RQFZM2D88gUqVdXaJZ/1ChXyTgE95ocfeyLt2LMPHdFxnL07AVxukgf205/9mCKMLL3lZMn5iHkO+3s883iGHienGQSDxs8CQXMRTcuwoncdIEAHy8dtla2MqKyXxtf3hlZoANMcjjKnucwpc6Tc1ryHOZiDYLyYdxt7WNcwv4f37Y7NbWFumlDhKOkVs6Ry9KdtGxDyZ7ObpRDuJoL9I6OTHH8p7du5FUDXmS4jqH+D1oG2ltU2PPLgXjMGwqkxBDuNWsA6xrKrE5k0ALV5zDdhsh7aN5Qee/azaS3FJc1re5lnRCvYpJthvuyCo6pEeB4yZrIGMg+u6whHsiVMXEinX38hjZAacYf3T06RtsD8GKVYzXFYD+u1jrSis+QlX4EVa8em3QBgrGd+HTy0PzbZi7BmM9xXN0yXrWOHtgzSpWoknbt6HYH10bSVHMQDu7ciWt6Lo0j+H2zTxWt0DKP5g+f7pee+CKhYSj986ZX0xsnL6TLjIwhXditsgk+4smnFlBdAaQewRY6xBx3ISYDgOGB50kIL8YGOteu9Yk1iDWFLDUkaxRCARGqH+e7Y5UGiH7J5hrKXOG9hwHu5/0nGIyRrWCPjpuzwuQFULgQa85xD+xiaiYBZdYhNM9JWzsBcOq86WGumMMiaRkoGr00DyBd0yMNhWaaH+ur0tx8dorDvavpgqiWdJTQ+z7Ubjg4mNGxOlrlxPkebSfaHSEEK2lgm3nkrQ+oeoD3LUZ8uHP5f3rM9da2mOA0ptXb3AJbODcbu+OWr7FVt6cCO7Th844D4qTQ6xjOAzVuNw+C1yWTNY+83AgjtC4/RJo812/ozpDcNUcxzgmhGd6/snGwjDhnXYf5lFEjx+22ueWISIMmJ7XLjHrCgfec+OsiNnSEHlQQwpZ8jf9hnx6hCPrje8rkil7gKX8feyTpoIg3J8XTv0OkPXWP3AaNrkW7kZ1QcQZIKJzWK1dwPJUI49o61gHI0jedut6QebMR6nLHjc6Pp5h3IExVCJIQy3qzmU97/A27GcXgm3Gcn9utXfunzsX5fe+c1xhYHN1RbXH5ZLrGwqLnAzzWYIzGBtIL5zOkd0YsQ56SDMVJ95wZzW7UE7ZvP26hgr/m/OsCMnXt2sJ6OM/a6TRUJoxce3dQZUz4cD2xJaEtLJlm8x3rJija05mbvWvJ5cfxob2zKledi7Gw+43zLRbvazUyQ5ecRCsDByC7AcPs+7alRsJyXrAQhDqLXwxh9guCLWVp9Beni+ObfA2PFODX8rAZr7No1WhctpX0Ovt/nVB2q2IxIK6+OF4SdSy6e573FZAXvRWQhzpyf9z0EX8yBcrH/hZnQxmlqP8TN1S48mL0qcbncWHZj2OBZvHcAMgqaK48Smo54nyFsrCcCS6aWndI8bmZuihquqKhjhMYR8TaEIEuqZy87uqBCseifRWKjwjsagcZG7OTMYSQ12xwpDWUXIR830Qg78s8OBpFTVrwu3l9yT2xz6Wci1FmxEDERYn1ktih6HnPPUvxOPVlQDWAsD8dCQ1AxwK6+BRa9YajgOqvqeCvvvINgRIsnGF5XbtmnN2vOYge5nvN6X1YARnFBBmYC+3bOuY6FJiCemCRsytgagtCDMydGRkyPzLQAE8WXOE54bcxm+4/3AB7UNLxO1ambuiBsijxKGUK7Thh6XyBvZjbiCXcdHccgUiX47mYaPXSVfRL0Mv4CRN8dn3PjZ/BK8UuEbx1PxqUdlmjLJqpEl6bToT1b6dbUk777o5+iD+jHMtPpV0lxEDj7esi7BAiqMmn4PTrnkMOISaeFXW/6+1/7AizfbHrr/XPpzQvXI8Qvc+ZXCVGXvt8b0e30bwGeGVtBqLk/xYssjkrJZSzLoQVpLPMsb+lM7H0yrX/qV1Ib43yLhzdGAVXT1Fj6td3bYt5fACBfpAvJLjY5tWdvAfp1TCZIexi7fDZ9/PZrOG0oEbLptTEue/cfRNqJ8BqA4DpFUoKXN99+PV25fMnZHgZCJsE5HPm7zMlSVVqY0cJ0RYvOqjDFjcmx2syavOUcZGMeJVzaLjPNGnTDUluv3HM5ruDYCkxDXYIMN/p+OjHNc497d+9Od+h7v4Huh4+gTNBPqN1ikLGRq0hfTaX3zl+PvNSHkc46tH9PeuedIwCLNemD0xfSwEak3vq70gPbNqYzFxAAh32ZJrqwjNajags9FJEoE+XMP3PiHKz+QBoaGojzT5GH5/xtpcJ5/2d/NTVvBLS29DL/4Y+aZCpyPmGs0lCgN2ymdXC157VkkcvyzIX0wQvfTtOXLlDAtSnCwzqjjp/zYjPyNjplXsdNwp0fnKB9JGkKX/llcqB59Ka43KT/9wXaOI6SFvL1L3+R8y0h/s0mTtXzBYDolsH+tHsbqQHkOW+CETXsfhWQeurUGTq40EVsbV/kZL/wi1fT80fP0b6RXE6eWVQiC0Si6CKHLqOAyA3VwlBtDWMxiKLCOMyrzq2A0K23hE6zyb6behU5xGyo9iJ3TTXjQJu/64bcG+lGFlCglcjrFjj1K6emTJhheyIqwWPFNbFpM4dtHTgPWJARlg1eA6OmfEzZ5M2xLra3VFY3wroyVQES/beYdkMHfuvpB4I9/Fd/9noaJ2/3FvM3mnWwF9jiM5qBVKY260WTpxyFXZlBi2SGAr4re6mNVGv581uJSOCpqhO6dXBjzP2R0YkANxGG7weET96MHuM6MWpxWvCmQLl2rYsc0BMnLkTO9i0YXEG1zPsYrP7atp70JioXZxdznUOk69gkoHJazTWUnY4ZKHCplCmiR7rPlM/p8n0pAAAgAElEQVRYue14hYh8CVOrFeha5z06xYJTf45jCw4rkJDzpHMhXQAn90HzHKr90QJV9+hohFKBI+eC72vj+X55//Y0Nb6UzgPC7S2/imU0Rse7OfO0I1WJyIcFQL6/knkKO835ZWwP7NhDnvuG9PaHH5B7OhFqHALwiHC4N9SiLfasj1zoCFWzDqt9O/YGCRq1l3mOFPSn9dj1OzDilwifC/xXmf7mcmZ9rGMBtkFytLjWzYf0XmFv1cCWBa4412AxPVkvc9lc5UglqKCa6T1l/I0eaguti/D56YAbco/8ZfazItkmkJcksQhYHFNAmt0VC6u6SNGy5JlYRiLKKvkZjn9Lcsnn8ynkYcFUjeeqFXPSVHuwnytFn5E6Y9S1Sj25XyFXvL8A2hqgLPtY/XsjBUAncQW3WcBr/f289l82HH+/i6wB6hwWrLGgIdHgJNIhVYKjosV1bQzHm5NmCKSfvLk+POtlJoZetwivg/CZLSQNZ52/cIGcsd7wJNz8LrLxzlvMxPuu4w0Znlgy8RkDFdEAPWL74Mb2nI2REzUGTU+Pn0oYNn4HmEX4u/ZAysPzOcsIxmLweAV8xUMs1eP4uPwumxaGArBmr2IZyCnCMeEhGTaocjWcMC7CCP1a1cqGovh9yAwB4kpbSCd86VqTc0ezjEQbDMJ1k/w5qeMoO+XNGY634vcOG3Z3N3l7vMcx9HzrYVvGkSiSzYhWolbQ8t80IEJZEzcuq7EFkM2ACjt66OnL9OaWmZzH4itAqPp4CzzLwqiU6si4d/6uNy/DKNAVALtRGVLVUy5ebywEGeBq3CMR3U1F9QE+tx4QbCfdUdiuGVkZALGGtoTMI5+nCsnksDyV8Mwlr9Xr9t7akdxpIs/vi4d2p6cf3MHG3plefvvj9PKxM7CVmRUquZIe28/K6lnVGXpvDOpWmjBovEYV9/Z8jF8Bd5GuIRtVgWM3FzdB5aNu7XsyPfCrv00OMRsxQN70h68d3pOeoayhE4t5hU36InleOkAee5kQ82H6YR879l76+MhrafTCSTYxu5vQLQmFgQcPHETQf0OwABMAmw42xZ/9/CcUI1zKz1NtyWzBPzGXy7otxXaRa2Xyv7mkfDlfHTuvfX0l7ZFhLQCQ9dguY+XzqRoceM/mIEcLU8YjWHJA9cEHtqVtFHlMIYDfSlTiYQDoZoobBCtKmNlO7iqh6GOA0G6OuZEOMX1d5B4z1p29GwlFXwzG8UFygvcC0C5fu0o6znx6/6MTaZAq5gMP7GQTysVIY7D4V2EUuwif7ty+mXuej2ItgdgkjOtTv/yV1LV1X2ruGSQq0R3FBYZwQ3lUo+/6XaV3k3kFAahRgTWsnYmzr6aPXv1T7sH8Y3Pcp8nnJMQue8a9tPFclLy5ibN2BfbywuVrkYL0wJ5dnB8mjbzSKyNjhK/N+7xDaLWfVpk4EGyGr775bkQULLJbRxrKoUcfSd2kDISqCKD/Kgzcpm0U5cngLkymV498kP6PF99GNgqggQ3InEa2Rw0mnucoCI10FP6+jrFVtFzwcgEmzvsyLyxr4eZNqmx6ER2RlcQGRD6teeQ4kMrydHKf5n9aLW6LQfO4SyV/sxGYcHryhhrqD6zDkH5jbOcBkL63hD5DtUH7yNwLXzRTaI2Uj9gndKaNkrhJh9YrhAU57b9+aBOM7kx64exEGqatpaNg6o/Ml2ort0Leh/nJnrAWsGFRpy5FtuESCNkZDgY0KKBwN6IN80OkKx3YsYXe8TTtIKUj0smYK2dgszfQfW730CYYbvrAM0+m2Gv66W5m9A4zCZHQil1am06eusw+RatkZYc4/iKyRqZvrF+3Mb107Xx6f54Iho6p6QjaDC2baTI4tuay5jC07mMWNI+OZzE+RVYs61DG/iRB4TEiipPfX4oIS75kITGK01kHN3WmywI554uvRaStsmeujU6e39cf2IVaxBh5oLDo9LPfSSHUOziGI4yVjLz71h1D1O6RwcrbJnlV+tLhz6SnDj+W/vf/8z+EnNVCVbTnszdFLGZvgOXKEQrXOYupu39H9Mb7L+QK721jX4TcJMeS81ooybhfUpM79vYI5seYDRB5WOCc7j069wVseY0SOYvMFdPOdK6d90W83ktyjmrTdKxjHTBfXQs6V7FmmOf+XdDqd4t0/fJn10a08ow0vCyIH3sd3o5OulGaeSOJRHpkgo3uuuepnx5taqs9pNjq+ndnrPfRSEfghZyqdK+U5T1avBXm8DgF13iMAiTrILTsY/c79/1eK2o9cV13+dpsk/7/BqFxFdWmHIArKOOsU5UxWzaevh7cFS/abUnPqQuwpCZbq54NXvl62JPbbKzmNSidYJWXlX8jsEf99EcVaF4ll6gTptTe3hr2UQCfYC5aOerR+eD8TxRf8cWltVxZjAWUNh5wNerxsGJhyZ7mxWKYPML7EaHm4BEKr1HYGLvQOxWcGjpmQrppyZycRMIoJpIAmQtbjcGyy5EsqsVHbp5eq7R96PtVAKHk3DVXlcsml3sdZsX5/ty+M7JKoyOOLUTXYMhlHvxLC8cREEfBDTdl3lCu7M4V0IYE2gAgcSeVVl90ruBzAjKLKbwGBb7nOeYSNz+tR1djUsokjzG1QErmE2OpFxjFG3y+dIooIdzwuGW49dr8uywO1yvz7KI0b9H4gMDBsJ5t0EoRRslV9PMF1Br60TuNzYz/sowWiencWC9aO3u39ceiPwrQubng57IBzzx5XqhRiKZRMw7OVzhNMslVUnrdmIfDVbFQZQ74fFcL0PlhYe+jdEx6jvlLERLM4PCp0+mp/jXp7+3qTWsBlkdgqd4j96uLAjLN8mr1XGGixxD9f/e1l9MawvZdbIarOtamvRSX9BHSF6Q4J2Vx5gGt773zKrl1FIRV17ygWHc1b+oebNxL5fTE67L2VrlWbIvMqIyoUQeTUtwEDQ+OIenkig1mtaZxGUarCssL2AWZTcyrtWtupwcpaFhNRy9zlbdsWk/bVLc55ivKB2cvklqBPs1VireWAEgP79zMWOSQ1zkKZ05dHI7w9UHC8V3kim5wvRN+FZTcoJCxj05Papx2MhfNKZ2aoYiRcZyGfT14YG/0/daJmZmdJN9umLaxh9OGXftSx8Y9jONWCoJ687OubEKxRW52q7jm5fmRdOXU22nszNHUih1p/X+Je/MfO9Przu8p1r4Xq4rFnSzuZO+tbsmyZdmWbFjjWBrNWBkHgwDZ/oXkD8hvRhAg+SFBkAUZBPFkJpgktmPLM4LHliVZltRaulvdzd6470WyWMXaV5L5fr7nOfe+Vd0KjEGQKblN8ta9733f5znPOd/zPdsAFd3LCrvfNKNEP9H9ygcll4zvnRcrODNzX3sj1lJgeFT/zahV2owASLeKnZDjEQEYHLFtnb1bYjrFd5WPr1wppyUTOHzkQ772mVf99z4x6ZyT8anjigLsLe/9/M3yviqpf3RFbaMo0ASwGETXnqWE22r/Uo/zpOpXe3lwnJzvdXUbWXNfZqa6OCiDLq7AJR3I1H/j2sODasHVJ9kfUYrD7fsP3ToPBxAmk/xOO/c2muiSSGNwgI5zjJ9dU2voIuGJWjUFKBtjp+FzZX7Vm01QZBBF6NO6O8bpjj1dV4umE16Xv/xgpswwmU7PTFoKupOctxH1+4R9IofUhW269prDrgAs2G1Io2h7BSPvoK/kk1z/V9QmaUi6UafBjCCdWvrEagJIxlTYRgHbfhwr5cbPislmISfEnt3QvtO6Z1hTjG7cmpGzPmJAMydH65AKCR9LRpjaeGlBjealpGFWIUoiGaCGV43DA0wahLCfOp87WvIlQ1adjNRVTfv1i17j9bRjtrU4K9UO8juA+7YcUKbEPdbzRWP2AOndsg+/pAr5h0qfObpf88gFvLvFQH6k87ikgqk9corQdTzNEzlu3VrDz7+q86b3fHjzRrn2YEYAi2dBtwDicT5UVEiKAKtgYiq+y2DZ2WcVaJMqQARS1x6UY9Qp4LZXKWJEIzr1O/QN3Qfua42pI8dOEP6HDR/SOvbJoYPEIlWiW7oCBylrMejKYtnD4Za+26Bbgq6fjPyAiJgFnWs6+jykY4ycBxMVtRAxwWWyoJwHomTJNts2aV1yrdlX9xQ3y0laBDUYRDYreOcMVdDdJMG8MPmDranOwu6aFVfcW470JzLi75GshwnbAUB3XFP/yKb3+XoWcn+a87L7s5/27ypb//8zobtvJifXOE8T4WIhcpEsMiF4sGqRQ4IywzDGQWTG8bA8hQNK5h+ACSTEIMEblXGCJofYXFZuaHp9hDBG1XqIPmMLT9bKHbUguav8rDUdLuhu8m5g/3rFoHiTa0gjmYDmxu/wEmtKAYCZNic8B54rioKDzeu7qe6G1Pi5aB6LBiRsQfidBGlPC8KTQ9HCWtVDwfuimpRJHZFzwX8Yef4kNEpREP1Kh1QgdVcG+JkOvhxPunTY+NKXbliHbkvTdwCQ9GdlXQ8ewHtfsCc2KINPXqcrmfSzT6HnGYUPV6RkAP2EJxj3Cfh6rFAjbGwUt6i9jhTMknIpN82kBXjLNUtQFs3fg+XMXEUMlvNvdE2cgTSAHHRXKxIKkREdYoSmCtNQXGsCuj3aM8KYFGHlPnF91iQZUe4h+yOiAHKetkNV8kA9ggXGBAZB0iAixZOC1rU2eLkZFmyxmYii9s6VlQ71tcc15uE0A4uyqd5rKvYYOqA9lTFePf182f8rX9f6aN9VLPPo1q3yVQHhf6SeM1tSfDAKS6OTCmdtl5vKLTyhwiTyWal2v3XlA/W7Uz9BAZSzp886Z+u4WqAdU44fihHmkLzbjz54q1y5fNmsFScNWc9zkYaNP1NBthSYvieBNvvHM/IeO4ICchTM4fwROlvRvSKXVHfDDpNDxTn0pBGtPXsH+OnRdU6JwRyRF3Tm5Inygx/8rUDkpJjgBwoNaya95BU5fShmG3aXYrRxGecjapU0r1zZDRSzCoVoDXZALZRGFE47IAYRx2lJ4fCbWr/j6qV6UNOmDskoYnDmNfnq4vsfCgAOqJH/yXJUYW0zVlrDd9+/LLC4WI4eGSlHzl0oR1767dIxMh3TTXB0VbGPk9G1pUKNxzfLw1sXy+PrHymdQq2yxH739Y+JdR4u7731M+kPGSqBx/1KFaKKH8ADCL0r4IyMATJ7xcixlgBUOl30Krz+QPmiB7QGnKkrN24JtOo6eg8N8YmoAEypxiXUB2C9JWf6iBzW5y5ccM/S7/3k5xpGsVQeag86nM+rSIPOAk6mmU1C5+SA4QxpD0e1R7Qom5I+BDQu6+ys8p6aD5ytpVp57wAe9K7O5mEB6eckYyekd/ulaz+8cbN8dEvrUgua3JHA5FSwVLvBY9MRbUYX8v15ZtKRs9w1rtW2tzybdAhV1kREFO798gkKmEbKv37vruacq5G41uqJHK5ugUj0Bk4ufSHpHrFFuya9vmlHSwDEBZUKJdupbXe+QCfAte6TlzooG8I420XpOAphcbAp8KK1GjnuThRlnTUyGCYPUIPu4JlhzWisz/e5OwJsuyJz2+wJDDTrZjZWRCjYywxG8NmG8Lq2x9r61XDMm0AxIy1NO5XOYwInPrmDCKi6OT+LrrSOrXorARKt+livIdmkFQFq22n+g7+QjTg6vEctpzQ0RE9yV/noED6zShuatwGUvZIMj0hXH1akZvqo2jNevaoi0sc635ITGG1ki3urBZZbtZaBJXB0kCeukRsiQgEGYfN1bQ2sGWJiHPIrfTqgtV9bFSFCapjY7geqLVgmfG9bBjEUhNE+uvLI/sHwQDRQXIujRioJz8nzzmn0cZf0D/qOCCDrhM6ImgAiQtFf1s4KxASTx9hPvY/eyjEFToCXCJBsOeF5xkjjmJMe6I4ktF2rBYCkhjAm2WIEa6zfBTEXtSx2gg0ef8FPxQOc9VYudyBPX7A1ZZFrJOaqzozXuLKoKVtN5jMdnip94VjyfSGQLceoeWc72fR0qOr9P3v2bx+E+mYrcveCIa8UTKTCCYLL7EaA9ur9WLHhocJi6nWAlaR1VF71Z158Xn0Wb8j47Feek6pUVVG4T8bolgwT/b4GpfCPH5tW2P66Z37jBa/ovwcCUbNSooTuaUjtNmR4hBJIj7CrwLfpXeRit1ok6H4AoYSvXR1e2QQrCkIKDQWQnw3hjRCFn0f/IEzFRKGjCpO9eP658oM3f6I2QqqWJHfS+jGVe+ToGNTpgBIq5ceglWR8hUK+8MufLd/84ZsG8niG2wpddcs7pb8bvUwZv9kvMEqWC44tvU3RLCNiOmaVu8b9kOPEtferUvu2+m7CtKLMx9RbcFFeJoK9jpHWgZqUgXoocE/bmeGxSc+Wh23eTeNbOPWMDu8QlqBQiK1MT5/Va3jiCUY54KREoKwIo8Awu08gYRgBuJz01A5ZhBEcUeh4SWydq5bdtSBGVNIyo0/PR+4fITryhciFJd3DzfvJRdJ9bGGIACS6FoYT4I1nTHiR1/L5fP8+4LHD/Dt6GkZenoEsOc8CQwsCGhi/B/sUiv6t33f6wq0rHyt/cqh8/dTx8pXxrnJQLNctORU/V0HCY90fFz44PlJW1Ki+R/dxWsMPujfEPMDswjLoO1xdrnfSqJveuh+qH++8eonyc/GDjyyLrBmpGQaGdX8y9NpUIq5QJ3Fdn7EhQ0njwEipDuhsEIoiiX9BDexJ1QD0IvcTqtInFMV7B8U0wJyi2K9du6ZFeVKOKYTem63OJJPX7txyLvSY+rauME8b4057LnXjnlDIeEDvPUC/Tr32kSqLL7z4GbWdelepGAqdw8R89hV/H63BZuWskDc3OaHiRhkQ2EecpWsCS+RpPnf+vH63144Drb/ui1FeUP7eERWHdIuR339SLKaKu/aIEX2itB1ySDufLpfVWY0zVDubbbEmN27cKV1PJDfq0nLy/FkxMCrCUG71w9l7+nO9HGBKDcZG/1vVd1zCARAYgj05cVp9aCWLj3W+yA99pP/GxTBRzd+rsPYNscAbigneUCsz7h1Qz6SfYRU53RCYpX/lIXVLIAUD9/aRvKU3Ll51j9xnOkedYpE8VxuHTDKc4UGYLPLAYHr6JNfnTp4SG6fey3SkUB7eemVHPA5RQJlzYttSIxGOTMiwnjx4WP2GD0pPPiszyuN8X7p0TecGg5nRi9R9TYMZ8h/hY59/h5YjAma9xTmqxIMZUPRaEhQNHcJ1fJ5w1kkg4Do6h8PSCb91QqNmJW9/e3VBLFy3C1J6dF+A0D4BCZwCfdD6FjmEtV9nYg6pTbBxhJxgQX3S/PT6C84yefzSncAsciJJN4JRI5JlZ5n+u1G0acLANh9gGdfmaqgFwKYLegBXct5grEEZbtOHw84QA0fO9Fkbhmq4gSGO/NRRzaSM+YJxly2nt9qZeNG/iPdV5jTfm2vt35kYC8eBv+f4VD6be+8xzewFJAGhclLC6ohe4hcvHD1c7t26LZuidDWt4zIMuNZpVTI4qjN1RmkwE5LfH/3szbIopl6H3UXKJmq05BSfAsrXFWWIxQlmlkdwURX3wr8qq94nG9Sr902poHVBjils5ZicD4B+v6JCi4p4UNy8oWb69zRMYl4gk5Q+P6TRrqIniphtClCO6Ro4IBRRDeusDamWgpx31mZBmGBChZFM3OK2SMGguwPjoSnUTHDHuQZgIv+cG4qm6ajC/XgghP7HfHjsD63reuhHCktPTrI7QcgppbMPOpG6FeQK16cCxODFvaFN9fypf2cbkRPILLAI6RAGnMi8UzTqnldyxGk2VT7Sjvl8og+cNsZAgShcyx8XTttxaNs+y2ADH9uuVFY2SMZ2VMPn/d9GOD4fwJVVibj1YjxQ5O3Z620+ST1NGdINtRChHeozUbLOk7Ay8Fr6v2EJ2D55rGdOKGGaSlW9SA7Qkgw6G7+k0DG9BMlFAgjQnHxVSmxJhmJRSn5eRpWD9gzBNWCqB70+RNMXsfeQSpQNi5hOeC4o3Pp7Vt2hfiPq+Knqt+Xt4vM56wxMTi6e3v8lVe/en5kRU/RIRQzqi2pNwVQcFbdIcAFH0WpBBlMKglwSbmFUeWxf+c0vln/6re/Js4ZNlmIT3OxVmwL5+14TFCfeOHleHDI3hKaXHgrXoELGT4VGjB1FWRAa2IYZ1X3FKDVyhMhfidwx+g5yYGFRhUvLgnNbgkltMhsWUBvKEE1Ys8gNDeHOZPosnMlQfFRx436HEnbObGV+YBk4dIT6HG6vSjRzSbkm4JN7ROmgHLx2KDm2BMMmIORRfkpmJ7cNsE5lJntmdiC98rqHrRC/K2p3JoxziPOZ815iHWwHtaYyfHrexfHDZeDLX/eoz2U1rCZN5JdUjPLvXzhcjklmb6sC81+r4ndPr/otKu9yoFsgT0DzqEDIUV1nQoxirwwvBWX0K6VRPf0Yl5hNLYb0b994o1y/9A5mUCEeVeMLAFHQgMOX7G6y08lcJfsEaOEn82qtTGp4nbG0tKkBzM8L3JGvSmsjxrVioHBc6L03KXaTYQdUmwJOV8UgOke05u/euXvfRniWHsB0SGAaiULOKL4BGRsKGzB0Rw+Maz90Te3v4IjC5dqPpfmHWrdlGbnj7mdKoc+kANK8+lKOqVDloIAdDahhEElfmRN4pwhtUuHDKeVa0tmAzgjzcqY6xZwdVqEMLbJQJkMyTpH+Fs3OyS8jD/vR/JI6cEiWZIj6+uT8KBe9S+zLpibeLOiM0peWWeA4k6wN+aAAUQMWWtQpfQDWC6aF3L9tnZ9ZfW4v1eUyZADRRUURyA1ERmdU+T+h4iFyVFcVYh7TeqIXyPskZPjxjBqjz6obiJyQVQyHQTNnKAyOnWjOa80HpYBlnwwifVcHtH8Ubs5LxjB+HINkNtIgJcDh7HGGmHzHfkxoss6qIj7zMuTrRDVgdSro8WfSoeReqxFFc1uvkd4ipGbAVnW/Ba064i78tM4KfWqsZNIhjHEkFVUNSmoQ0RHdw1fPq2BIk6w+nJeco0y1hnRdgRIgFw+bYdOJI0/qkJwUj0C2SoUljkLJQXWVoBiT/7hfoPKI0kWYF05x+0Plcj7S7ygUYfoRBbI477bTnuYXcsNdEpVyb2nn2hrlOa3MRbboAtg5ybl1vow+cuF2dbqm7Vx9Zqc16O/hnIeuSTvqaVuSI69PTebzPqID2fdqv3yuLSO6R/q11igUb81iW+tfvcA1Uw/slZwQAUNfburz6CgMhvupav0OSmYZ/tAhgmNZ9QT0xz6nLg8HD2l4gKY2faBRxMtE8qT4TNpwXx4/hqmUTkc3SQ58n5aRwIssp9PcsFdat1HZon7OJ89qQBqpTuztpLqILD1WKyvJ57qKZ6Mw8pkcLLXzY89Zt9Z1ZQdw2JVmAOKFxPCYbGECmE4ibZPKq7+pGhNS0DYAlqoTYD1oF4juwe6Q8hbfIzmpRWTOaZYOJlWJ2gyiq2m/onB3SGIph0gO3ZrOt+fB46CxB3omD93xS7G+bKeHzkDGeenaFec+Art+El2wzgaBuqZbKNI0v8qDU21qilgWJvkyFYy2QGiVt4RkmSfqKDXnEQmvpJjzuiUXWQuT32+gXuU1x/D65P5/yYTmQ4ds1QX6lIVqYnhPAvFBjA7+/TJ2eA1s5HZVTp7KgMKqBr9mh0bleZXQSFIOZB8PG5tH6KJTlq2HIhopFTy0cydPWnGjGGgDAkXu8IPZNU3IkOEblAczI0ZlVX+/qITzTRkdQtl7+E7SAvi0/m4qunqs+fxxH7Ex6d27+KkhJL7D+jxtpi9AbpyQeHNN07BqICeUMWovnFVLF+ULurpO3uWSQEefDkD0oowOYhQjwQoAxo72PSlf/dKvlP/pr34sxUnhBAVCcXdOZdC6BD8bz9dHfzSHpRRWldCuC4xPHz2qGeT33UQX47igfCDrdir1CRPq+5yoLuPqKnbyeXQvFBQQWqA6ldC+n48144+6Rt4v7qcKfjgaMXLVyqmuXDgmcTiDMecOeG+sWawvC03QjJnS9Xt8PYt/zUnj3MRniXegZKOhPCALEO2bq3Ik5k9MGUDKrHsFmBmydrN6/Tj/kefnm1Hq5Fly+7pP2N2cyuI2JdWI8DXdakulXAXlhCon7YBy/l76NTf579bcZ1qA/erUQPkH56TEZQzvqEr6A+GVBd3ampwjnJtJ5ZRNaX1fIpdSju4gbK4BOZM/dJYkG1tajx99eKn8/O03y/Vr75d19Y+kYAlHZsnOC8YZliGiEFlMBeOZ1f8Zfk+QyhlFRni+PskP7MKU2DoUN7lFGPg17bdZGylfiunIEabQhGvRBgigR79fWD6KpXBYHgnAelSizqNHzTo0Sd6v9kH/0Y9VdSduKM9kGudxcQ2xH4DUR0qreeG5C+ptKzBpOdAa7VWDecnlipwKcsTZ51WxmDSABxRO7ZtyezFCdkLtkuOQnsdiHWEsqIimbUow4N1Kb5hT2H+q3FZuLRXqpCHAnMBq4LjB2JC/aoCl+9/Q33keN+y3YYvinQHt6aJYU84e55QIzV0VVg3ofbQzuifQCZj/+PJVDR/YHwwd7Bs5ZQqF0qtwROkpD3Q/T8QoXXso1k9nldxfF1VIzugkwjncYEoLOhWHSmeTQosByeU+RTqYEz4nh4AeuR59KPlBTg1SDHwiP9hgsjKSGEuHEPU7jKwdQgMunTpAC9oEh5QzZ1IhHO8si+B8u7OHjWG0eOL6MOU4CmY4accGzhAoCT+eq4VObUYcGLghyioAgb53RIz437+wr4xKz128vVDmaJOj5yWETugW2aUPqUOpcjY79L5R0nq0TuQM03+VEO6Afkef1WUREvKmHAlaUYrSuFh3WOIuTTL6mboZXFsHkMT41Tg/oYlyqlQUNtkw6RliPSMcGh1SAFBpM80ykQNZgSVpLUzE45p0HnD6ENGZCiCdBiBHjl60XkeDIoHpCiBZs2ZeZxaNc3MAACAASURBVEZwzIRxR5UEaOtUvYrDwn5bL9e8d13X8k+YXC8fUITxviIN5P8GIAkwPab2ZNvKTacB/De+/DtOv7x47ZLa5l1R6htDTkkBo3MGLRMjssQzsJ7GseEFVBCPWQA0UoAbtQxUQUyoKPmp1qRX+4auI5ITaVWRt86T0SprxT09paOoY9CN3JpbLWswzvHg1v+s/aDkWOWcApnaXzHkdHih8wMRDMgdt6YCNOdz6jtxsPeYtFLUQddiiAt7i/3AErEPRBGQNYpnx6TjyJcHiPp7JbMMqoketehdrS1fwPNU/FJ3yHbMLRGRkoAWLVKjWjzL1Kf9IG2BVQKPIFs4QulgtvJ/G+ly/o4qv5EeV79P1/DrnGX2yIqhYq1qfeubrXczrzuuoPc7kk3KRbvtYyVnok9oPkAzbPILn+zTfrELbCYIbaL1BFtG4VYoeiC8PINQ4SmKZAhT6ne0OIhWPMptpEccD1EZUhovVNwShw7AUhfLrme9lwQMzrCJVRX4VChMSma/DNPpY9MO0xGCw+vES9gQi7BHeYWjGIGbGpl44mj5V9/XlBl8MHJIDF4CBLWq2WooM0PFLRZJ39kqYgFg+WnaP61F37WeNX0m9rPxu3iGCDvtVT/Mr33ld8qMJtZ8/40fmgnp1iEiHA7T+5T8J90XI01PDXeW189Olz9586Oyop5tXUoKZf0MDmTMe/SZAdpCMLtWX0hhEn9nUgYN63kzAIC1pep1jKR0tRzhgAEE2TsYLyrpYRMw3O4DKSeCoQHk7hEexLhb6AGTnDd7UPGTnnbLuNQ9zEOQspOJ0K20iOYC/QKBjc8E22d50Z/NAiFCbP7BIFTGLxU3SggDFh0H4vN5nbbzkA5PGMfsTpAy2TSY9iztfcrA6ms91EDr/VDAYePI2TLyK18t8zSQlueOkn69a7t8aXKonNOkqZ9dvaFRfIPlhgoZ+jWffl1sza+dO1N6HtwpJ4Z61Kh8VBW7gAxEVMZpWLmImuqyJNbsktIhvvvtvyjXrn5kEAobPqBw/2PGfJJLR9FbnsV6lrLQjeVxz0A7J8rtzBZZdY8I0T0vx2hBIVkiD+Q1zehMOU8XsEr6i+RhQmfuIU27ZeBhoZkwQoED5wjwQQcLgNuSG8vLsAu8oZcBdDQpJzQ2qo4N4yqCIZ90SUZwWDJPiBVockKjTO+q+OOg2M1ZNeR/9dVXy6WPP3RONQalV4aJ+yFE5j69Ao0of4pwSFkgjtKrSVSUq3f3DLi3o5kLjLr/VPN9WFyxqozqu6/8TXr7MVr4oCZXAZ7ImWOPB6W/KIwiLYd0Ap51cWE+mGQMikK75KmTDjAn9pNRoB99+FGZVm4sbZxwEugyQXHLsgBGl9ZwXkwqjNI777xbnnvuOeWPPiiHNUXrZ2+/XToHx8rHaphuFouoTg0H9gg8eTsJb+iHPVzT9Sa0hkxHwjDM0+JLIHQP+cwYGv7Lc4qsVuCUZ9Tt53B0ACQ1NcVjaWs0wQyW/kde6Y486IZCS+adc5BHeJuCUukOh2ZxYgS07RsBQmqbtlYYGvtRGTqc3w7ldxKd4b6Glef/FeWEat6ezllvGRHrflOpAhMC9yta84NHDpU7iiicPn+hzCllqEeODBVB97W+h5Xjuqw8wvuaQMRcb3LQCcXul8N0U+kRCwIpoyoGe6L3n5g+Wf7vH79fbjzVmF7aJfEkZgXDWUXu00n1uQdwkK9o5yR0EOvmPHII66qfHGnR+zyFil6ttfhzh+7RM6NnU3dybYd79Wfm1/LvHBLBtckzJkc7gWgC1AzDcq2017lvZjx1HTph8EP+/bjYzQNy5m7KPiwL8BMpMiOm+3xNrc/+w698UQ7VcPnWt98u3/n4okPW66J31bff5ARkijnlSjqEjTQ3XqE6baAi7I5DR7IFXQn6dNbc1Vj6hvzbLorDGOGse0SGCY/vVyoNDgTOw2ORSM7vJFdTzPUHKmJ8qu4nmzgsAEHWXNfrw5lXBT3RI3QTI37d/k+fxYnGtnHOZ3Uu2RN0pWtGdGbRn8gwTrbbOWmdWXMiH+EwwDKTKubmVqh1R1bJEQ603Q61p4w0zdin4THbncQ7cZXWviWmyDOV++kqd55Zz8saQvjB4HodbBM58yGjrZC8QXrN02Ufar9Y7xfRU6BQtd0GyjU66ChmgubGw2RKze5nkj1UTui/YbP6HSAq0XtjcTJHMr+0abSTLYRettKCfkaB0BPLpyGWcVxeDwIGkKT5boSE+H14k9nLrckZ8rmki+Ng1Upr8lfwOPi8BISZykxnOabE+hEp5zEpIwz4kvoVsqCHDhxV7tWt8o7yvtbEgKAQUY80H2ZLf1F+aEuYvLGxC/YKmtJVhaf50i/6ve1B/SV/WNAlRCRI71NBwenDR8otVRc+UOiRNcL765WBgeVdFxP2jc+dLdOa2f5nP7ta3tUkIUVKdC8m/R2O4tmH5PVDoTMukGKoDjFHFJlwkAAQT8iNwdNkDCZFV1o7xqli29xGCWNFm6XKwiHYtJ1gYgqiTtUjRSb2si25sYdtprd9kAzaKrW/O/c282UN+AGyVd6aTk8ejObaEmJD01sBM60I79teNJxXzIlugsvcw6aidh+6hoNjFqGCTvLrWoew4T2aUYB1yAOO/tDnbLytSzRfXqAI1uem2gJd+Np/JOVQynsq8Him3x2XQfxH509qhORI+c6l6+WeFnzv1KHy12++Kxl4Ur6oHKzPqVr3RTXOdiWoZJNCs3Ul2vdI4XbpEK6oYOtjeeF//s0/Lo9m7tphoRgGo/RIRUso/6eE0FDJdV1Zf5SO19epCMFamdll4gkpDZUtQWYAHEeV/9gNyNIVlyVLdwVK2XM+gwytySHiTwwvSpqRlowRhBn1DHMXZoQxRfE7H8vrJQOqZurcD2PtJvR3plwtS97PnDmj+5Dx5V5gRrWW99ViaHp62usRYcbiFBbCdDgUo0rPwWAA7vbr7PfQXF5hb+5nUaDvgOZlU/nbp3C9W2vp81HxypjckKFZAU8q3xnZ6BZdMlywu3ToIJSOPKwrj5V8T9aN0ZwUZ+HYHVC1/CO1zOJ9DDqY1TUA5bCzVP1fvXatHFJ7pg2BMNKGKFoij5EJRCMaB8ifRDrIwx5SX9yHj+a11nNqnRb5azgBAB33/yMyYlAXCsTFc7B6OJ/aM8AiQz22JCdU4Drvrr6Pz2GQzcRV/dMMzYduDdCao1UD3Iuv4nUZ8owEcK2YEBP3lOch84t5H7npR7Q29GN+qPVFl1EZTMpKVFUHI8t/2TbK59FdMmDuIpdyQCHY3z0zXoY2H5TT6qk7p73kGbakr2DvhwTA2dSNjafeh3GlTEyOTpT7kkUct1UREZQgrevcwLyNibFmJOz9RwtlU/1jhwRCIyraWd66u1A+WBQ4M/kRBjuLfyIaEd1QvFaVWU6SIp/H4L5C8SQ3Uq94vWuv1+b1siUf5y5lMp2EzO+OSGEA4nxPy/mu6Q6+sUbo1fdkljaa+qcuzX0mZE2uJAWR5DCuAuhIIeDx9XwHFCbfJ97ipvZvpUMFO2I1euXksaJPMRbSBwxOIVoC42dpg520Ua9DMog46qvZ8RFFLvlzWHswL101IaeA6BvPuKC0nQFFM1x0CrCjoEw/yAr2jYhBD4Be53ZDsjG7oWIinPuausd9cAPdet4JBrbAzms9kWH6GUf0q6aqkaqha1NMBKFBGz2a1zMAA51ikKfvS/ICP83yLkcShwqQR2tDmE8DSM4Z7C+PX9e/JSjISvMfLQGqrzYwlm1Q49+WM0t3/ATOYmkjguuoEmur74bZX6sto0g3TODI3rs+o0atEsNEt4KaN4pDUX9heU58Up8PTJdpHS3b3Kg9aNp1Xeq7HdMvvfqJZ24ymJ+2Hvmw+bt8aMu017mi6vrG5u9b17PBg7aNz3Bc90kpkyMRB5VRa/SXVC6YlBfGlHA5i+5Fcj8uASUt8BPyaSoo4PpuN1DvwXlTMJgu3uG7snIa2SfMr9e0uMMSphOaE71X98C94K0Mqvn39966qNFwMWfY6lx5goQI8nC31mCXMOww3lUWmmvZXJOmd7NbsAxCI7XLgD29IEwIVcaER5QeWM4emzaAZpY0n2G2NDky/9nXP+/ZuH/60+vlnTsPVIUpdqR6KhzXfbTLkWFDwGByWN8VGUhyZmkzAfDDgMKGAl7wmGgdQiUoRgsfD2NlRkKKhpA9YdcNMXCkVZA7tIUA667Yq5aDUEGohbXKTBusfXq+yw6An2GvaggzdGiRazhFxrs1gR+xkBlrHXKH4TO533LSPgpN5e3DDOtbZWrHIaqvWWE1jLWLMur1eDn3lfsJBa/xtBRSiGVYUxhwad/hcuQ3v+42P5eU3L+qSu2vvXC2PK+G+RsKE/8Pf/Oj0qXm7sfVJP49FauMiXV8XcV25wa7ynEx2SMyACMyolvafxjuzg7laqpqfFH9Nt9UPtYPvv+dcleM0EPlPtL2ZFDhIqIChJScnIJ8VaOVEQUb0YYzlc+fjI5DhJIt8rc5N6NaT6alLEppL0j2HimkTbI+53RbYNEhXJ/tynqgHOu5zUhHMEZR9MV6johJJNxISJ2WRkxRQi8g/7CmLhQhP1RhSU/aqb1bAXiMKN2vbg4UULEHFAPAcOxTHuhtgVVedH6qQmPcJ4DPxoYw9wNNNHLnh2g+DZsJ4JwVE01Yn+IWQktLNGMXc8k4Sr57VsbS8q8ekkz2wUjSMsxhVKIJukc6GgAAeY1QOT8LiiQAxOl2sU+A2WF9GXoMRaSnoCjR/tEonhQYyAdC9vfE6HEGsw8gQM/MJGdOnyVlgXZAdu50z8y27tUa0slgifnUdq5xOIKlt7MGAKzOGYbSDB3n12A1wFXTKWNtYIOdIVXPM0DYgx30P1hu3g/zR6eJVh4251fXnJThp50Wa8TcemWpuKekc71rJIP7Yj1hc/Pe3L4O51aP8Ez0zKCe9zeODJRTg+E0MOd8UGeli8XCqRabPqpo0Y2rNz1Qo4OZ4XLWuYctjeZ996bmqQtoDSvv44CmcD3RuNspyYgSrtUSbKbm6Amk6dk+mF0rV1akL1lvDzAJgJ1gMvUQ/+aspIy7Qr4Cfv9ZGbEEe/k77wH6sZ4Z21enqsX3sL6crTyXlrUKxrLrR7Kaec7sFFWnmX2JST+0vGsDZn9P3XvAB/fP+eGsozO2aLnHfZs0AoEGeO1VpG1COdiPV6NNGtEVgy2Yt8CZZt/dDIv0Jn7tCCNTmsQ+ai8Ij5NnjhMJo4kTSjSB3GXOAekSAEXOD04Fz4/MZc5/5q/ThWJVaUuegKSWXFdmNC4XBsSZR/GdYA+6x+xVdJACJuSfdkuD6vZAFxbGIjsSpO9gMApA0zIvuaQAiS4KJmrkJKIfOJuQMaQVAIKdN6sHjwgFObno2TZr6M5AqXOb4GDX320tqp2LfOg20Gy91fY0+OS0YpYLPZP3EidJv8HmA0KHifwywYnrmq1th8mbssIeOzWn2ginD6APbNQC67FGLRKHe0BXNJwgy1OFxnkm/AyBmT4dhP6/rEdL+aC0Ekhx4WyltOOz3GR9wQ9WH8SGjZtgpB7CCMsmYR8T6KFSmSbzeDD8kMPA4aIlRLZzivyICPc4UZ4QBzkn5H/Ye1aCXP3izBtFf3sBGvdEWBLPiHxPLwjFFhKsAXlgx8QuDSoJ+Z2PrqnPXGwr7yObidyYZAX8egO85OKaokYgvMnV6DYEbjcwzzSFvF4qFqcusMmfhuQRPPJmUBJEo+iPpkN6VEbx8dxDVRlulf/4N19TsvfT8n987+cKdw2VDxSm8JHnQEtY9sl4q7tNndscYxkB4AEYIxeIdkXPzKo4KC2jFgJLGjWMLICVnLq7MuwwShiaDTEzCDjj5phaRUsS7zkHz5gu1jTTD/J5LdS/YE1TtrymbSH+xPrn+6qQa/1Ckfo7KqOZ74EJzT2zs1IVftPJiP2Nw9wEuK3vaQh904FrOhf5lghdRRHWKC073ORYRTPiXR5pzvRnvvBF91q9rWT4F9QX8ysvntU+dpb//Ts/MGD89V/9YvmJwlxHDh4qh/S55w9OlJfVgmhlftaV5+SIYVwZ2dmjdjJzGt94WWzQN//sj1ww4xGF2A890j51NqBl2T0BJ1qFuPqRe+NMVc+Vfqo4gWnsck1j/wlXqb2UgNqQlD7tV0aYray8uXuSs8di6zxAwco7BNjgEiUl2czza9aghnYt/6w2eWPVeGN8SAUB9BEao9l4NH9WqFqAm/DSpu6BhuvzYkgAgdwvYx49FUZXpPKcynl6CAMOKeCA2T8gUH/92lXv+0ExoxSkxferabyiDHcE4DN8StoAQJaw3EOBUQwOE4yYNEYVO1X3/A4wSyjP41wFANMoDcm4kWPNGlMYRbiO/EscN9YIcEDYn76bGEHnc4VCcGj/scLJI9qzHB+IFSWH3ZXvug6DJtxnV/cO28u/GZ/J9bm2EkQNhpzvC5tEBwLtD9dAx9DpYVKAi/cDskljMFDWv9n3fq25jT2GrDoU3B5rnBXxrb6+6D/dB/oD4A8oQpa4Du/364xz1X3y92mxoNvks8L80kBe60a+K8/AevG9PCfvzQ4OdpIqyxq9nVXwoddeG9X4zu6lclztq65oXzi+jNzcL6eNXOsJpbPMkONOL1Ux4Q+VxnHs0P5yU3nX76/0aOTn/TLe31GOjaqoTb1mKUyaEzjBQSENbmhkr6YkzZcZTQPSHYogIR2gjmqWbGeaQjhUAVzofZngMXVRAnfOV7KfrF907Ii55DChCWqRf+fFu34h1iGLIhOo5vnkM7lOPqsVVFrn6neZ72111NBfLUe/8Vp+3uMj+f7sVsBnw7A6Gtaj+/ud118t33/rnbKyrXQD5wbhHSAzdGYhx1MvKZjCc1GNQAYUOcoQIdPar0XpIjP1FFVKb+HgkbqSxFMX06V0jilixqngcjChrNmU3jsr5xFwSiuzJ5IhEyWE4+/KHqrLBUM6vFYVkA5KB3SrgwyA02QYjhPEl/aBYl2cN+sp6do8V579rsfqkSNP7qnHVuj9FMWuyk4iV86dtNGmcBryKoiyJCasDQOEtX5atqPat2aP8t17GGohUg3TVmHP0Y/+HsBnBYcBCiFgIgeZzFnqS3B6l0kjkA1H/6TstFLIfNIjFc9pODh72AjdtnM86z00IyW2Iby+C6/sqO3AIfTjm5j6bsfJFz/JhO6Sv0/8M4FV/qJVZPIpH8wbbL23LryvAcXHvzmkFCbpganqpmrXSbTQ5VKYeCIWZ908rWAQChLvqWbbpDpRgu4KailaJvP4AJp2h4VDOQQDnsA0cjvZFC0kXhHK3isb3gIh/F4dnH4M7DZtMqIxOoL/VGiP+2qGppoAKoXDz13ZOh+VXQK3G1MaVNVFSkbN1yKclgCqgl07mBZAvDkHo+zVMZ0NVrRTgP1zz51SQ/DF8vox5XCq4dwffu9DJY4PletbS2pSr4Ol/5FnMyzhIhS2rWfepMiJHEjWV9fHk+PZXPCiu2NG7jPGh0qi2RfySwYU/qXVDExzr/YGjxDFOKJUAaqlObwrOAdZ0FXXwgeuHsRPADeerQK+JuhpitduD3K3I9B8b4xcjB/LXP3x96MYQwRbB6cNgv23CnhDnjKk1byvBM67xd+HsToe4QDVDg56crdsIuRHc2SxhLSQIY9ym7ZeFEjBDkiev/DFX9aYyp8JgKrtyMEj5fUv/IZ6SF4VYDpUnqhl037lg/76qely/vhRFU6oawKV1lK0TyS38hzEBD0t76lH5Z9+84/UNkggFIBEMRJpAoTedFucKfIi+SybwnOmHCd749AqIRr+rGwZjATtcdC1GBIaRB8Qe8jkomUBGxhz5745ByqqbJ2qoesAdGh14k4DODySNeew1cruCD9WzhjDxxACgRfmrjObGZAKUwnoJJXHhhHnBvbPObzBGvFvmoXPzir/T3plXQw9RorJJBQwMSyhX0CHQgLkGAAIwCUlYFZV9uyFJ6Ho3zBYkWcXTAexEU/toq8kURsZPYpJyL4iauDOD7oPt/LSehAyHlAeK9wI/QMj909NtfX8w3J45wVs3JhFz+0oD4ZB+xM9GymIgFWk/2RXTCujEEnfCTikwIgfvot15jMAGaZXrciY41z3C+zkMIU5gWn3pbTj4d2OMbaAOWSefa5MJr91/+GqfybFLpNawF7CJD9SKJsf7zU5zVofr6GuRarBjPLp2GcAO3mJnAU7CRQEyQgapAqAHtV1me/+UNOt1jGQ9JwFNKM7LDvqDECxR3WUzCJDZMA2ae87xYQyKedC72r5zL5n5YDSI9bI5ZXTfP706XLlymXryRHNbqe3LRGfw3I06E4xq7Zzd9eele9dXy2LCruPiog4uV95lKq07hWIcZqTwNF9ycQm+k9r+WBJzoN0queeaw1hqHnefEbWJAFkyn+zw4TD3g1wyDPye9Y0wT862cbaQAiypR1mB7z6DGptM9e0pZe0B4DcFphl7zgflsnQRYATzlEWnOVnd7NVCXLyfp0PnF01bJiRSrovbJYvnT1T7tzTiGHlnlOQSsP5AGDaPy2SgZVSieh4Ma59p1G8/s+gdEH6yyFvogAUJwo0wlCyBpw95BWSg8IgcoiZKndQzgtODfdMzjpheyI96IkDaqvE1DVVIZZLDx5r9HKYYZe4cTAhuPRvmFC65KyKAPMZgkTRNTkrOLecoXXVWeDcIsfI+Zg6VVxXHjtDY3gNuYebgfABjFaYFbiFizbSuZp2YocDsNuAVPvhs1XRQRMnWMeZ7Qx7ucdyEM5JRkLMYnPe0FnGRMI10t/d2g/ew7hcF8JVOWxG+ZATCujCK4/0Qkf4gEo6A2nbMjJiea8g1JHjBuYJDNYmg1qPSnX8vwkI9Zc1UJTDL40FzM76kdO183eE4JNDhVfkg+SYkKPUS14GBwsWhIeE6qaNCDPPvPoRNsQIoJxcjYZQyJJ6EclDMviT0tJ/DgU5KR8vmUv4FIbnZ2FsAw9vpO8sQIc3wPNpRa8z0QC21LlHQK+dRjofvbmBGQpL5s+gyY8QK9UUvno73tSWsFWFzwGuzuaOzwTLxvrS5D56zNH2g/QC5xEJVE7vHSi/92vPq4hjqfxv331Pv+gvs5oGpBITKQfYK4XZYZUUziW9YU0hROA24bdOgUeSvbnfzEHF+JFDVluaubfooiqax1TIBaNHD7THCoEQ5u7SQSQpm16ha4TktZ/BRFbmmL8Dyhzuqc9SF5JDsXuFmkD1U85q60DsOOB1DXeA0Ppavo+Cs1S6MRlqJ+NpZ8kKO3bMI+K81G1g22JcG1+e+9s8FwlCORNeI/7TgjxVMdyqwuhdBgAAVOXi0T9Q7GSfCgE2tFdP9d7J0y+WI5oJT54bSnRCivbgSE/5vIotBnVWyPNZUvEAhpDWN52iO3Ggfnj1evne33xbfXEv6TsAuayuwBXVwdqXYYUaN/XdMIuuXqxGzxXeTlmhg4BCNrRTEmBDOeNsuOkOhSMOQenE6LPjCmWvLslZ0f1tiW5wpwD90O0iKyO9jhIiGrYnk+UpY5IDM0c4mDU86AhBdUgwmFTzw5qyPugZs0LV88eRijZf5CiTV0rYsoaKKBpBV7hqPpQ3ysnhfJ1vM3ySe76XiArXpQMFBX4+w9X4Gwjo+6IbBYCf0XtRkBejdWFEyClc87xwmL4E3tk6jK+mwAFRjBw+2KKoPieiQ0/QFRy+6sCg5F1IwDpURgUmOypy4xndzqe220GDOW8ScI8x0Hf1yNIPK63Azo++AxaUM4lHbRnX2sKSItwbIgK832ZQo7gJfcsP+4RTEdX/wbbBEAN2PJBA1wO8RgFep1MX7tMzWJ8ZEAud0SxAOnIKeOa96Kx+Pdt+Cmj0u8d6XvIOsQ29tIOSXWDf2HeYKMA3LP6G8p/pwWnDKHnrVOfzV0aelt88PeR+suv6xcfqGb25LoZZ136msDn5tKsbPK8cGTnLV+6r2wQOk8Dp23cEVmpgk7oBUrXssMF+sU+0BXJKk0KtgA6TEtJvOVGtgpQsUGTNoqVcssc5JhfAIIeeTgCODLSLlpo6jFx0A0X0jRag6Qx6lG4N5duGcG7zvTXS1AQCQfz4ja0wsP+5y0bbPjX0ZEu/6X0mVOzAVvtpO0TuNZOntsrxfhwZjU+Wo7iuCQo0oWf++bYSxLvZSw8MYFqfcj31/FJBlu1xpYjgaN7X5C1aJBEqHlH+9hIhdclUTrejVgH7QOTUjKfsFgMh6LCBk8l5heR0TQNnkzZ82s9ZHR/6lbbID86flnRI3yl+323TOPM4uAwxCJ215cjDAxVUukOBXo8CReRfaQE+wN0qAJYzhF1rbVyAi5hO1Lb3aQt22IRdxswpChWD2AWv+o+3ueOErxfpigbTAMh6jcjWCR0SthUCKxxK7IcxAgQbOk/ngijVIt070D1gptT7+n3mkSO3ECLGRujQBghtOjxJ0HAzLnDk/hog1OmJ9d9NnKTXAKGfCZsfklc3qSbN+vX2kjk3yTAtFHgTlefiBcgLkOZxjHqrvb9qjDz/FSHWTbknpDYfBN8nwWW8IFcNwEYz33ZBBAqV0XsAz8w1ilwHFHgc8DRYVsz1s+SG0AcwxkDqsxgGGQiDCb3HwSU9CFXKvu16+LINQQgWhy7+Ft4BhtVvNooNP7D2W6urwnPjfSDpmQpgg1gFrMkmR4uk9sFuht9DScTvc8UtS7mGeDf6N0Jiah5QA5TRl3WSp9OxXl47ebz81q99ufx3/+sflrtSFp3b9L9Uvhp99fS+foEgBbtcGY+RQZGhNJ6whoAywqESWHoh0u+QgohFhURgBgBOEVJkhFs08WXf6VMI8KCygN6rhC8IfWeIweytPsvkJit3+vPBvHIgJBPkarK+CfV4JjfssdPBlSLX5olAlg/JnshNjIPJwYvD6mbYgCX6JlK8UDWFDhI9jwAAIABJREFU31NZ0cDzIdc8L0LrA9NQIl79PB/5+3pwDK4T8FqE4ktYy6dmYb0xkUfDYXQ6FcAu+tq6hxxpDXYA6B/IGdFbBW7w7jG4e+QUdGti0pmXXiqPZVCZ2a4Akdo39ZXn1GaIZu7kpLFK22sKdclBGB5WOLZbldcKUf3pv/qTcv3GDQMm2O4tNYRmnwdVCT7iwhexpnJImDwFkCK0CUCJPo2h6KKohLaLAjhusiy2BRaOylw9l6d36Tn7da8sLfIDA+g+lSw88sS51kUoFonK4AqU2qrU8uszU71vszdmGKLQIEfSEeL1uWcGt1v6tFkiK15/ZXj8sCPuicp9IxnsGU3B0Qswpxg2sTMujKrsRvTBowVX9LN0np3CgeSnouizQjwUcABZ73sFyWZSYIF9H8F6RRQnAEiAi+hR61x3eg7qvVy3t0754j6dRylAbDDuMxAObchjsGC0quHHVemVEfEcdq0ZssbZdmGYrkO4kBAmv4/3cu+0qYsRlciFWw7VdYrQre5b3wEjCjtkucxUAM6xAGEaMlgrPs8AiAxBw2wBFqhadpGDjP2oOjSwPjz7pP5+kp6tcm72HTtavvWDH+k+0M/KCZS8jZKTJzm8p37P6Idw8llY5IR8dBhqAVO99MJQR/niCY1TVCrKA/XhvfGYNkfqDEChGXsrGd8jO7Ci1lw4qCuyzhSYUOm9js7y6Lpo2Ye8hcMSeW4RT4YB575FTghUsaYw4WFk4/cJBvxn1QdN/9eXrCCBzfSnbCAw1m0dkmRPK/JWjXk4xu00r90FKkQSm9Gkln5Cv/vbwmbYATLArTaoPkOovrD9YXeqvAHWW+/3y46CcU7Qx8M6KxTs2D6lrfdZ1sx0XXREKUKrmig2oPWecq9MdAEwMc4HupACRM4udQdIITm93MuYWNLHTOTywA4xmHJ4V+geQQhQP6TYkN89LPtE+tiU0i9g7OldcGtejoeZ/ggv+9n0f10CZZMDigzBFOr+3EYPMksGi1RAFx7p+vTKhqQgX5R+4tQ4LNJzE4xjtrCuUd3LWLUGdrJU7PqpTubul/1v9J0+4HQ79tkOH5gF2QqqyvuHnrNNlG6r0V8Aup9P7+XcEmXGNgDy6eXtNCft2V4a+mvN6O9rWQGzuD0eujTu1vmstqnxb3Sge876/iJSFdgPKBR/cTSqYpBsT+l3VqKvTUR5hYIJxSBXKasHo1KpzTBmReRpiHnAFOyM9/sa1bDngeI9KCgUKzdtmhYhNnMCHxNtAwZV8INy57owEfnQmftiZqK2fIEW5ycTvO0NGDxFyDCNQVQnR/UdIURXr+lzrgDU3xec7BwAFtCS6D8ASOREAgCbDce5P7eJIpiPHONdIQwyyK7chHnVZ4JR0714phk/et2A0ae7JXeptrivBFyZLxn5NglC4yNZgZfhXd4TyjhAaOaBcP8cGt2Snk85ZWpdckwtLN5TeKJbwA1vrldGd0RePV0CuuWaLqsBt/s+uu9lUcN+hYAFUMiBdTPnBhBL1pCpFbCvVOXSQ5SE7QGKJLSHnsWu3Lc5sToOx0u4eR0nwmDPiiqYRac++1DGOtKixsoROdHrvHZYOUNXr151MQ8iu7Ip5rZDLTV4/i5CtCgQXayLa+qgsqcAE+9VKEX3okNMI5kmFjXiJS3ZbW0OrwJWIom1HpG2R2cjUhVJkznIPF47de4BFwDUMqFLAcKcsiAAB4P2aFb5f7Rr0lpTZe2CH8AFubZirzCGFH4NK69xRD3nFsQ0HlV19n7lLQ/pPZN6z6aY1AEV0hGuvKE85pc/87KqrdWEXFW9D2TY3734Vnn/w4tae3nwYvAUPDKT1CGjS35QdydhdZhuRk4i0W1AZ6apsnUxNrAWqgBiANPAZxw6IhheSQEnlKJUNWHZZTG3OBzRLg1lBLCL0C/r0Awncp3mYIOWN12ZyD7JmCMc3r5oR5SeNZ0PfAYw/MiNt9awN14jD7Q6w2wmeWycuWg7FKDXgIyhA+jTCgZS2eJUorto60VrKgApPznmEBlwypD2EYPhtAMZqiya4NrR1Fpsjt5r9pR8abefUohY+0RP0khFaIfVmqwa54A1hWFN3ZX70QKqurY7EshAuzG+7nG/c+uWo4CCPpnsDuw5fRHrwIbML0wGlj8TRBKWa1X/wgLqM81CsxyLy/MDWjNfketzfw6Z+qAHe42MPxWQo+gR9nlaodPXTp6STI+Xn3/0cfnxx1fVNknDBQQID2jKDs3gyVvekjrnjCBHUbMcjgZjmBnZ2629me7cKt/4/Nly7dbd8raKh24oDsvYVbQC7KpcJBduki+Lc5JMvmWgnueUqZYs1dezGTkOYj6/B5pU+5i6oxlm9z6RLlKBStNpbZIR1lGcn2qOuZbPDHpQP00n2Neq+ss2pHFtrwny2wA5u3+f99liRk02NIBnvV6LIdOeO28ZewqY4DxVcMp9swb5XK0zW/Wn70e6ZVRM9eGJoXJbc+Lpq3scp0NMNtO/xqXXstUXOaBm0JXGQbHhpnQazg97sk89SsnLpn3WjIa3EHYntYcfzgRDZwyidMaOaGwv7yGaOSdbNLOCs4Bd8I0ZgJOLekzt7Zg8R0oSjhJYgSI7UkXYCsApfYV1mNTObMWtEF2YVaf9+dzvQpiNLWztXa55vvXTwtMBL8O5RMnl3meIvSU76CrIniTq9DE7SZwvNF5l7i1TldwhQrEG4AS0689Xj58u7169XJ7I/qPjcrQvtj3lxQ6I16raTf5ev8tFa+S1Z4oHxk0/lEQ66qV/u6C6yr/lOp0oriHiQ7YSEPqy7ANGtuL2Nh7Vp9shxzwEKWBW7mnEK3hoLXJFww6E855q+G3nMdzcLK9hWCTTLNqINnmNalfCaJVOzsbZzveU8rbHhLFDSevPbNXB7xwigkY2+IsD7xylyi4YiBKigtLW78kBY9oJn0Mmoard+iI3HhnIQ95akwB7ISYVqNfKfBYYZrA/q891H2zqKpOLqCJkjXKBWnCzgsawy6GAqkLJsHwKd0soUhlaYQVDa+XE/ec1EBgLgMRBMyif6fAf0Rq9cPBY+c6dq9qDSNAmb3xQB2tQlaCrmvSyR5tBU3GKJ2yMqwDyTBSfwMiQs3Nf4QkYbd5DU2dAFw7EnHJA4S4NPKRImDKxrFAFxVwb2mvGYfq+qCaFF8UYGjXm/cYCZQcDqrzTsAPRE4yG10aIS3k6uDBafAVelIIgRcWzy3BxjZBr9gEHiGkkMuyYXzOv8eOwgfcX1yKYLH4CntT3sObS0K0wgoGOhTkOZ8Op4BPsYdMI5BngvmE/QfgcevLfULLI8xI5T04qD1Bk1hfmHsCOodQ+DaiwjDUfVcum119/rcyoYTrFRavKZdyv3KgFtS0iTHpPfRBH1IMSwLF//2FXQF9+/+cK488LmJBjpv2gqt299vSdUtAnNJBgXekYjwVcmBa2ISNNONIRC7Ml4eiFIWwbXXdoMMCrjIodwnDEWFuuH62O9A9ySVGI+p8yUOOcViZuSwDD43qro4NMmJtG0dbX2CdafwHweC/9SxM4OAxv5Bj319QB7AnnHscsIiShI/wae5V5T3W/UaCEn8OxBXDCDiBzKP1anew7jROdAMRMjgGmcmTlGDjvUWfBzGAFv8mE8jkAWgLHyA9V4VIFramrkA0MLgbRRqTmpSb4NtijKltLTo4o10hgCxjMpv8HNeLzkdo5ddIrVGfZxRfk+Jp50vPp/nK0bD5P3ns8Y3X09X5k3/KvnwTYrFUwqm0A3QRBBsparwS1UUSnPFPtP8WQp1UUdlK5kCemj5XratT/rZ/8tNy6rxZisg9MtNmrtBQc51kB6djnenaRK+2nTa/0HGfq3MCe8hvnJqnDKj+6/rBceizHSiCU8OkmURPeX5n5bC4fubGh6JNpb8t76FjbHpx7rVXL2ee8u1dd5G02AWYTjDXz/Jt6Jb6wpkTwHSHQLd0T8tkGsK3PsifVwO8Gf7sBaMoof7bsd+Ozfr3a6HR+DD75jgbzmsx+tEujdoOczzhDWbuQjkp+p0GQnTZ1nZBW26vpYqRWsOdDkr/HtS9wr0DpQi3s68Jx0hLA4hNeJ9eWJWGX10j5aLF26mqjlA5+yMNN2w9LP6Zz8Fj6kHzpZTntyzKkgFDaCPre4gZdLX5A+diMsF1Wjnif3k9eOGcFxpWR3Uqrl+yJ9NC52SOSBrvo5apnorIY7evu2L36j117mvvQlIs2ngJbxL63QBt4RtjInQH0yywOa+0tuArZBBBWBykBIDnV5DRzvSXpd2MjXfqI+gvPMumM/amkos8sUcmKo5qTlKwPOf/knbJ26H165Dr3N0Cn5TUoDP898Uu04YznSTkMQu5JgNBcM4OgNlLiX/Er6/b4+24Q6oNrdmSnF+VKM1gSELYUU5OxcC4LLAZ0MbBF1xhm3rreB2gkPzHyq0Lh+8GS3UiQ2NrbUA4JQBN88jkUub1U9+/gIFSmtF7b84YxlCTzyxAti7FDoRBqpLdXEGR1DRzbqwJs0FiznAV2YAJ7+DX3yUbp8xghGFuKefA8mNgSPTKrIcczzmdg0zJc2171CN/6uz7501TwJAlzbw5x6609HA79e1PGGM54TELzaxeeU3HGXHlDTbYx64w0o1hhUnlasAcrAqEUTvDD1CQrGr2OR0guGeu7onxDmDTWjJxRDj5TSKjKY1wi1dsOTQBedPMUMBH8XNKMO8IXPJBX1fsRYAWgTEifamnAOoCgQx5BmPhgm9M4RPgo2GTC3KQNupmzwQrNjGsbDCtz/VSBd9iV/C6txrbYEv5rtWZqLG02rjef12rlZUip261jR/WvVNQtg/NpINRbF4Y3wStApkc3zWQOFDrN6mlUzjo9JkcvlRtHzikGcXPOx9H/mNyB93vw8JSZM0DHlkDJ+dOn3LydNdsUs7CkIibFW/TBTiliKj/VvknPfGr6kMKhmm0+p8IPOWAAlks3b2kevVrbSHFPjFGtv6ZZ2yvaexpBa72oaKYlmSFh5vWmyxTGJQwNMhdhVsI+nAM6J8A8eqoOMorcAOTYl9oRJvIKg4E0KMwQEoCc86rXCYtxhvs8Xi9YtQxFEr5zuF9njkpqmHOcpWTiuKfoX1lD+sgcLGnqK8kKbP2qDBBtnRyidsgcwBtTbQi9DsrY0YtzS8wxqQvoE8u6fiKvM1jDthFvM7R5VqNyPpqKN9lfngemhx/YoMz7SxYqq88pXuPZcvZ09uQk/5Q8OgwyLBE/3AfMJ04Mn8FgUAlrlULhE84f+8BzVJ2UeV0JuJrV1ZyvPIdhwgOYNZ8jbUPKQ9NxNhtS9ziN6H6NHt3Ws48pxElnhX/81a+ZHfn4xs3yL3/8Ew896NC+9etZ+j0OUrl90kFOE8LucD7wffRHtASK1KFXNODh5X1yrNV79eZqR7m9oWbjAiJ8zskc2nsbU2wK+rVGWzxi0/omna1Ym93A0s+MQa0/eY3m87fXKt6UPY6b18v3ONBS98Bh9QwXWw+092f3vbS+X/fTBLwmeiqI8HfXa+f77UhCBiDkyG99Ftvr6jR6vKtte3zesk1+J10zSNuozG6CD6IXKa9cswmjHT3Rmo5ofyYEQgcG1EFD55hJf/OKnKGb6VhBoRr6g+4e5Hc+Uc9WOhNw5gGTpKtQLJs2YF3glKgDrHqeIc7AuqJCNK0nTYBUm6VFjcHVdLCPZx5IBuiJzEOFo8zY1gNy6imM49+9+p5FDWMZEtmypD+JfqxbXwQw9lqip8mBNXGn/3YBzFznhFI7nLG6t2Ey4gz5p4lrDMAjEtK6VrUxWfDjMwpcBCM1WWiOBf9hPCqWiX/DARBRi7aOrOUYKSramzWeo3l9nxEOgu8w5LcpQ8iOZYNnD/1nnFbxkZ2XeuOt+qAKQpPlt3yadNlVHV8zTHZ86Y4DiJGvi1YxabzXxim+lfdjdJzQz51AG1eGki8GkdM3zwUSTvKOPn/dNUmeXKjoU1mTiEH9dUN4UBRwhONiA51/VRlSDLNHZVWQibcGCEURp8qIKsMoQKFnHt+3Zk8rlpvCB363pQWl0p7Cpmb7qWgpFErYnoHOMbmXh5REvSjPiy6dlExQFd4pNgkF2kFCpLy7VW08NH4cIilAzgFLpP+/I6XBa/p3+/EaGKmGp8SajyjXA8V+T83JATvPa5rMtYe3y0OxkwosmOFaU0U2e9GvBziiMYT3VD0MGILp6ZWyIUy7DXjT56lEGlOvNQAM4Q/WYJVm2gKdY3s1oYm+rRh7nZl+VUgvk+ZAuE/3QmutThXaOOhOJatBDQWLUji6d5RKFwngjGCUPPi0qJG0C8p08OmM4HxK5EjXYL8A7GsCW10UBSBbsGu6/AYMF/ICm86hqMnXm54hrNCoQISjSTV3Jj4bir6mwDWUQkgMMuSkeBcIRLFFnoH0DH1gE4hVhZIhK+euSeb2avDCmsdJxr/d/oNiEeUvEU5yFa/uw03Dq8JrhbsAdzAPsKduIkx6SRQ2jQo40cB5+vAhzWtWWybyGvV7Es5hVx+o0nhEiv8LJ4+Vz0wfkIKdK+Nq77SqWcq07PrJ5evljRv3NMZT/S5HBzWNS21zFO6cPjFdrqpN1KIqRnkGimU4Zy60URia/MwMX3NyJsS80jPzmNIEZpSHReUyVffr2n/aI93VhB/WAJCAUty3b6LcvXtXr6l7gxgQh9tyGgmV2FpS1ouZ86RfUOUKu35C98U9PNaznr9wvtzRNfg7VbPbMmTLYn/JFTuk1I3r169bjwyTxyW2mJ6bJ0+ccHslHF0GLizLyQJ8Tqk3p9Me9Iz35KjhMIzqfpfFntBn9PqtW6WzX62TVPWLwU2nOo19GvQAClFsl8wiOsuhQulEfnhvCwBUAItOy7zK1GmO8NBFACAuASUKgbE1CK8KN/Vzhvijkj9aVEXD6W1VpUcFu9veIIOcDwMDGJF2S5f8XJMNSyAKXmmFZt0PM/STW3DVlIqWs1V1coZQM0QP+wrI5zowlnTymFL4c48+/9LJs+VXX3vNaRofaTrYH3//bwQcxW4JLJ/cf7B06Jlpr3X53h3pWPwrUryihyiHOOb2KP1Hz/zccE95Xb1C0TPv3Vkol8WEPpG+gQWiyNRjoT09w75wI+QZY49pgN8EkTtsYDKDDebIYACAW4uCEpxnKJXvScarCUgS7LciLP72uKf8SYaSfzeB5idAbsMRThDq722wqE1A2wwfP6tsFpOItqiXIGWhTnzKNJGIJERBMJECivZ6SAMida4Rds37boJQ21Sd7VENpxrqkD7VdehYsaRq+D6GoQAsZSMtX/og1fBMSSNShwwxLOKmnOUDBw+6hdqQoj/XVWyWk4lo25RRCOeZSy4Y2PJQnQ32yi6vaRjFHv37ioqeNlyYCHjku9Bhyh0V84mj6a4WyKij2tgmQSgTJe21bw1M+QXk0CesdsVLbQxRn5N9rg6G5avm8HIG0RX0HmXNnVIIOKaVmnQqDn6rzZPWKh33dFDMkLr1W0SB7cTzmtOTgljrMK4p5bnp0+W6CrqWKPZDnqtDRurEbtlsyo4Z+GrnEpjnWbKc8svq5OSwFoASr0edEJHhcJx0XZjQ14x340Tyi/h7Cu9uLyoPjGFTCx1HXl+9CLLqnEuHihv0qxcKhlFv7nYDYhhHCbwWdlAHn7YZGIcEhFwvlWDMk6d5L4n6MSc9c3Kyjx33nKwEN+GQgRQus50XZIzd8oVQp74TwcdgU/G2KOPJZyM8GFTytt4LiIKp3Q0IOyM6GcYGhkZ/P6Ocpk15U/cFdJZI9sXY6v7d3EkCgKHjcPPdPriwERw+f296HTtF+O8KRL3xgDQZFKa1dCi0CT07IMFdoZ0NVbymaUMQXTQCDNZ+jEpIj2o29a2ZO3qFClQJsIwMc6VX1D8NdpKxdtC43DsV8HiYD8VSOISokJpzUPQcaySSO+GfcD4hZat0T87p1J7tnZxyisOCipt6KHAQECN3Z0TXPXd0f+mWh/zxx5f13Zpgoj6nPWoe3dul/pOaknPvlu6PlAAxPptSHKu6jhk8XX9MWmNQjdzndL/rz7q9/rC6XWLzesTwEY7fFsPiUK+dIlrqwJBlbiF4F8arFrhVJ8Z5q9Xjc7pK9Z79WgWdrL1H0DW8WrMZhNCdCI+jwji4mEFPIQ/TgPDQSYOAYdyQt78B42Zmpu46xi4VVa3sdhEJoUBm4Jk9lDxrf4aVC0qiP8B070j0w2TcLXOvVwRiplRB/43PvlSOao2oCF7Smq+vbpWTAq6PdU//5/d+XC4+XFILp8Vy9tBUOXdovOwf6VX7kym1W7mvNR8xcMMpwMEkSf+xQN0LL7xY3n33vTIh2QcMMod9TEr/8rUrZVJ/J9WlR42/KTBw3z7SC/SMzE7vpzJeP4BDwr6cW3pj0nKFxH/Oqmeq04tPYIS1HJOTSbsfQJ2VtQwSk5CYLHRC4HJejfg5wzw/ijqYebWCEZCdU89JWFvYAMLbAGDC2AcFmh/omp4ipS4PfO+iQlToGBwomJZwMroFitaUR74pB45Cy8okmTEIhzTZAcSDyvjMteSeXDneAAR50ptAxYoeWapAJ/Jwk2mOKIsr6OvrjBDluXgOwAHylSwwwsN7YV+5N9YERpkUhqbj6yK/TJnQTXlMo9kkmvRHyzX2hghF6v4Y+RcRqDR+LVtQ2RP2i9GrrJ87PeT3YFSlGbp1TwwIOaiq6GNKFXjx3PPWQyvry+XjyzfKv/jOtx0mhC37/Nlz5cj4mKMyP/rgouaQo45osI3xhDGPygKq1DFfr+0fLb9+TjpNfYuvPNood1EzWosVMaPkaBMhossJNoC0LNpluXC2rhkpQq1ULCiWmr5jh7+yhlncY9mA1anMYJMc2anNq7PLGa8MZILFJrhErzRB6C8K4+8AMJVFy/1pXj9l7tNAa6voiVGaRBJkC3skIzgrq9p3WMFoLWZ1VwvWIq+ZkPqG9PCiziq22fDB5FgQUsYAyYxJdmA0h9SZZUxNqY9xZlX1Pr8454gOdhE2lBA9tqFfjjA6gf7VDKoYlYzwk2k91B8gxNFxQZPOGJlLxw45lUOS3QGB41URS51KLduv3sG3b9wSgNsu9wXuljDqqWOdR4wjFrYTPUVuPoDZe8OX6L5MT+k7IUbijAYD6LQHyUdLZ2OHd286ZteQKpyeLMx13YD+o8LfjiZ6vRIWfh/Eg6O50V/WjKdBcXxBOr+ZNhGF1tHFIwqR5OzRAo9WNpB/1HkArOnDC5mhgla6Tsxr/5hm5dZK3rcIxzedpfyufC16hUZaIhudBJpBLCfRnl3oxwTwkEgZGWSohNeXYPKeWh0frF5cMEFoW2jjqfOgtJjQyi0aMSfHWsGsvQxfb+eCcX3AZxQoxPflxKR+LQStmVx5VZG/w1D8W291qFmvp1cNo5YKPF9P781tGrQJeEqrmrBC+CAVpgW55rf11AbCPvhxaiTosdGe81o9h0+RqxYFz2OqGFMgdNJ9Et+6dlOzcqmMr89vcBGcVvRTVY5TLQbge6MBcRXmsDhtJcQ/P+3L62upoBwOYm3taZji9rO4EhiFgfHRc/ehDBBwr2f0PZ1UKHJYLZrmdJA39OB9ElahhDIlQ/1Y1aPkyk7KOPdprRihyn6RwE34C5A2DLhGsGmhonVdUR9GvEfSEEblsdLTjbZOZ19+RdXdauUiZYBBPCHjvzynSvtnG+WMwi9TfXh4W1IoK6VfwHNhfdF7T37qmADM9XcvFg24FEBmCoVyw3qGy4+WFsohfe9r8tz08TIjUHmze7hcFcjp2KPE9yOnxQbP6JBpwtO2DhvpCUpSp1H4Br00pVhoOxQ6KUIrrmjnQPtwxfpTqMW9kEDvIgjo77rmNuD1AMe741BilJBvkgUc1vU5IWws58lhLzFBtDAChEpY6L+6ThcBG704hy6BQyyr4SOEQg9drur+AC6uiApz2Ph+T8VhDKZCtnIOlsRurug5j4/3l3/n/HR5Wb1jHz28V67cmVULHCm1tcVy9PDBcvPRavnJldsGWIOqVn3p2ET57ddfUHheVaYCX0uL85qn/dA5iQA7WjmRlD8rAKRC/fJIrzHqkt6wTC/rk2G4TzN3rRVnr1dGYV6OHkzWU0Ljeg1gkkrt2HHNfb9zx2zrAzURHx7TpKIKgpCvRQFVClg4w/Ni4zEyFJRk2xbCcuzjiJ55RI3OAaU4DBQQEGlhgzPXkj3kPfQXJY8WxxdguqnX0R/smaedcJ/0sZQ8P9W+DOpsL8rBXCAFwjkIsT8JOtJwJBjjLe7+QfqBWTMuHfmE/NClIJnRwDE1JxG8m0aynvMmWMkWR00jYTZThjPz8VphdbOxUbXufpLoWwOWUM3cH39p5tbnzPGce55FRqRMJLOL88PP7nChCQO9jpzk82RDdn8H7bxsXDVUQ6zuCL1lxWK9eu6CZLevHD9+xGf7/Q+vlO9cfKfcJ6dPAOfLcnY+9/xz6vN5qfxcI22vPVpUnjNRJabloc/Qmc449d+fH+0vnzumEa7SaTMre8r1BZ11F6REweK69MyWFDx606kX6DLWvbLCERFs/zQBXGtvqmPIu5IdI7/WoUkGe2gPXWldL5XjGVvyUR2X5r/9jQCBao8MehsWINkpa6v6+bzL1j1WQiPBTr7Xl67XzZy9BBLoGNzhAXUzoMstvW7NrOszkETIjSfq1Q4QtN3jzABC3eZL30kqlEc/Wr52FmER/eC7pSk1FbG77O0VS40dUQ46LZZWFfaeUOEcYJKUGlKzXLjJrHbdB+CSwQmQBvzJtTj/RJDCQWQMKz16dX71dxxl+gFvIO8wjBAPuu6C9ueRWFG7QdhKQnNsEDmRTjmKELbPT3U+nLaQ59Cb0w5dh9WIn5adznC717vxDn+u6vIqFEmYsf4mzCowzWdqpYyQNqjPWLbqWua++j65X+yQIwKBsXi/cZaumTXRJooAAAAgAElEQVS40V5QqXO0ZlL63YDOHJXx4HK3zmzJXexfCzA39tMOTobj9aftU7VZprj0jIbTnK0mCI1lrt6JKZs4Gx2d3+049dIr+r7GwlZF5dYs1aXJ37cBKEvQzolphuP5jZGzkXLkxCV693WMyqPhM6zIMy2+vRHmlRvNU7wRStNKD6PNxJbqDXizuDf+F9rb34UAZjVbq2qRsL82J1qc0E8uqmQBfijKZtWqNwiQgAHS554yEg0PO+O0VdhS6HJNEHD4wykZy1UBr8ewm6bwab8Tz79HcQV7BXVtWXxXS7KKbHy9drQAifXK33nTq1HK/UjFY1+keiV4Mg5zCVw87cJTxPDpuymKgoHVdnUTftCHKf6ibRWGfUh5dpMKV84KZHS6IbUEmkp3AZkVmEIrD0uUITnj6kg1WFRYz50I5D3CwNGsHOGkSXm3DAvhGsB1MCHb5dTzz5fJU6c0R1hdCVTY9Nlzz6mgRuzUwmx5ft+omhdr5rBCngCUaYGSXs3znVXTc0IQvYBoMaSbVxWSUYiU3M3LT7rLP9cYvRNCn7+nptJjOg3rXQPln2ns3ttCzk8FZE8cOydWS+HV2Xtai1XdCyzZcpmaOuDq2GVyXJm4I0Z8WewepfVjWsNRKWPyn+4LOI2o8OrAuBTkilpSkXskmSC/TG0GBXxl0GrBFfsMs45MpTNkbxbHij3VYtQcGM9DxkGYUFsaGLi9YuruzM5baVKx7RYolS2xX8L6W/+FIloTg9yr3FzYLyeqc17qVBwMKWeMsCbKhnDTyLP18juvnihnjk6W73/3b8v9TU1JUne8ew/nVJB0xA7IM113doGelqW8cmxf+d3XL4ixmFTlpBhHMYPkaBFe30PbIYCYnvPytWsewXhXwLFX8n9nZtYtszZl3VfEwtLy6JEiEFyDVA3uH+fmiRQg6QV9/eoTKbaRxqUwdF1K9SDvkv6lMJGPxLbvFSBFl9OYGh2xRYNynR3mRg8qZPdQctujvdrSfTCO86GAsZlS2Bm9b1msPOMv+clG4nvFIC6LAUBG+W9KTdJxfpfkHBF6ZwAGhmeOkaYqZuP4Re5VtHGx7iRFBF1ipyO8fH4TfW8BR+18yWgh1kj2r/lznphUWaRwX2JkKT8OiVedlOe+BS6rHmnl79Esv8pH5SesdwCg6BoAb1PHpx7HSW9W1DvkJ71g7a5nc8Sprh3fnTmolnFSbCpYsISSt6tV65NuiOIJDPyTckztli5fvuLet+u019Je0XuToQZ75Oy+eu68wGhfOX/+eQMGQvZvvf++nPnLqo6f96SoX5qeVrh+mrq28sP33i8fP1yQXhAIEagBHFNgh+7pYpsFTM+NKCQ/0lHuavLYgy05Tk/QR9EOkHZbNDrv0H0SgWCoCUCW/D5SxBw2BDzaSAawbzKLMY4wdGi2+2rZAssAhEDYMfe1JeLXAA4GDwYDjVzTGtpvAdzqdKa9tC1IFq6meiAvkdsIkA4WjJ/oXxzy6O+qgKfFVNfX2F8HKVEtOn/7NAWqlxzCGo5ndCzO35yIh2GlTNApZURkAKwxdmxV+oauAox2pkd0pEQhB8HC2Tkz6CL3U7ZUMjEkhvOF6akyL2KAc4Psjeva6C76gr4oG3H58uVKHq3IqexXd5BBjd/V0Ahdj5nuQ3oNsL/MlCrsmv5OJf0dDRuwjAl8DioH/rH0DqF+2Ny7inSQ27ksJbTminYAUS3u4aziPLEHdY29jl5FH/TWP1pAs/4u9qBynBVDGfB55S0IOkc1zU/r7fZpfBc2FezD//yeKJLkNQ/xqGk7GWVIR9d1MuxvxQOsLalB2GqnuQEKnWIWzlD0To814p4MemX36L/erb1Av0C2gYd8l8YM/qMC0tbT+XEyCtMCq/5MxTCA74ZjlrjPuNOLWcmZlEt/1gLYro5vCmsKrxdhlyDH2vpY5FJbIbdcvsYGJQrPeakWSsL0Uor20HWdUdp5YFj0b3oUQiEjsChE7gnK3a2KGocnhZzXWNhecrlqIVLmW9kQaLGh+BMY8P7MzUIB8zoHISfBpNLBMG1zmCxg3hEj/iz8yTVx8ZXBnQCJE6nltUGD67NU1XFPLdrcglMT4dmQ2rDSiqfxfLuVRT57a7HrX6ygDPJRwhEyAnT2KMy0R1VSkcLT9m6an09mBY4ZpmFYioRcIK4zRP6jBJvwRY8YSkA/e4HX9OjRQwNK8hhJKfA0UxmaEYW0SCx3yxnJAo2bASe0bIqxhWLpFFL5zJe+XK7cvaf554fKZ0+d04FQXunta+WlQ+QTPirXNM95evqIw6fkdt27fqVcuXmjvPbyC2Xr4sVy+4c/Kic1NWhYB+jas97yT67fL/u3Vss/nBosp/aNiKHtKv/kxmL5tvpkPukZFBs4qbGMx/QcGtv24Ztq88KIQzG7CtF4vKH+Dru4oWfvVQFExzO1sZKSf35qXNdaKW/fvFOeP3m0LBlkRch7TR+6LCZmWa2hevWsqzp8G1ZiWgqtDXlVrmRGMdiQRf4fIMRVyFpvJtcMu/XVlkZN7itXrl0vTxW+XSZtQgYBByWZpGa4lj0M+YiWSLwnc1bzfHiko0SqS/I9gFMi2TrYs12+/NzBcmjfkI7ZYPnjv/15eW9+WxNf1K+P/o5iwje9Bkp/0NqOdG6WMdb1K192WseGQC/J7DTDX1e+1ipgTbLRJ+BJ311yvgjPT2iKCH383nrvHa2B2g5N7icPo7x36arDPjSBPnrgiNIQBsvxCxpHqtxfWoAdVD+/N974YbmhCSQ3JB/IEMYf54ZGMPS0I+2DcDP5YMtyDvolW8xrpwhhU4z9hAwUCvzw8VPlynXli8n4kGvKxtD6yiF9gWLCy2Y8CcvCDhKi197BwqIv6FMpc+G55XM4JrQS0h7C6GY+o1kGnDIUvoFA6Ad+2HOMDcrf+g9HpOYfNhmi3L8s1kn9m3mZzchTjW5VFr49Xo/P5PvTkHEPFBwmcCLdCDY2m+Zz3ZjgFDmomc/J5z2djr6mVc5Sd6WcsSesHX8yXabF5GBQJXPZrgyWHh0+rjSaQekE8nQJj5KjxmdpSv/K8xfKisDFSeXuTopB3ydHAAcY5vnbP3mjfPzgXhhYXfgFgdCD5J7rbFy6dbvclBO4oq4bAKBtAYsnmsBDi7w+/e+JIisXxvrKixO9Yurny201TH+ksbd7OobEntIqTnsJoBYbR6U1Oo/hYoaF7Jf+zO4ZSUoke816O0qi/wEGdrOarXntlVZIPdsqFKk2bMfnEB+niUUEJHU23+NJNBXEwtTlvgT5EgWaTaCy+xqpE3br/jaZRHEnek86HH1BnrmuCUGDkwEnwjNxDoigwWrPK1xOIe8q5APkDra7Olj+nqqXfC8VjZF7yeAXClBP7lfutuSBkPqQOh6wp4zMvKt9JTRPD2Pu777ysk8ePeR0LOT3sUgP7Au2CawBSUTVO3UJ/QKdpER10wO8jsXluxkdzY4SWZmVznise13HZvNqeAutvFLbA1LPGj/ei8oChr0NmxoAnrBzALCg+IJ8M0jUj/cOnKTXOG/Z1YK/59jaZsG29xuCQWCfdW4SZFzPTK/Ju3Z7tJQX5DMdVadSyP64ty86SPfDs0E4bekMujUazq7+c1EnuMXOLs5RRoRzHXiWmjvdcGZyiXIt/GcFl606hgpmvS5cm/XybtTvyLNAn9BTqo5vXmwH+kYZNQ5O68v9WnvDInQYP16Y+rk81Pm6aVwOTqWsoemHJGDjMiCLCpuTeghbBBOZCtyTj2izBKVePYSdVZsZvgzlmu1Qmp5/bnBUycIaxN3y/1MQUolb8WhTVgnT6O/0Cm2GvVvPor+4lYeeYZhJCmIAaVfEgaRx+wahVT4PO9I6mBitAJ15CILC5johyLn+LQNQmc5c++YeuIk4k5xcyR3KEaOLUkF55eFIpdNKX7CDQ0rE0zKgNWV6xRMBwv4BBbxtCKSsMc6E5muVOGAASXU4WQoKxg0lDggdUnjUUxo4LGIZYKVXxUDZE7OPpfwvAZQJjc7r0FSSwxP7lXd4pKwpMX1oc6k8t1eN1RWmmbn7QPl68l4FMPjMohhMik5oZL30kx+Xp0p1mBQA3tZaPxgYK//9lXvl/HBf+R2lqR4dFUh42lv+6b3N8pebAhsdAs79kypsOVS6BKzmFu6W5dm7vn+OVY/2jLyw/r4hFceMlGvXPhTe2irnJX+/deG0GDmBqRu3y6QSfvcJs2zI655Wztpj5ay9c1fh6Q0Bdork9IwzAlxsH/PNGe8YRSIxj5e9daUnjCnlEzgosNb6wICAL71Cae68KkT/WOwhTIK7OVTHpLnvbaci5LfJ0lgu9R9M9VMBaHL4YO00EbkcG9pT/v4rx8q0cj3vP5grF2fXy7cu3iqryp/FEXmC/EmOeigskwx3yava2y8GWModru/2nMLhWkOm2WytLmvO9gF9TiFqKbRjKhYAEK4sK21CITUmjvT098TscTUYf/asR/nDj8vNmZulQ2t+4NCpcvDY2TKw75Blo1d5W4To79y4Wr733b8oFz96ryw7P42COF1LenCCgibJ27ymc00fO1J6dL+LApiEdYclG6NiLw8fOlR++vbbYjtkRGXcZpWKgHwy3501XRXrjfySa4bhsuHUgo0qNI+8816DDdYe6Kv1Z89hUNx+KhWG1zlSNcxkoGD9iQi97qHBuYFK22hlT91WfnvVP7l/Tccz9xUZaump+v4ElikTeZ6br/Oa7003k0arXVwU8ocexKCngTKwqt+RuoLPom8xaMnAph7zn7X4gXvxdXSuCONuCkTGOislRGtMCzG+/6Z6Q3ZU/TyuvL0pvT4ieTistkxH1PuRr18XsOXM/ODdt5UiIvaL3pLSSYKaOstyQpyPvFxmFU53cZ7+h44m5YWz1S15Jl/v1OCe8vrBUXf9uCtH6+MHC5pjzoz3cAIjzR0iRIZaW6urRe9HnD/2tjoUu5moXCMDEMBJI2/be1LPrNs4OUUiukp4aRvrm69l7u/utTd4tRPjqeTW7eTzVolrANYaDUSd29FtF/N+GiBNuUlwjBT7luUMD2kvDmkv9shuYSNJmfLoYIAPedLKzSQHm4JSQvHLtPrBjmk9YZQtNwDPhsJqgWRdh4EogKBxOcQH1feVln8cQGMP3cOg9hfniULBKDgSSJVuGFIaDI4itRk4kKTSkDe6hLzBZjOZTA7xsvDDpll7AL1smgApkQuiSzOKfjnkrPvIsLMpIc5rZSHTVjX1rY98dQ4S+Mchj+e0/fcHQj/4mtozMAWpC+xXnpl0YNKhydez5y+fT/2ehYGJyzIs733DAc60HuoOanpPAtLme80+VuxBmhkFyf4e3SgOHlE3VixTRdLW+/m8kSFzVXTjsw2c0vx78JCxNv5kA4S6/RN4o15xh5BQmHRa4fjmQueF/YV5G7tQ8CeYUL+zkVPgzQjtzJ8uKMJzZEEIY1lzw9hEYQxhAKq1t9zTMjxqd+TX+xH4JvOZvcrMMACIoJ0bgpJNlPmdKW5tkr+7oQQyB8ph/KoYed48xKMKGd6Z1TzkWpy0uzreqL7m/LGtveTE6LVu3Tv5UoT/9tCeyXO6pYwIJ8tjBxQ4TOccmjaIb/YCzddbjgGWsr51RzK8t7r+eLyO8nRQWqS14NGwHzXMsxuEIiiEQ0mHGBRoAgw9EdsllaP7V8sk/XtBo+0GVBGf3QZ6NUvZz622DjaQOmQwHOMCCCSx01+UrgcIXJ+q8yMHT+tP+Navd5UptYkaVqh9alwthgRkt5S+cOjZSvncgSEpHDkbAq6DYi075P0SZltbfuw96ZPRWXrjx2VeRTCdaikAc/be0mb5w/tL5ZTu9WujHeXEJLmRfeV/vrlS/qXasmyrknl0eL+6BOwTMFkr88savSZw9nRjWXuDc6A1etJVzp5+ToUpd+Q4CNRIXvbrv+enVPCh3MNH8qrPje0pL0716T6kWLSmPQI9F6/dL4tyyEkduLssZlSgl2w0gGWPWEX8vRV91myo5NiViaydhyxE+BaGckAIa0yzw1cIC8t2z4ndQTl4+kU9qS3DV4GCryPmkT+brYiQdVivbQuTimAIw/jgCwgMdpSvnp0qZw6OqEBopPzVO1fLGzOr5R7hd/0emQEs90srM7WMwi0855FeyYfk4bqM+KpzWUlB0POpMm9ADsqQmMX+pyvlGIyFZJyUDIobzkyfcQK8OxmQGqFrMxjiaa9my596qUwcnHYXhWcCu1RqYyFWVIj2F3/2L8rbP/2+C6qmFDKHoSSsRtEWucYjAi/9YrMn5TSQr8r9wMSMKmcZhv6D63c0UWdJ4JrQOeMnY0AGucChuNmbcDzdTL6yLrA3uc7WNTjLjmjQVzgMpfWrFWw1s3oBx5FQMAreb9D/uR+wmYlgqu2IyygmkMuWcwkE3FRe7IdZRYPXABSpj/gzixIsS7p+VuaHLATDnq/RMYHXmw30m9XueU9NuRqXc0Frp3xf5pbmPThvUt/tFlOEQbWWtNHB0YTZ8P1ZF1McpciHcp0pijyiiMNvfO6XzTJ/86//oly9e8s6eRIASmGa5P6oculfOn9eRXHL5d6D2XJNDNiiwMoTObMUL+1VqtAzCvm0tvdVWLQpVnlrQA4W+TCQYpLBp5r+FcANgyoQKq/67710qszp+57JyXzrls6r5pDH2EYMJIxmjIBF1/Mcy9oD2D7antM1JQFoS8Wyr9iyGmqvVrrFAFkykKnGsBRXAyeTxnUrSHPbMqIi2IYKFCx3dlyirRmpDqTbbAg4ky5Etwl3ddF7DKhg3KAqq61tgYB6w7m/ef+ftPFGxjVPnn7R3eWQCgzp2jGo3O0VdYEgsuf2anorY2QHyIuWo8CZJc0FO+KWhjmGDtltfL/NfLWVRH34xukJpcpIlnD63JJJ10dWiIYyv501hBHdVHsmbBFFw+Tw46i7tR3Mvomp6CtsJp89oRBWsWUKeUjJXVDEZknXpONIJ4MKHGr25vsO0/omeOe1xDu5ZnbynIYW8J/0Oo959hmNS3mkKzmljrqKka1nNM8318joQvPcpgOZrSQzv7opd1nXwnsycmHdgl3X8ydoJb3Rrd/qjaeuSV1iDKRfYq/cUouzwruloyD4gBhemoqjmumTXqsmEM/Fae5zPRttksSIvx3WNwj1OJpc/vZVEoQ2EW3z0PFQOQ5sBwJmUz6FCW0CWB+Cip+aAJCPJdAid21CLNqQAA4Vi/OLMHDRTJ6Fox2NQ2RQ0fXveEmEy3OT+ROvPjfftDoIX59LJiAXsRUa1/WjoboaH+u9XDOmlVBNLTbVwhsHyrlN/Fl3OMFBCLIMkN5Eq50+HUwAKaFLrhkJ/XgtAgtMqdH9UFWLqIRP0P7Bi89jEUnEbYDqw1EVVf7p6UVQ/84nC/8CHx5gw9g6hqAlxZ4CmX9yDU+MMuRUf1aFtJ6KCdqrhr2MvlsV00V+HgeciUduE+PpSqQXUN0dlbPk6TIxhuecV1VzKlgqJR2y0/UhkAAJ5ILRj6pTrFmPwm9dUgpTUnjXL18qv6dimV8SgJwaH1YHgyX9TopY6zU2KtZNioSw3vztG2XtzTdLh/qc9pHUrie+LGP0x/Ob5bwYu1/vUL7ntgpWxg6U/2vuWfnulg6lJnDtnzxazpw8X64pzLuytVwW5u4rBC5wrGr5Ht37QNdgObT/iIDOozIzeyueCWUPLoIt0qH97VOjZerpPaU5bAjQKodRB3dpVV66Ks1XlFD/1p31cnF7WJ49+yHGV3lTGAyYFQpmyJ9FdqM9zor/ZI73hsJLE2MDZQKFK8TUO7y3fKC2I0yFiX2OYrr8yVAp+5g5p80zkB4v6RhP+7W71EYwZUZrv2+4s3x2YL189oXTznf86NFa+auP75a1TrHB9L2sxrFTk6ZwTIZ71bxZofkBVe9vyBGgsvWhzgp9MVFWjBh1FSTz4HXvhF2fPRUzouc+c+JYmVUO1ojyOweV10uaxysvvizQOlyOCYA+6R0t44eOyphoTQY0HEHnv0tFZPNq4fTGX/95uXvjg/KR8n8J0QEU0BcLNInW+FH+3iPZx+Eh57Nb8s46c7YGldN28fI1FWIxzxslg+JFu1YjQngMUO4ihGboEyAQUz98pmteU+gvHDkfwFYuVzqqBtcBGWU0lQoiptVnCxKbqlTdU4ar0fv8ZEjNI4Lruc4zna2YeD377vFnRm8ScLaaVVfn2p8HBAIYKhhNYMq1sjAodSS/y8lzPEt2Fkmdk4CS37k1VGVOfb4lT743Jk9J1re196k7HebTs7OWnCPW+b/4z/+gXDh1wfl+f/n9vy7/zf/433pd9sqRQ/dMEa6H4XMOqUKu0isbyD3Pps8c0/Sk/+D3v6F0i9Xywx/8TDL7oYrgVpyfSMs1zhbh2Q4BFpzXLd0fOZ7HNf3rMwdGy7HDB8pP33m3rCg1Z1YO50P65+r6A2L1N3V2nWepNRofm3AvyXmxe9uMMHb3lAhlNs9YAqq0c9lHlnXOs2rWuToK7Em2MYt88HBo+OF92U6L4rgWaEHueCa9D72B8UavH1CniociRtakHygg3cRhwQsLQQpAVJ0By3G1IU32Or+f3+Xz8V7O0X6lS43JWbgpXYm+n2SakVKqcDzohsFds98woY7y6fvJNQ7mKzrL4MRHLmxtv1NBKPfWRbRUf07JIR4X2JxTVINCygl9D+fhvgZvUMx67sxZ1SfMKirXWx7PPSpTBw66Xye6FCKDGg3Y+SOHDirfXPaC1BIdOmz2ktqpMWRj22SX5LVS2p208rNs0vWmgs0KrHKtWkRNw/ayTm78hYMlWcmiVYNVwCcYgcErFJlWMizPrqO5FcckWcafTeIsMUs6I8gD55Ef459GZDcdxEz/QdFYhvS9fI4fHIZ8niiQaxdvc6/k3vbLwcDpggwkxx9dkP2OWzppJ/xogd3EUSF0IWNNOWq+3kwXaXVh0D18IhzPxCSY0F8EQs3D1kOzw5Oy3DfvNIqDdv+E4oIJClqYH+ZCEwSMCnnChQKReLMCH5tKziFYSr4hm59VxU62tvcaTICZTP09w+zZwiDDTtFSRHlQMvqwqpnHlCwpn8trZcUnf3K/CDi5RvRt5KABQtnAlufEs1fWFzOkAJByFMX4MIFEtwnbSW8+7ndSo8io+Bvfqz59Yhrc9JbpQ2KJnPyLjdSfMeu9hvN8/eYPb2p7I66UroTME7GfOoVhCvGctaqvHpkub6rSGO/V993Yl5aToNf4DL36evWXQRSvFAChH4eLpTDp8uT+q5WJdoU4r5MzoRtyewyxFBtieJ3ozAHCq2J1dEAIrSAj7DOhFOG+8kThngOvvuLWSbd1jxtqafUPTx4p/+DFE3ptW4pJuZYKv0+fPGUjs6AWHltiwOZuXitDSjx/IHDyTAAWlvmhFOaf3HhULqgw6Wv7lEOzcL90ju0vf77UUd5a7xToGSyvv/x6OXX2vBTrXTfn/uDKR+X63etmxPaN7dOoWDWLpx+ejNgNFUGtbikEJW3FUYbdPiAl+fnx7XJmfLMc3jtkT3xGVdXT0+fVKuimDcEHS/3lBzMCe1pwmDvkDm8cFtzVtigHrZXnkZMfCiOnV4cIa4l7OXPyhMfTPVJ+02PlRKNQKcbIiVQGNtUgprecHid72/So49/hZCgxWAVm6hChPRvq3C6fOzpajo8K8Okm37+vVIMHy/q+yHV0A2jOqhisTj3TsAAoEQiK+QiL98qzoTkzAGDNSldsuf7zHHc8cz+R1ZL2mb6BsI5SN/RpFdspF7F8+fNf0L2IUab1isD8cYETckxJ3ehRqPTR/Xvl3tVL5eK7P3WobnVlETdG1bDDBoa31VKJ+1yVd9gvuXukfRiVo2KwL5C8JgcJ5w4AiotFZT6pIk7/d0oJoXIco2BH0UYwmxRIYrBwiCOFIRqL7dGftDAZoeBQxjgNBWFCCnZowURRGYCL7DzklbOwh9xp3RtKPoFjDkZwwQDnqzJgGSFKMJh6K/c1f5/73sr90h02c8Y4p4BN3pc6EECaY0HTYKTOyzxU3rNfoXB6iPIaZ5jrPFTh4AFNMGLuNj82clrDdO67VdxDpTKFXpnrxlQbtAottZ7Rn1Br/V/+wX+lVIopt0Z68603yv/yz//Q7a9QTOTqM7iBnOReWCzlbtIb4smT1fLSmdPlP/n3/nE5cuQYY6VKp1qvvfFn3y5/8Ef/rMyyXyRxSsYJt0/JIZkWa07btqt37pdNUfnnRofLwT0bZa/+nJMMr4gFfaDrP5TzuCQmF9bt+KHDKmJ75HAyBTfopAUZ5EdyDklPaUUi0JRV+bMvXTDjNZ1sUI4Wzio2DraXYk2HpxUFYR0zpSKNvcEi165gFBDsfXS7Qtp+RY7mtsACEQfXTWgq3LjkfU3kAKFoimfuaRTvKs6XncK2tfi7MlZ8V/bDZn+xA3QqGNXzcL7nJL8T0tXL6j6SsooNhunmDC5Lb7sbAZE3U4JN4Nl28CKsG+CT1k90cBgSYXBI0TNsqIkNyWAwoHIkIZO0r7Qd64dJ174+kN2kd/KmCtFGZEdnlXs+8+ChSAw5DoocQYgzldAt7ry2kRLT4QhGFGyZkXXaWtA1BuO7wIqhdHXGm2tq+dfZIGWolzNS+3QC+JjyZEabtATC+mZla54u/9Yz8bODwKuEEq+3UgG470pcZeG1sVKNiDT1/A4GXZ/DCSS9yGxnw7nN+0GPI3cZuaX4m4Jr9iz0AIM32mkc/k6zuzvxXNMZy6XLNMImyejf8XkKBitOaoLQxCTtNVY4npzQ5n7sYC1tVtpAJm8kPtAoTPKXxVV2L7gXEOPE5rCwdh/4v1gYTWSVJ6a/ixlZl0RFOCsaxIPk+TwHAKXValLf2MAmS5ihd28+nmSlqZuMUjMPK8eDplHPAwfTuAmd7FBKpZBdShigsZX3gLnTy0MySp3V4JGWQkskcsixkmIAACAASURBVJhWpJQIbdKyA2C3LWWzjEcnxtHhl1wzD7ON9eRems1xrbhYuapsXG1fQblfpjUGq0noUSzff/rVf7f819/6pntOJnhNj6XtHYdzgLc9zsQkjL3Ca4sCWeSzunhMIUS+h7AyCpVKchTkMJ6U8rIIs3PENgQSATLkgzFxqpdiAT0vVfOEdAltEhbpUWukLhUk9agNy8OZOXvaj9Ug//fVOuh3nzuqQodFFRIslauXPiovvfxy2ScluKHZ8O++9U4RkVeeXLpUegTStgSQlnRPb+vgfbCtRvwqwvrdqRFpouUiGFr+auX/Ye7Ng/TMrvO+i0Z3o/e9G1tjXwaYfSfF4ZCjISlRFEntq2k5SkVyZalK+f/8k6rEroorjjfZiV1J5Fi29kgiJZGUuI04wxly9hnMYB0AjbXR+76iG/n9zn3v1x9A2o6jKld6CgN09/e93/ve5dxznvOc52xL71E5P9jSnX7hJ386DQzvTtevjVIl2Zn+5JtfS+dHzhD0tKUj+w6lp0+eBL3zUGxI3/ru6+nqzM2Q42nm+TuYkwGcqWd2b0+HhkyPUR1KCf840XljI5/H3tYBmtqxL/3RO6M4PzpmmSkoAr4tkONshDIihlOvhEagHDgrGPPezrZw8iy4scBplvWvkddJ1jnyK9Z/FbXXo1TFQBWHYsuRYS2aDuU+nj18OD361GOMF9q11y6m9YWxqFg/Nz6XzsInWJIPZ+QdXURyIq3H6lOrhu2O4r0H0u8elidptftkamMd/+znPhtohYL2b596L1QRLGYzKFJyyuBFONYDuwMHbRfIcbvOC8/XSfp3z669sUYWWUtHjh4jKzGfFmYm0vjNa/SR7g1uaSeH7pWREYTn90QDC5tKCL5cYd2I3hoCBtrOXjJ4jcO94nrK1a6wTeHNqAAuHXGyzFHmvnkcRf9wAybtRgTLhGP8++BAH+voDve6OzhykS2peOnhZLCul3G4bkU7TIT5efsCh+U8aIwuWXH6TMdnp31L5L44qPXOZATH4UJnw1CQkS06Ub5m4YEVNK2ky4st3HKYt9DYsg7r03++PjsBiI5XPNGQsHMERLUKWhSGaqsYzgAj+nyzlkJ2zKyTFfqMeSt/PvzoA+nTn/pkOnbsBAL/yOwwRlcunE1fZ/+99tY7YVuVImvhd2ajLEZZY/8+cuJ4+tnP/DhB3nDaTiGaQV4HtJpNqFrXv/bd9N/91r9I19g7myxZZeV2grQ/un93GiRdOwt48DoFfuOswZNUdu8m298PQv0OvbHvWMnf0J5GZhfTPPPeEYghU01XsZDoYg0MoE08Q6r5Dij2LOssUpYF0asDYgLVYw1EkUcl6SU/VgcyxOp1BGKOsk1csh2vO4lnLgWwBTQRbIm5daVmzcJw0JuxRwZAKltYZqBCx/Y7SJDZ9EBZIoLjGTjYY9CASrW+n19swr1OVLH7W8jbVnGj92KgZcfCduZByTeDKM9GHWxbUSv55j6RUuZZPIedF2wxWxZrRNtg4Fs52LGAfJrqfItCPQJ9C5H6mzgv2MTtaBvP42AaxCndZkDn/nA8fBb59kf3DmOvL4VzuQTvvqNnAJrcOBlFOLyhuc1nu68iDIwhjq5yWTc2A2XVMRhOaNhTEdHKrsZ+0XGpP2MDFMpfZdx8DJsCNwagZbo/p7AboaZJOcuNOyp9zgh6s1SViHqLY8e/y/4qSGcZo3rEulAMy+8KyFbmM76vMiBlf5Z9HfuxCm6LPxP3IKDnz3mv3P0l5lRKiVbGsYmdLc5VAqTKCS33EPNYHOtiD+rmtziV9Q5zAGwGAf7tmoghzoVJ3++EVoVJ5YP8uz4FsTURmRMVAybSkL/Zus/gpmyRYMt14m8P0cqoOhBxQ/kDI3XcJqoi9cL/TKdUXJ0y4H6Mi3iJQ2hHdEsiTYrRNCVc0pIF4fSyppLlegU3iu9vW+UtuZrDv3AsFOAN5BNnUeTT/t06iSXV5dN4oJhuUw/T5JmFG8Hmc4HJ6SQVydlCJC/Uz72TOm7mvu4AIRrZr7KpgvguL9JORlbwuwFwShfkTZkm5Hlj4YUU1FbVWP0GiA1Sh2iWsXRIvS/vaQPOpJH8Tkjfj+0/mr589lykJHxtTH4YC8GDjJLVnBp+KM+xpw3tTAydiI+6b53wpKaQxzGidLxb2Hh2lDDtaHGIh6rPVDabDrQC4HOKgzsHbgg2qJ8VPZkZu3XGsXXfwdRz4GC6dhPNSUeXKOzjPa3pZz78aFTK+/migg8+SNoWI7i0QLeTM+dTI1zOocWZtAYCcHOWhgagHZMdA+lro5Ppo/1d6UM7TGFvpksUIbywQKqeUoYe+IefeOaZ9MDDD0Ul5wQV7S+8+UY6ffEUldbtiOPToeWRh6L4yYPjK998EekitEm5Th9G+Q5E9104nUebFXBvIrWHwDJi6NtZg82grKPwSHWIRta609cv4SAxBh6m9ixeBCmYR4/Oje44+SxZvUGEM3NE/bJ+/hjSMyLnY6SWlhijGbhYzqrzpSOa0bqM0pU0q/NXgqmSHo41EwYlayc+CsT96899PB399I+kNigHyuJcxQF///0z6RuvfDddvDWTboAqcFMELKwPjJMOaD/FSG2kNkdxtm060AI1QgrDUHs3TQS60lNPPZE+9vxzqY+DHosY3CTR/lHS6adOv59eePGldBWU2zHfhqOmfIsp/gHGxS4gFgzNW4nv2gvHRc6kgvsdkcK1EGkvsi3qw+7jEJrA4bR4qJX0/AyH1jjyLoM4peepgFfXtBM6w5iNE/gMKTRKSJn+tTAguFisQwNfOayBREbYxlxIXVFqDMdjh/xE0IBuit7mV5gHbE0vN/LowZ1piGqtHu5tjO5jQ6CGzuP+/ftjrGcokLg6eov+1wQP7L87cKHP3ZxJl6cWQvfVdSViqP2KBhEa+8omFocxrIzoSsU9C11RA/BAlLNcXRwkVSapzLcohD830AvEtLLHwbELkfEsju/aqaXrKqqS6Iljo3NolsZ0Z+hA6lSxJtexj6JeQV/QbrHQ5Y2OUSyknNgM4y1fcYXX6SyodmL/7c/92CfScx/7aNhz7yvWL+vfe5cu5OFtQ4hpHPoRigxdMy99+9tQfNrTL/3yz9PsYDAObbnES9hTU62mpBvITky9cib9D//yn6eLSzNUyqPJzLWP7N0Jyk5WCZvLSk7X2HMfsD52Mp+f+fBj6fL5M6lveDi9euo0Y8Q+Ylwug/L2dfVnlRQriVlnzop0gg0CSW3zkhmrSDOLquWQwDqGoIVhv/UZa8GhDmcFClhpHJI4ergVeKIjqkSe+tMZyc77ugA6eX/nYFUUNbjIONrdgQ5ydhFQ4qHjQOAkMtZDiPb7NUeziUUoLlJ4LLKLZgIBC/A0yvBUKFQBYEqaONZdhJwVlMTnR+cqWleqQjEDN3fZsVf+jazXyfvuSyMEgtJn5ANHStlgj9ea0XN95IfKGZsoHuZb0UvBGs9QGyZvozp+E6ragQ7oWmbeWF+bzFdXH7JP1hawj2dnyH6IBBvEc3/2c29WFoqD0yB/jP12W6UHK/ItOKwQ2PrzshY4xUjk+pKYvzgPDa4qx9MxID0HzhDOmIFVS+whucN2TOTOeSYr4B0rKRG2s5arbKZq3gYH7k+zrlXAoqqA/osOvF8WTmZgws/IXM4ciGaaoT8rdBdnQ6kl92tRUYnMg4irUorYzykly9gbfq4KLLWMCdcqjqY6q+5993OhA8X98B7trUHRRjVHyktGB8jKP6uGbCv4rH5QnNDy+/L3XQhnNQYRiFRrq35eYgwqT7BcLxBpOaEFCS1GsUR/xYDlC8X/881VZfyFdBwHX/y+QgojQioDnyOEko4PpyWivbxoTTmYDrYn9BrRbvQajwO64uIweDvUDJSgzeTnyGALYSoIgItA0rbfa4BNixSESM3KTTmJfjbvl1Bf2t4Vh6xwN0okYoSq02SRh2lIDahDK7k5BrPmmNrzXifa1BCvlz8pX5KXeQgWR0GEsJ0iHzUQvZLaXHJgRWhMXYdBqozGD1oI9Rur/DvmyTSAnrBlMXTR+cQDB9N5UtaXdUwdw4j0/LuC9nWeMR4lreai0InuoADlNmkrCeBuLuVtbMtZ4x/iNNiWUyaAB4QHia05Qyycz2gCaXC8RYs8NAKx05BgVPNBTJEB0W7L/kOpb++BtOfQ4XQVhGI7ju2znU202OPwkf+2IumdSnlFz5nLqekxjDCu2hzR76k30viZi+ib9XJf6+ni9vb0F6Pj6UnQxE/uxoFh491a2kh/Mks1LAVKe/t3pc88/6nowCUPsgVH5isvfhsn9D2Q0JZ0BCH74zgzVoG7Dr793VfT1Vm0Uk3zEbXrkPVw3pzoWErU9CCl1AnfszNdofWbnJq+/u7gaL01mtI7CxDnGWMP0Ebu2zjTQqUNKn7U9MzdWGKnxF+RtuF13aA9Ot+DHOyLLIobONk6L7dtIVcX5OW0TV2lI9e7V+Mxt31zf+KwsG6fY07/889+Jh34/E+kpeis5DolIsdhWAVRfv2tt9MXv/yVdIlOVBaCbHLINbLHjsK1ao401vZ0g+fzMDm6qz994Rd/gQPpWGhziv5tB9n28DUgizRWfH5GyGZBNe2kdOqds+mtU29xDZ0oihk41OZ4dtvE6QSanjOtfZtDJVr3ihhjB5TQsWre6+8EEZczaGX+be5zeQkpKJwVg83h4X3p0uUrqZE5XsbBWiDtOwOirtNk15B2kLYJ6B2iplZD225U/pk6pbYFnMDxl49rmt6UfRQg89oeuIoD+GAP7OlJe7saOSDJBBCADNHZZ5F94vrvxunyeW9QTHN25HpqxbG5OT2fLkwspwmkwuawAx7CgTaYVWG7y6fTkXHuiwSdHEoDtexcSqvJSIr3Wb8GKoNds63aiUC2uN9QEuGPe6ak7CPTUiF4NeeA9/h7Bb/dqyH6L2+R/5RrsSDFeZQLqJ1Sr9V7MKDfcN3gdLiG3etsmwgOn3rwZPrln9OB3B1V5trrem5qRt9cT5q7rFPoMIdKSTwwaE1UpufnCefb9eQBxc8EHiz2m3/3UvrX/+a306mJKyCZjekYHbncVgvRfrg9naWg6Rrjv8xz9INufPKxh7AbU/BMcSqrdrCjODEzcgaxKaZ/PZy16Z4Z4dCj5jBJYKbMnrbL+4j70SVSsUFJsOCvbtnrLTFwu1FVhbJxzmUHKHidflYVeOaAstKFrJAri10MgsKxFdWTg8+ebaWA0gYM/Z1QVnjtNLqn7ezrTpz2O2RzTl0bT1PMiVzYKDpRcN1rWJVXpYgLQlVoZ7FubGJitjGoNNB/eK8OnwVji2ZNQKU9N81w2fZSXr8AwyAZCs9fdYUNkKYJ4HRElFtS0UTakXMZCD7PkLMKGVVXw3eRvTmIuuvwEA4nGbQNPmuRQMYuclaVSUPQVmpz+uiudw0JLwPkOdLuAjiNFjDFkilV8BUgFtu2yrbG366wjCwXZz+yB9V+MOh37TvO7nnPxwaixNbgNVOUy56ww2AUqAk8Cfi4Jz0D+WydUH0UaUN2aNKJLvzp4kRqR6SvOZ/1xYhlf3oroe/K60oKvvheOraR8TB4q2xqAA8i8BYUm4WsUGNfJ93DoCqKf2JOq2DXc7gqsqsePYr3bCseTnnlYNcDhcX/qKGv2eWJr3sd/K3f5DqfksX15+X99TYsgyR3X4ufZU5o/Zt+0AcWJzReV7m/NUpoTKBm7G4ktHx4IfzXHspNVkUnwaeMlLmdaBhwOYfCSxVfQWMdlWdOSKQ04SLyeyOGwpfKAVdebMGJ8rUuOJeJmx0DqHMQsjkchjWIvTrki/NdX03qsy2yUTct8sBRVBzdUyRiSN/H9xGhcJ+9bIzV20SqbM4mEFXTEuscQCU60pjVHGurR9lFppPvYGQ0gLEQHI8q8r53/P99Ex+LTWeZDdTEOJzsRRsPOYoxtUJFgCrU827HNW+qgMtMlXJotOI1N0ZvdCJP0ulzpEjtxV0q442uLLzSGEXbvwifbJ+aIzcJ6y6iwl2MuWbc3KRWhLsxOkAv+h96KDWCqM3jLLR3IKHEGH+Cbj7H+9B85JKT47fi8NtJ2t55n0HMvpvqVlPm0699N82dRxwdGSYPu3Ok3L8Lj/Jh7uuHepkXeUqtfemPqPg+hRPQ296bnnr4iXQcTqhix9tBR147/W56853XMeId6diBo+l+UNkVugFJ1n7x1VfTLYTzbcE6gOFfhZPYT2HOI4Mb6VDPOt2XFMmnGn58MoTXmy3awal65TLUgDmKIkQMGQP7Iqu1Cd2S8ZOrVKETRsGMeUSnrB0j2wYO0FbWgYf0Mk5opOOr/XT3Rq74VxE9V4eVjkeFkum8hZyL+4WZ6MLJ/BsHhtKPfO7HU/+zP5yW5FtLbXEZM+ciczqsdg+6OTaWXvirv0rfee1NnLLJKPqxo8kuCn32g0R+irTqruEhngkDzSRF5TjXkRunRM562PZ8TfepKclQrOA1prjnCcAmKFy7eu1GOnPmQvrGd15hnGdDC9TqfekqIvlZlkqNQgIbaQwusXBMGR81J0EpTZH391Icpsg1yE3WvbMoEBkoEC6ratVZdWyt0tdxF3WTL3YJIf1GHN4V+dggIB5kSrj4syjO0aE2YFDeBdR0T0dTevro7jTcA3+4j0p81tyihSvcpqi/hUgdcPWuX7vOszTFgbzIpL99dTrdXG2CW7gciFGTnFH55XKEoxBG3l8Wra5xsqq9E61da4VpFZmgZEHC7lTprcqhKU6S13MDlvRXvc0oTk85RMq6cu0ozL9MwC71weJJ587gQzpSP4ibiN301CwNA3pxWkE/KfhpIC18DATyM5/6RHr80ccjxWfRYTPo1qZ5cqhGFiwWpznbZW26CztLxGTUxjVTgRU6Dh5Q/LERQhHQ97UGGD1wCJcv3Uh/+q9+O40sT1NENBOFKWevXkojoGcimLbxXYkEw520H7m3nVBBDg3CFWUOpBS5Npf5kIvIhd3Z0ZM7prmOoxhzCZR7AC4knHSC73XPjTpQwHsVReJBwpkMxFIQwDnRWTbIcA9UZ1Spgi4OdQQY1d4t52CZh0CzVCchsImzCFtgG2uF3aXVrKOBu5dsjw5aNw7hOnZOofwFhvSD8YVE4ifGPLL52hgDmqqLUXHACmJWA5gEQqQFRYCBQo08be2GziBzNM+a8F4Ef25jS0RzdRYFV+SS6lyGxiTvVSHFDmI27YhuSZUCRS096zhyc8pteU7sbFpLTx3em65PzlDoyVkAmGH3NEETQR8pa3PsHbmLqnxKlQlUuiocjG5xrpdQgLn7a2tsc7CfU+0lGMsZQRV5oijXZ+fvVgIcqX5KQ9mhicdNN22wEWnG7Ff42ab41SM3Y6jdiYLdSiy/FEAX4K78HVlIvNygb1TUwjIHorhmScvvts7SqlkF7ynKCiWlHrqfOqNV8OLTh82v9lGI2VdgnJ/tHNeoPNqHyGLXyAah2uMz3ouEllGtdyrrncl7hr327b8LMa1/feblbn3VnNB6r7UeKt364Pp0fEXsrfeQq6ijvLeeyxBGqCpmCOPI+8JZ4d9NOpvYoXYWQeam5faSpXo19zXOMkoS2uWmBDtNIxERaq44NNdVQ26r6LUYgjAYTjYTp7C1k507KNkTd6vVXeGPxv0yUVZBW5wTDbyMvIr2JuMXHTr4Ukh5JwfRAi0mdagjBc192TnH6FrZk2acnxWclVwAIaZqlx2c5XDcK16tsL9Ri2kcbUnlaMQ4ueC+b7vlSQyExcXM/eAOppP9Hen8TaJHHDcRlcItLQdCvfB92Yg6QSJPdp0RLTMIMPUi1zMKaRi7Xg7hdYyzlAWLjzQAEQREdX7EN7nqryKalw0ammYaLrEEHJs1KuL3HjoWYvdnPziTToBm/OKJA2mYau5phPDHSG3uBp0UNbYg5frVkTRPV5/tHH6rF06nlhn6St+YSNuIPs9R5vg+acSPkvL9ELDVTRDK1dae9PW55XRpu07tDoTm76dCfmegq5dGr6azVy6C5kCTCP3BrnT/oSNpbnIsquXPw23cxufId+zC2WqUz0NF/LOH29NjR7geCXed0NfeeY/CtbbUw5g0UWhzZrYlffXMJFW1PB9jMMC9Sdy3o4evbyTidq2F317Na66oxCCC6PaA5O6hfeRV5u0WFboaYdNEzm1ZC2WMC9JVAqdwQq2IFmGqDKam+Qjv/cKRvenpX/r51H7/YyBBCLqrkRh8KYOPnKINWZNA00AzSG2/D7dzZORyevDkA/A0KQ6D86lm04bC1OFkZOewrFuLrSKNXO2jcrDWnlNuZRwEPDudh9R2nIfLdhn09VWoEa+9/kaapIf0FAUQtsj0YIsDTtQyDu7cWrZBIxG2wz2W5dC2ibzygT2k6Q3vRYrsvhIHL2MygAMyPjoWB1wz9kX0xgzEcmixmqbOSFukz7gvbVYXVIRFUEDTat1kNw6hPfvRhw+CBiFEi9MiEmoQaSFPO4GKCIjasIqi69wuEETMN/amr7x2Ni1Q8a+jE9zYCiWO/WzAUNF68p7PGZ4sG5ebGhR7HI559RVKGDxbcTDDwXFcK1StVL+XQqEigF5/oPj5RRLKoqJZ5G+i3zT3oH3UnjbjjIrKzaPhq8+o7JcpyC6CrueefjT9+PMfS3sJToKa5FyZhpXvyP2ZutSGlEOzgAFSEixmCr5/1VKwrJnagVoFaKJpKzj7hd/v87ViDzagAHzrN38nvXb9QiIRiVrDfJpCfH6WNLsO3HqFJprK3kfr2b20T+oz0K1kf6KBBE7GCPZhFtsww3pfw8B7UHchk6YSh0GJCiHTqq9UoEDsq7C1Yl8GRlVHIP8dQAZUDz7DtWBK3C8dAfmUhQ4VlfHBSb4bAY394p/4rNzOVOfIgLwdxZh1UPcOqFJDXa1ynKIwSdqX/c1H4NVPEWzjLgZlzLSyQi7Rqc8t7qmhg2FwVRzmajEEylYhg57BFgbbwWojeIXce+yJrMAStBbGSARfvmhB2OX067xLxRGJmwC48PyOIlS3vFQzx41Fqn3dzpi75/obl9KnH30ofQ+aFS4T56w0Dew7UKeB+wYPYcrdADK6ClZrPpzaqrhIelehxn2fc6Q/4L6QDOVYcA9mFcyGWujl97YnzWLynm+eZxmQcd5mQGeX4z6yTch2R/m9jBgH4CZAxTMGAFY5hJEV4gdx9ik/xb7R9sibLmu9oJ4leIwz3Os7f3XzFOd1tb5KlrYAbLEWY93lzEEUHlVfgezz78wTzg508SvUEo975o+dEx2kNZ4l5kjoos6fu9cHLM7+vU5mvTMZa7mCW8v93Rsk3Pv66ra/vzq+OCw5PVQOwlxFGg8eMlMRZtQePsck+aHDe/ZQqrzz2AgVVBscEb+PSIbhMnpkgq3gNcpy8Wedr1zlqWHV+dOwtrDRPZxCjCg2VRVJmPbmzYXPWTqIOPjBxdOZ4Jo5TUw7QYxF6N1Ft5Rs5EsUWzaYaJ9OaBCfcSzV4MxobzUmdU5ol5wpyhC2hyHOPBXRJKtEJd2bih/oH0pjEKpZkYAGIoo4eMx+Se8XiLqMfTHetcOocmDK/d414ToW3E8HhuL5h46nr75zLq16oHjIlkVu6tOFXSK7auZMPStWr0BxK4fEEo5na7RFyzqKWQ7L1GV38BaD5hCyIaaetuQf8h7OhWDFUfJw8iBUzkPOlvSGzvuOp/tAJy3OegtE8gS8wk8joP6R4weimOuFb34rDe8/EJW5HTgXU3QqunZhBOQLJ2V8NDVxaC6DusyBPJ3FqL0NivcpqtYfxw9ZQ27pAun4F9EPvUDE3UTF9VDXYHr4+IOpHeTqhVdfSmN0ZTLFotRGI+jJHooRQuYHncHrOKPb0QLtpvqeBDHOKOgOmpTHO+fS5549iqGGdwZSotagPdJv0YN9jFabZ+Za05uTOO04HRqdPviDrXBK1bqcB5WWq+ia0JA7noEcM/+2Td2308+HfwzdgSRWmrKvsQdZEAgz0pL3VJirOBhKxFz2pyiWkXypmrSq/0le//NP3J8e/sIvp/XencwNSAPX85Dz/V6zSP+EkXW/RvGRNAoMmZaJuVNr1AORmY79rZqFwbNz6++3yXvc8pNq2Yj6lHBO+WVed6EU+BwGpjos1wkeLsBr+9Ov/kW6fEV5GJw5ujWFc8L71kRipH1U5maNamER1kCgRBVBaSykyvQXnBEcZhFRHX+5zFa0RqYElM6MiIemwaydrVzTdv6RY67s2+6dg2lMkW7RHpoSPAyavLfldtq7azANI5EjZ7mZAMQ17glkUDvOGpWDrobpFEHE2xcn01m6UV0FqrK3tvOujSuIRwl2i5Ml8umceHBpl3Kjg8yvqwUbddhBOZSKzFIpbPK1pe2mdtPPcwzuPRzCPnPv/hkk5bnAml5nTOV7i1g7JzoVG6zPHdiHkwf3pC/87E+mE1Ax7Ju5ydjYES1c1oihpQAYsHsi222Na8P1Lhq2GfF1LreAgljXKqT4OxwD11ykM/mpQfwi+zwWfYCn0CrgBdq44NI3vpP+wb/9zTRJkDxNlmHN66jCIXoc1ddyKFM6gvO5qwGZISTQhK7lQx89eiidRsJrjUKnN0dQwlDYHk6wa0WwwPlsxHGINq/V+VboDjqGwqZWc2urnaNs57ZQqaDcVEFUOJ2eYRU/1y2yrDh7ddaUeS1npZ16YizkDTLmFgitsbY8+3QQ7z80nGbh47p+HdvtKjAACtyYxWFyH7C+3BNyQs2FNPLvGl2u2t+FE+r68d/u/0j3WijIWWWBagNjsEBgr52SdmWA63kZ2qhm9CpnqRTHCLRI64ixYB5EULV3Dey7Felzla8QzqzSWwTdva3r6cMnTtKNbhTeOXSYCohxjfg6q7UNjoO2YcDCGnMp1ECm6uyqOaE8dWQUsIOe/ep0q3ShxqkobxR5ce1mrtWCY6/m6ixIQ0ZouAAAIABJREFUp75Iu9x/Lu457d5bJlAfIwByjcdc8See3bCRv71WaIsbxLIk5E3LsfTepBR4Hf8de1z0ndeskV3x+2Kvi39SQLKcis/UPf8ULrfgQD3qGfUAVQpeyp+ZykU7IzHWKtV4LsvZDQCgrkitcE4juDBA4Lq9FOnOc693AlioM+DV2NY79vc6kjWnr+4f3+eM/qAXlWt//+/uTsfXp3Fq3myd4xIooQU5ER1sXS1KgKrvy8aK9HrlsYfzk21KThnVbUY3f1ulsWkU3B6yP1u9jo0gg1gfB2dOIWQDYLo5I4gbIkf83AnUqBihxaQ5wW5Qfhe8h3DmMgcjOHUKipsu9l75ea2lH9/Pyt0SaQXNimpmI6OKa7JB1C2Ur6O3i8PHKu5VUghtLGodbtGGRdIoeaNb/UfHH1Mc3LMSGMrwhJEoSGgMTAX9V2MTbkddxFMcyLKYi4MaaCfXaYMS8PBu2h9OzIchkmzu9gkytEfAXdeP3wTZmuLyaN2pE7JkmzOjJ/60gvSU8cloNlIkRlEcGhYyaID8twVMTRjzuA8+o02ZDwyuqWojyxBfx8jKEe04eCQde/jx9Mo770S18i4Ou587thfn+T66YEylc+fOMU6gmx99JlJ1NylwuUbFK79MHdOTaXMWJxJnbRbNv+9h08/yOR+lG9Bn9/WRoltLFxva0v99czbd4H40YAd2HUx7+3amQ8eOpb946Vvp1hSop0bBOaeK+TgV8v04qKfOvpfm1uGj4vz1whftwJlpsEUkaMrJrsV0fNedtHdnVyBY1+FtmnLq6mZOoQN87dREOgUndIO0rpzDHoy5qL0STab67DayLIqsKLtHdjgwpu5AIOKPqHkLfbLnQ+NSJDSQffdLhWRkUeaMKtajoRZyKGdSom8PlS6M5Wdw4D/3459Ke3/0R9M6TtMqgYSINmBk5uHF7Gd93YzvmOTCiJvyEtniew2W6yC6m4kk8Kqgd/D2ENP2nR62oQWWbUF9kBN7vDLaJUCtXpQD2oqilWVePBNokzkxky5evJhee+N76XXWyKiyZjoWzQZGOc24A6937+69FCNNhbD4vAU2omiBMon2Sn8xcyHvMBcNNDHmh3b20pKWdc6dq0+oAV8hFWinFgXLIyXFw12XhwbCLTd1b2dzeuLIHlKjoBvw5A7QaGGRuSx8xjn0E3dwqGnQdWqnqb6+PLGYXjg9mm5wc1bwqiakE6p9KUFECYCzQ5rtW+ggO8fct4eM9snDJStV2MlKTT+KaThws30B3bZ62cwOr/VeXBtyA50HU+1OjAodOtnatmI7StpYfeawO4zvNAUpds5pQw5hZ1dLeubJJ9JPUqneDvc1bK+HogG53EOUInQqFAfPSIvV5KIy2lLXeaaMFLpIiPxn3lENlYszpHpdXMPr806pJXNwN/NayZSMHTy7++Xqd15Lf++f/7P0AZHbmjqtrJtG+J8WRt0hiI5+4KzcIdLYj+5Bf5JMhp2AcsHNFNmLgXTu6jgFiJtpGjqPMkcWY1lIKeK7zJ5f43xTS9JnLil5Hbxm1pX3Jn9Z+SDHM3iWIoYRxLm2ssaEDlgERe4dfq5Ocqled727N7TLNnTwfUUpJsCQCunXARVtb5D7PJjT8INkjrSTKkCQHE8XRmfSKvepNfeWQ/7NamxVKirgIdK17gHRWe41AA4XVHUm624NcGZaJGoHNNeWEk1R9IsN9/na5E/zuRYrSa/zWsq3OS9mzWyPK1fUsZyBO2qnQLNCmS+qITP1DTINDerwfvROKT69SlZLvqdBbA1xzPAft6YDqnOdaX45Bs+Uk8I/z9nyijvNL9qlhols8hw67u6lVlURGL/gcKpMEtfN76svbrbAzr12m7Urx/YOhlJT6CeHncswWiCnZjxdi46P+qmttCB23UbRGuvBL8c8shusF19balD8Xdl70l7qbXrZK77GOSpgXSki9PfFCQ2b6djwHAbteT2VpPoWN9ZfOA45oM9V6hYjuRVLBkxUIWP9f72vcoX/kNMa58LdH7WFhBYHtN75jLmPSMqpqCDjTHGrLfJYzD4GiydSYQx++ZB67dDy4XEEhkMUCn4BqLoRdrgg+XcMaqAmWWzequzsKFa8iiqlaTReCovi0KnutaS2PLRyxF0O3jjV41k8nMJZZoJyBTspGcj6Oq9xHQzfTFSY6WybPsuFScVpFORVusbPlUPoBtuBg7kdJ1Syc+7Vao9Yuk/glEWvWHk8oGMrCv6KvGDMQv6pukfvNxZflTq5F7X0vsrPar9zk/PZjejg7SSV/MyJo+kP3r8Ym61JJLRyFnQe707JGGVpAGi5qZJARKCgbOreRao4p41MNUYRTaDWjkDuTtESbTWN8nCyXeCMk0T02Ajh7Gcha3e86HYUXeGQtdE3/NDDj6U5xm+U6uZm3vNrT55IT+3bGcb1Ok7nNIUBD1PR3sXhd+ki4uMYuDVS5U2j1zG0HH5AyLNrTelF4LpLq3fSx9qb06eHW9I0Op8j9If+PcTqr4By2O1pN7qhDxw+FtwdGrel96mWnYcDGmuO2zu27zBGnhQxFdHXpka5T2SBmG+wrrSD8etq3kwfOQA/sGuBnuc4uqScpqnAt6pW8+Q4fOfSUnpjgujaboXRMhPn0w4nGMMmUpt+dnTrqIxLLnSwxSfRuTfC+tZJ32xoSRMEMqKOcqg0nKXTRt57OVIuPLPga3Gt2sHCNZ2rg7zmP9s3nO7/sefT7mc/lpax8rcJtpxfUzIxP1GIk1tmZmegdILhIiLFLjaL8nQ4WcdyWIMKzh/L9IKELnqjk2xf6Ir3XAKjUKaIdHeOssPguq415x7C7r0IIHM3o0h9GsfGQYMTzKFgMCLF4q23T6U333wXg4/DiLM1iPN/iGBmiT32Z3/1TRAh9G39LK+Pk6kebbFPWltTxDv43ZHBDri+TSgfoAHMPu8gtdkWGYvmSK/v20PTArIVtwlCbkyjBwvCSXMX0vH30aGpM81AFzlK21nvI3SHGbdJFAQ6WKdTOE2iZXIhXzt9JY0sNaVXL43C+8bO6BQaeLBeSqe24hjkICNqh8Nh66LwbYlDPJDRKlNjV5lYB5EuBIkMGxaDFUV30XDD9BufYGAY3Fwd9squiPCKbM7rMHNdM01xgIJgiUKukt5VgKcFg/bEQw+kz//op9LRAwcjNlEaJw5NT+Sw7aZVXS8eZAGXhz2VY5v3fqYU5BaTlZMQzo/FTzoIuXgufscfaSSalnoHyQBnHqSqcFn9uw36joUjs++fT3//f/mN9MoKVAGsrkhsA/cEzuSGioI7fazddEy6j65ajZugVAYu/o5sh0VwE6hrjEO8HmdK5m0xynt1vJSmcx/IbYzsjQe4P9GZNmh0zUcRG/ftecT3giY+R5wMQWviZ+wfNWtbWAvRXYxxWaqcUJ+7zH05KyNTUM6qcELlQTPWYX9RHSEz1QAnvpdiuVaoPWp3GtzOIN9yeWY1LQRi5p7M7poAhKhfqMRwnzVuZnU2h20W1auKxDq5vkoVFiZ1CMyoZkG6OjSiuZYqGNewrRYkGqRKl9Npz81QcuFptu8ZJIrASHUD5dd8Hc8sSm6wMNjRi6LEFHxLnplnsEQmr4Wcks6qO1WKuPJqttaBdkn6ni1jM7VB+Sj3ljJ3AkV9FlYBABhkqqShdqtntPSaqHCX20qwZQHeckX5KBQVHcJxwJXZGE8QVeY8lF2qxarwvVkzgxGD3TiDtV82bAD0cFzcj8UGhqMOSqoWbvGtCg88sheuH2l53j/7NtLtFbUpFBncexWQVgvofE1kOKsK9LpsdKytyjYUjmjU0lS+lPqyOtA6/cVv0qmW+xr7+x7PsDxHPSpaWdb/qL8KWFmyvT/gzVtIaDEad72ocihyKtffbHnZ5aI1H9oQoxoUo5F7ndrinFg5nFdeRnWsOOvR0JLqaqNyXUkg/RclQHztulV2bnQ3WmxQ+Yp2uygaaTqXeaX4nogOWPyidEYBBZEtKa6QZvJ64Yzm10SqzApuHTL+PUlF7R0WVi4oys8cT+8eYTHaI74BDouHZysHw4GhoaAUXLh+BQfJZ8/36n2ZCvB3s6RmVzTUVWQclaL6aRpzDbs23TSXCyKehi9O0NiEEQi49LIzE78qkDs/sKDiOAflwYOH07eoSF6ror3gqWj+q0nyvXEd781IjZ+3mXoQQTL9bGSPAe6jIlmppKJr2Ak6LXpln16FmC3I8F5Ed3XeS3pvFvkdHTTR7Owg5UBAJQD7+vbsO5IGj56AAwgpHSfx3JnT6e/+0ufTPtLgRuI6olcRlt9DVyVFtJcwCtNjV9MkCOnQ9CjONg7oAk4+c/MnV26kke0d6UfQn/zRnTzD+ny63tCT/o/Li2mECHiwsy89cd9JWtHtTUN7dqZXqdZ+k+vMzI/xDHA3O+APchD/0s/9TPr6S99G+mkKJJLUrKg4qdgBIlxqUtKJvpX07Ikexo1nx0Arhr7BfYhKKfbz1uhmenWcZyT9b1s7U9jrpJ08BETBV5gbo/io6jTlx/qNyJi108JnHUTn0Gh9bHwGLhoouU4aCy2MbTBWKqeDufNQcI5WcBxaQK+ikpRKfvsNrnG9Lt7zdGtnepaK7o//N7+WGg8fB8Faj3ttFoVy1gz+mP7bUjBAWopjG2hqpIaykxhoH3Pnz7yXsn9ds26H7BAVTdMcQJV9Uv4uNqUgcAXJLam1+LkPqQNn0Q7XzenlrLnn9/4RMZolOLk6coWMAw5kRzdp/FvpZbrhvMEaMmsh79Owdo1AL7IjYYBF7mnzynpux2YMGHmszqUnn3gqjXNIbZDBaMFOWKA1iFSR++UigdAi6V0DB5HTgwOkdEHWBqgMjg5v/QNU61IdHIY7YwjSDERFdu3eg8LBUvriy++m8TutISGVJeeUZ8vUo2hHKULioWuWhwNfnvU6qKKOgVQetb90Jq2CniHw6YWvJ1d2RjoKqHYnjq/zYuAXHeKKQ899dHHArjFGA7xnEoqJiI9cR3mvOmFSCIwyVASw+1Qb6+YXf+5n00c+/EQoh2SEpGonKfInT7EquMkZo4y45IxXmMewE6G5SmCY22FuHbw5DZydUN8btvyeFKDOaKEl+Pt5nPpoQazzztrYAWdzh4WRH1xP/9Pf/XvpjQ1SwEgU2dJzoBOUHErFNsZx0paS3APAdXqSTmxjBBJrFrmAah/asytNjI+lnsFd6eyN8bRA4D5N6n0H9mucYkP3ZStInV2TRJlqWahqjp2PCPjcgwaV/NyxFZ1axnY1YN+aCIhdqxbb6WDY/CFS4zps7mcHzjUvOsW4bHKGWKBn0NfLviYuZX0sw23uTjdB5A1K1CZempqIArx+VDSMspaojJxeupOuoeamOkUBGDLKx/QydoWzH/PknOrgmrbmvso8RJth3nQfCL+cWAOTTpxNAyBv1oKwDwALopMcjt0ya9F1JbCgg9WBmsoCAd0CNihLUWWeshlBr6EjqnMvJ/OOSgtxlrEFQRrNLG6nIFGetp4qMvxpBSrUajTbAGXe1HHE6YzXyQP3bMzC+iKcwd9X3YHPcQ8oX+W1F9V69dTj2cxA7Rnem7MAFt9yHytQngJR9FzCbhiAGFQ4szcowluraHLi2h7QYcvs4qcsIfeiCo73kPmXgmjYGsEYxsi5Dxkn/Zpoucr6MtvEfUVdgDYpQJusMmOAWGg5WWbN3gxkYXhe0/yxd9ijeiFbPM/wGuOzA1zyfHAbOvl1XwZQmQi19RVBb5wBWz7nPb7nXa//T/TN96fjy8Hh33ehooHabfFE6z3c+gHIGesCl/6gx8ievAOi0d/GhuzAgHjoGK3GZokoKRuriEaE0U0F+R7BIxadqURTvVF1JsRsxBoHd144xWAWnmKJPEtVfb4zUwtbPIwSddmbd7m6ZhmHcN6qGVNSKkRv+UEYYB9ZlEAhW6uGg6eZOw7FwhU5xXFasX98VP7ySxcQv5Mc7CqytVgNOdLp1HDx83ime8KUmkOgI8MuPsoG6OluSd+hkwRJEtAXon8Xm2Tkygktiy2jqB6g2QkNzgybqoeUjJs1etBWTkh2cujZjaGWS6cLHKn6qOKFL1TprYp6yYd1o3iIiQZkZyJvguaQ4CJFOHw4PfyRj/H5m+k60jbyAh9rWk0fv+9gIFxrOEuTHEC79+zJzjIb/PrV82nq3Pk0NH4NwwQCABdslCDhpUU4YqCHPwwU/YmBrCV4cX1H+tfXFtIV0Ky+5u70DKL3JxHMXsZIXCd9+yIp3pu3RjDotOvsHkz37xlKJ+CKnQNpffXUO1ybw4zPbWf8OpimIaL3/V2z6akTvYwnsk0e8BjnW0gXaaybkYZ5f2Jb+uKpSYolcCBAFVYw1BHJEmw02ZSAMdEhtdCrizG2Z3I4JUptML6tCGbb9nUVVv4M62PJsa9StzlVnvdhrM0KMQsnDSdUI+dB19eGRiuIWCPcvs+19aaffvbJtPvzn0pp555A1nSE1D/VGQ4VCCN2/hPFKxq7BVEth1RxGAs/uexH0b7C4SvrsOzy+r1VHE//LvxGX1ec1dj/1fqq/4xyaOZreoBm6k3YBQ4CUT75kGfOnk/fpZHBH/7Zn9HyFD5XoAsBGDpiuajB/wj9RfxP0gLy6EBH6qfvuMHCrJwo7Q1BgnQSK2MNmq7TuakVJ3cWxMSikPv2DbF+cQBwQmeRyDEYW6YgRlRKhG0J5GXs1kTqGegJjtno1Gp6+9pEep8CujtwJOX4eZCoc2iQvJ2gQB52i+ldnELboZIaAakkJcwBpOO8d2hPWhcVrxxNGQ/uK9OdBuULaNh6kKq7KVVCQ7FmcREIjge0nEJR9nn5elxPyTWTRUNyXtG3beEe7j92MP30T/1UOnL46JaTIr+2sp9+XqBIUqG0lJVtDeUD1qOHagjNc5iK5ESwHvHEFgrqnGX7m6vjS+FlyfgUpC5sN3ObD2/GlD0kx6+oojTjHAfP+oOR9JXf+t302s0PQAehXvGzQaTS1lnj8hBH2eM7cC7N2ET7X+bR6v5+itRWyYBY1KYDN2/mBg75dSrlo6kAa6bJNcaaEQldZnxC+iqCoNxUpUiQee0OnCXnVHRf/rRnVAu21uyXAYWFp65Vxcx99iZoD7dx8lxnUXQnnczMIaPGCowCxd04Q61w0Btw1kYJtLexNlpDo3cuGk/sZv0u214ZsGGS4r6rEyhbIAfgqi9OZdmznhs1Opq2qAoiy7lYbZJApTuYT0/bKNZlTHWOWlBDca1bH7BENs+6BlG27SEbZTc41WysqpfDfJtKfe7XmkLnWw42a9siICvbBSpWHCM0j0JlBtWCzaizMBayScSd9DDaoU899mT6X7/xbSZC6TPoDBYmcW5kWSSaCVB0aEMTg6xpKGB9NJKQA5lT3o1xdulPhP4tQcFuAkL9xynWhOuuQ4fVIkDuTRsc/PzwI6BW8HxzUNHm7C4tF961EC5MBsx0an1+UVD1hkWdo94k0M9cuCf1zAm1U6Dz4Jl5i5oFj0DtlXOkz2Jlvf+O4rWqGK+k78s+0z8QzFF5IFzM8BcKACVKXsl8VX7BD3JCi00uf9cDA39ddPPea/81v9/SCS3IZQy6s1cZnnz46DZWCJ2/04FiEeYmDxmhC9NfIXbhoVXXKQ9ce/DKc4/rV4dFq1yKSPlTsMBBUIqg5FPImQmYmoW7zoGhwxnReJ2xKxpo5fODP1GhOtmZyQhSWTjl/To50baquvcgDXP9SDnURRH1SGhGEnPqIPZUIMB5HDKaI0mc3xn1hD6jjybia+kiVYBsLh0ZI+L4XI2gDmeRhCjjrZEKw2+CZasqtn48XeAtDNsRjN8ujPH3rt1Kc0SZa43y+yS5Zyc0pumulZKjIUX27Y9uZOf91/NNHSs3jVwXN3ZOGWR+TXBcMfyipsHxjXHweUAt5KdVOq2Rhua6Vl1ugGS07T6Qnnr2E1ExePnGzUA8vvDIofQAGpyLoKCmqDNylLlJLrWlhek08uabqfeqEvQcNKAWoh4v0y3kdUTBf2pnZzqhUAme/qWN5vRHUxvpOhqWPXQ1+uXPfz4dQCD/KkLjF2j7+PKpU/CXRjFWO9LDh+9LjxzcH9zUERCTd+lLPYcQtgayAUPZzYcfI1X70B6qbfs30gmqzecwaFMckAscAi2giAI174xtSy/dQmSeYMDxa6/QJuNXD6FCNvcACmPBa5bgU5mGFRHp6sTos06WaSk4x9oPhcYqAMpzvRX4Rbzi/mGvNOJoWzBnx4e2bdwLCGAjaO1/tedgeubTz6eBH3suzZjmg9d1W02pSIzlfRBk+5AO2dKiLI6uy6Sgo8U5vAvZDKQ2awzehdKW9cw915xO7i8cCxxXHe/6PRs85Ujp5eCx7NP8WRkNLg5xvT0KNKHihymmfwZd3BdfeSW9+sab6RapSlG8BqkMQSsASTEoxB7t62tPh/s7cRbkUTJ2Boby1HBgPRCmCSxabL/LvUyB6Jv2GuiHR0rHpEH6ap87d5a0cE9wQkVbjh85xJ6wUIWZjp7aFD3w3ss3ptCspBHADJxTXjtIWlhtySn6WoteDzLfXRC291DoNE1q+M0PbqYJTuluixdJ76tB3ML6N3sSKT27jXFf6jQGTxTUSdtjYGM60KNcKbQo8BEh5x729A+mOZBjxdN1plYIrrrQl9xHSveZDz2ZPvqJ59IOCpFUKwiRdlE7rlmfui0BRkHP/N7DPOSsgqeZC9z8vV8R3MiBrua02P/MbxMYyJ9RbHS9HYvXVEUsrgVRtnXm1tf4O9OcTQQEmyDB3/udP4Q3fJY9it1W2kfuLpmoeSTVpMFsgGrvgGqhzM4ItIpm5mwJlHqIIGEb9mqcjNQqnN8Z0kWTOASWCwnMmmURlVvlHkXjsm023c/frIVopct+XSfYNf0fQSE2LUAQ07T8LAJw969xAWPbTFCwBtq36RCFDm1uWtCh82dXBri0awap/Gw3c31sx1o4xe8tMwbaZZ6/DeUQCMkU9LTCOxaVv0Mr0rV0azGlGwQuRQGlOKBR8MJ9liCvFuhVFLRQMXHxBwUG28E6G0SCa94CJIupPAo8b3mWQTjn09ChRN21Z4ILbTpZpqa5v2755lAgfI/apDpgAhqmwz3OLdbxfedv3YA+4zknP5Xx4CxU/rCR9+zavpZ+/dmH0hdffz+9Tgu3KDZkD+xlre6k7aqUl17S7JOeD3KoycaZ9dCeSqsp53rsDaUR6x1uZQLjNXD4WRNyt4PHzrjKY201jc94KvtI3ipNkLnw3qLosuJOug5UwxFQselGu4Ea6y6Ca8/WWCo5oBZ5LAXSkV11X1Xnu+vfwNivnB2QN5qLCQ1cnD8d+gikY+Flv6AGWNX8prvBwHq/rd65DGqDa/gehPQuN+D/H9/ghD78OOv1+yun6++v5oTxQOWhS4rX8QqEsP7gvMcJvYuPWPHSwi0y7WHUpjMacj8aQhd4TtMFqMpkiDa6wU3FywEpulzFcBYeaD3X6l6HtKQXizHNxtPDb6sKVXQhOhuxg1YypLLlWFcDYrQXi5J7tGtSkNE50GvdFQgJIyVBxCb6pWt9J1olifxizIgyJXPP4qi5EF2kude3FXjVOGogPMz9reNTOfdlQdVgfe59O9fuwYk5Sp/dqxyOV0z1BmaZrxHj4D1UizI/hiipOo9sAjaPnBoNfxHQrkcswjnhtblDVVN0NblFH/dcnbcY9x4SQT5iNV4S8yWt+304/hj/Ht632TWQnv7485FCfv2Nt4j0G9OvPHEiHekCIeBaK6YaqTw3PaIDLDdskU5J2zFE2xCr30S02HG2GOXF263pDcjtn+9vTz/Uj5ODE/o2qdDfurmaplq6KBgbSp957oepVu9D9Hg0vXf5UroMUjw+eRWnu4X+1PenRw4fAGm9ShpmCmH20TS3SpUsSApN10lTgkhRUf3R4ca0r3OVjjFtgQDbG3zk6rWMrsDLun67N/2bV6nqtqc9Y+lhJKIdLTpZH4Xv5qi7tluUbGJ8oiCFOR8geNjAsK4h7zNl73iDgxi5HGiVQqSYtSqScC/s4D5Eu0TDlIKyI8l+3vurRw+nB3G+2598BAQYMRv4b87NJosr+vmK3hixk/Yt3KOy18s+8vv6tF35dxy8oAQFWfF1BUEtTkvJJsR7qrRY7H9xD99fpXSLZFVxfOpTtcENrUKnLduUHz5LIMKHlOvE6R3cPQ7NGdbKudPn059/6xvpHRzGKIgw/RjHGrJVIEjD3XAmSXf2g6qIWi4iQG9LSLljA6QeHdeRa1czD441buqxncq9AZxQGxRsMOZnKZRT37ADp6+3G1QI5+f+4/eJlVA8sgx/bjq9fOYKXKu2rPqBE9JLCv+tsxdIH/emoe4dBDWKj3P4URzz7rXF9O5Vit3U27Tamrm0cYNcVmVebKG4HXkk99ss+pg6ytPIWpXsSC/6uxOkbkXFtykNZ1o5qrPl5uEEsa8eOn40/dznPpMOHtpH0wakxIBWN3CQ/LIAqz6oNzsRqXWDx+Cy5rVQbELwSk29VgUvgVDr+FgVX/E7i12urYnKCS3vCSRIx7NaD2HPRMeqL23/EoFA1BQIIBBwtaA6sYE4/hXQshe//CVQKziuzGufiDQOVg/zqwKC0kaj04tpia5mF+AUrxgw6djz80aCokUcn3Wc0Otwu2fYg0vq8AVXWVyOQi7F39krOir54S1PtcI6O3dh7/heAFp0LIpduF91bJdAKjtokKAthVQW+3XF/WyWy5R92PENunCBrJOG2ql6A/+21ehR7MD97WtpHH2gPx2hha3ZNuykqgsbaNIOh9g77ZJZI/yfpggUw2Jz4h4c+OorB2n3ZFCqPRfjb+ASPP28h3rZB8H1JFhdJOAp+pgGQ0qemXoXcAgNSsbIWTL13oIdeBC6j9zLRguozLZwHa8p8nfoIBrMUOwGsPtyrt+8cDFdmYYegZ0gneF3AAAgAElEQVQKGTrmrgu792tPP5TG5m+lr4zMponbKoOAgvJMB1GkaK7S1aKc2pzgYkufIYjX+RUMKVKLrqm8DgFP2DdSVQSTvG85rqbj1e9uo73uaqgWUEAa8lIEJJyb6+y7GVFUA33PTZ7T5ykgjt9vZ2xNt0sl8HfRgz0CEp1r3ldR+4rvIQXN+3bcdYTDV9D+8ieE9ysusAGvhVwCAyYNckEWQxEAXCVzVwA+f16b7S0ns95Hi31dd97fDUDVvfmv8c8SUP41LlHe+sK2gw8/Fk7of8hjrn/NXRGtk1PS9JXjVoP96zZGLfINtFDUyPRNdgCzfAuIiVGQ6Z7KAfXtcs90YjwgcpeYXJmtFIsLTuNYnNLiaJbijXLg5tsokZgGpEJe/LFE38rgiqAEUmVRUhUxlZEqqZm8wKQHhK8SDqLabGFQPSCtGgVt8RCVrH5HRxUb0U9EvpMNKQVzcopWf6SUpd50o2M5jcGNlnZe14hVo6KTWOk6ljR9uZeCWgXnk4XcivHdCWp3mzZul0DqYjxzbqzmhNYvltAsZeza2BgioXeCv5hJ56EuwKb3qzgYcmXjEGJzRLcJO79gsJwbJXRig1Z8I+dgLQ6vfID4J2RqGNueA8dSE87y2PWRNMMBIXH/7/zEp3AQOqhipUgEXUrluVqRZBFxsSJ0YuJWap6YSA1vv5Q2SZm0iWiTpvrzuW3pVSQ+Pt3dlJ5q3yQ115wmmnrSPzq/kM4DknS196Vnn3qaNneDGNeV9Or7p9LIzVtQOSj8wAntp4/xPu7Fe79w/RrrCxrCxnxqwmkTOYPFSvV+U3r2UHva3TgPcsXhjXEdD3kPuuiAkjWAqL5183b64vszpJyUT8HY8LwKu6sT2sxhp3MctBK5woGgi4baBIGfqyXK4jg4vCcq7a9NIQEVfMhM1I9VWzmirnkPQcfF8oM2FQD4vg/5rHHmaweI6A8Bufz0c0+lo5/9idRI6nWZzkA6whrsRnvByzk2YseQywk0y1CMVXEK/MziEMb2qEO24n6i+jq/phaQVq+5i18q+h2p7uxc1DR9q2uWLkElvVv/+aUdX5FtyfegMwTlpXJ4VCiINsByxar17mds41lvICD/l9/8JooIL0WRiM52PwfRMI5KJ+fcLIeiEmDSK3YxTrPwgfftgTsmpYH03E3aSZ4DYd2FgHk/GqGmfZsJqmYZ73fOfcAaot3q/r3wABfSQydPpEsfXExHjh3CSVpL33vzdLo2D0+Q4rhdcPuWZiZwR3BG+N6K9dWZ8fQgIvhtzNf6nR3pzStzCK7DKQU1lUvnwXRg777oq609MRXqIdpI0DCF09yFYzDL4SnCIyJVDin3tOOg3E4zP++BGPmTtGz9+DMfxrHgQnY1w2kxOxLZHyu45F1GoJuvE+lxU4SskaIw4iHvYV9QyQjiLXKrHJsiDeZnZ+Bmi0Mf9rtCQktq8/tsGL+P9SYSKaoYcn3olFohX50nrtNWuXvY01uvvp7+/N/+X3Qow+FjHw6BZHfb8pVR7qaq38LKbrqlvXz2A2g7KJSYHmZdTNv4wnbP7IFJuOYIdVHUg5A9cylfVvWBFd5rX/KQe4o9mDm/OmTeUwEDIjCMDFDuahMZJQu+OBCUflM/eHLZRqJQNwgMGkC6d8Nd1ZGdItsyhB09jHzUEXRp+0l5X6LzW3/X9nR4mC5I42vpy1fgU9oOGtqFBTFqQPdD/xFh1AZfpyHHZeSZNpjP7Ajlr9q+1b7X7clCsYgzOBA2EDcLHXlvF/a01eI4UfPIZrAuowkEqCY2WdqASgz+O2yOjhOv2blzKA3SeES1nDYQy2h9zZ7s6yFNznkygc3euWtn2gO1agat51vT4+mds++m9y9eoec9e5Iz8mne9xloIX/4/ul0YRF0knGWz9tOJq+H+d6D430VqpR1G30Eic6Ja0TajNSUSGMH2pgDpSJ7pJ/teaXNLI0PvKfQgwUpbyOoHLl6g73UBxiEA8oQrjKuuXdY5eLV+UThEJqB5bdSXaTeeR8CJeoO25pT+oH6tsWexXxUNSo68b3cf27KY5GmFgEKFtfIiZ8MFHkm+BWfV83pvYhmzdmsfl/2W+F/1juf4SfoHHvNuixE2OO/JkL6/8ZnrC3Mf/8/Kie0PLRRgI6QKbdqMO5O5JahsSrWXZgrAwtCE7+t3O7ykPUoax6UkGqOjaDAcUD/DpBGjZ9rAD1cjMiFxU0zhYiz6F0VofghZRDCCPDzkn4vunkllSihup6rVj9JckTksGi4fJjYhDqhVq7bIeOer+wwZ8dSKY2SKvdA94C05Gk/IuZWnNreb17Hg825LvJgFZ1oFBvwfoTAd9iZiEhxBMRF49cN6dw04TwHjJF0LD4/K1bMljNSDoPstJvihOuF8Wtv2SDKb0036GO90pBFxWOO6hZgeRwvHeNGVN6JQ2k1sqmT3LM2p9dMbRStvzh4+J1ZHP92LqInuqklDii5YeHIVxF5g9WIRuRcSxUAN55GPsHDHASpm6Mf+NSNUZzQ7elvf+bj6dFDe0MsX9UCUxhRfc+mn5tGmJ5xbsRpXX/5q+k2SKiFYLfhc/3L85PpIp//C3u704c6OYCRjbmy0Zr+xbWG9A66ONtAT7ooLupq6YTEr5QJVa8g05Lh5Wpa7bojomcK3UTaQciOo2pzgNTxEA7t2Ru0g+Sz79vVkHZ1LKejh3YR2aMhRxR/c2wy7cVxXOF6r15ZTS9cp5sOh080KmDGmnBCPexCzsxghf+1c+C4zhYwVDqxOoKtHty3VxBDpz8yhRZjGDRbBmaFmGyQCupdDG5o9DGtbRh8tV3xCGhdyOfgcH5haH967ic+mfZ/4pMQ7DkAWYMWi9y2FaboQ0GvuIBIqCa3voLWOSz7pqBUpXCoGC4pFqGJyFc59O7NpJQUYHCIq+DGNVdoO/Es1Wd7nUKnqTm8Hu5mPSpbYsCa0Vj3XCXAXdmAcp/ZNgj5Zrka96jE/9egcvzlN76Rbt64nnpBFHfjGEYfaJ7fdqlXQMj7QaEcR+/X3vMGvS5l+3XrALQxn3PM2zxoka1HDdaGTNXjSPaS1paHaTGLFfKvvnsmXV+kcASnUqSuA84v0GG6NTkP2toF143WqMM7053FWdCX5vTB9EY6D7/Pf2t7o6qdU3GIQqmoircAkflWgkmERA6ohWkewnYOspVkGF0XBXvg6YdOpM8y/w9QlKcknOlQxy2yIzqILCttlS+POazWmf+OQFP0zqII9llpy5vnOnfZchZ16kuAGmLdDFZ22LJDWUAA5yS4pEG1UoGjQnWqde3va5x9AwiNmRkmrjQDPaJwoC0RkOajo7tCoczv/uN/iAOGE8C972EeWhjj26SsBwgoBtEY1lS9fv58ukJQdwW+bifORujGcq+r7MsFxneB/Tol31GZJmzFurJGOF7+Ls40zyoHQ//dKn5+7/y657RpZpCazYCZ5cG2bZhSZQz6cXC09RME0DvY55NrC6kHlO3IEE4U/126eT09cmBfug0Q8fwjtBYFSbdN5aF9VPPzTF8/PZX+8jJUCtLwOwmAbhH02tUnqti5jzVs9U3S8DegIy1ifzIl425ErNB2wvbH3FWAQDXuRjdhw5mPo3t3pSUCnt07dxthhj7sYF9/OPwW7hRN7Q4CNgEgudOddCsTnRymyEsEuRX+Y+QzmZ92FR5w9EyZe35IqzJTuAhVZoIe9C9++5X0vZtX053V+fSrjz+Z3jh9Ot2EBzHBaE9WyGE7KfshHDyDHe2T9Qo6cjZYcL8biPtv9V1ddxaIuVdEYJ3n/n4k1wywVL+JIFiqBHOKTZkBVbYjk5mSyEK65Ni/y9ZCGAvFEs9Uw9gi7plqHVgcJZdbJzRnhTL9zrMzMhH8rChgqIqiKkWRZ5IGoP3fAofkMBjQZbQ0MqZ5S97lhP67nL3iifn6jH57z1vAhcbTtRFIeX6C7wsQq4/7//TXf4wTeu9r67/njknHP/hYfvbwjCsfPJ8Ygcb8IIe5vLQ4SPWOqIv7rg9xoOWhGGnpxFl1ziZ2i+vQRYeQ4D1ysFKN2qbel0RiFvs1eIM6hlbL47GGY6ZBCxSGD5eUHOiL7SGrikxb6hmFFUFeF175d0ltujn80gkNGkE8PhvQ5+c6OpAhWF33FaPDa4M2IDdGRInNZYs/JS46QO+mSTc8dmx/6ufe+7p70ygajpdB/G4tLPPvmRAiV8xXtC8kXTBc++CG7UEe5r0zZwNddDP7fFZCToDYuFmi4/w9ExHOqFWDvGM3TugDwwMQ7ZfSm0T/iu1aXFUi9yDZ1z2LTyytwbSdyJ0FSkXSKqc3dQQ1zFk3VBpEVD6GtI/zBu+0EhsvmyCchEoL0wPcw0UnIMQoGLc2DFXf0ZNpR08/US0VqTfHSHlvR1T9RBqmf7z+lER0x12UyyDETi5WGS6//1ba9r2vch0dR4oKqIr/B2/dTNdxov/2sT7S8Rat3U5nFralf3LpdjpNWucOaReRAwrvoVaQSpUDKcCMExCcJO5JYetIv/DQnXDmPsJ9HOdA62m/ky5AKt+gQvMgrcuHB9aJ6nvSsq0Z1bDFwGk8WuhM9fq11fTn50n/GVzpbIoIcy86K40WFphawVvfvWso9oEFMSugdbZ07Ae12oZT3Ab6toE1HIU3OKeig9tPZ6Sa83x4Zz8jCO7ylqxshh6RO2Nh/Elt/frR+9PTP/MTqeeJR+jPvhhKE9sUqoSDuAl1oDgPok1WxmcjWikwGPBUXl/9WitORQ35ZO2Iapc9Xp+Wred2ahgLOlFeWxD8cEI14hWalvdi1voNeTP2VDSm4Dn9kykNueo91hv36X9xDQ9TX8fPlCEKvUbRtEib5d+Zavzgwvl06rVX04X33ws7s27bRu6jI4qBuBafe/jQAQLC9XSDwFCT08NBN9hDwUh7Dg6XOfSXQePVTBygMGI/e3cVW7FCqr7JDkrM7TV0et+9NkkQi94szsMGSGabtmB6DqcVxwLt0UEQu52iq3Tt+to756lyJoVJ/1OfT91RU7tmhULiDQQsdHe5r1A50D7y7ErR6H94fA2RYv/0Dz+bnnz6idQLuh9OZxyoFjEQHELZsQo/Mk+8vmQtIt3Ifnad+NkGOP7tuDi+5XXO373BSlkPhaoRMXNVVZ85b1stkkPir0Iq6hGr4qQGn5R0fKQu+VzvawHnK0MhEbORvoTeQMC8jhP3r/7H/55xYM/i4AyCptneMvR24Q7up02vms0vvvZKev/qaBSEbSP12qqwONrNOg23+awbIK1q+06z5+ycFE4La4UwM0TZa1x3nsuAVdvhnHRiR2Byxj4XIb9tlTjXtMNbf9t66mdPWh1/Bvmk6aWGdGNxMp2k6PL47l4KVWgfDHLbQLDZAtm0F56rDvRw17Z0/wMDaQ108zdfvJy+PTafTuzby95dTDfRP27jdUvQKuSltnHPYwgKX5hejlaXtQJh5ro2F1WaN87KgjRXzkpGRUW7G2Ld7Idy0oBTNyj1BBttdkXakeevAeRV6Ep9nKkGAd3YbtfWdjJEBkPtFNQZLG7Dbts1StnENoTQHeOMFLLGCeR0sttx9FeRwrtx/mL633/nt3HeaQSCw/ouBWNzZJ+gwaZp1QQgmHayP/tM7UvP5Eyxo9wI9xHBE+MuKivf2j0uYq8TWmyHTqeBmXvEdPgSafklwCBpFlqLTTMBzGXo0oahzWe+jWl03EKlxjVXOaEZoczfe04q3WQ6PmyX6XIO2qhBUeqsKkryXtSJLlJJXs8xULEn0u6uNYEDHVzPn4qDXJzQer/jBzl79Q5o/WtDu1yfQICJZxL9FSkvjvW9WYq7HJz/hN/chdZG7/iHHkdOcistVxy1enSjICT1B4+TbD/dMFiMZDlQ9PyNfjRC/k6Hz64kGqbgAnm46jCyJNSo3ORAPkCXHBfTDbh7cSDb9YSFZWHAweF9cJ6m0hipKKONcTpHrFgZyoxpNCyQkltnKqBw2pQRsthJw2L9YKTyo+MSVcqgj0LjU1RGhrishlpuJRtphQPGsfAgiio5nfDAR7KR0i01Vdqlo8IC3MHiGYIUv8EhZ7GJrRw34DUq5KzszuHDh4O/1WCEPU87QPhCr549m8Z5vnmLegIgUMhXdBWE9PCR9ABahC+8+G2QFCrj2IzdGjd4kldIY0gp36YEBPck50UnXH3SbjytfT3N6eNPPZ7+0R9/Na02gSSG13K3SIOLPP5Um0qHzk0V4xcoRyZgu1idrywrkTXZ+iCvl04hKxhRN6DRp85qdlTUzMs72PEeJF0zjhO9yEGqI+A4H/vQD6XDDzxOaqo9a66JZGwupH68QY+fPsbPXsIaL73DiVujqR+pprk3X0rNb70Mpw5DCKJ44dpM+p1bm+lNOhb9yp7m9OwuKoIxmt+9uZj+yQdr6VoLyBact72kNXvghF6+fJmCEuSj7KwF4okFjkriHmSaJIXPL8A75f73cZsfO4zMzo0RHBB6ky/PItU0k546tgvDRlED3Lt9x46nd989DddpAEPdlc4vtKU/RbD+JkLljXaq8RDlaRZYgxIVpDy0s/ZM3UyB7nQwnyO0rTx4+BBtJUfTgyeOBdJy+sKFNAnSe4eoXH1ade9qh7nzguXsItBxz1k5ehvH+tCBo+n8yHnWUWO6HwfgCw+fSEd/5idTx5HDaZZ1KBf5NmvTSMXCgfBio/oTx06OUoWiFKNwr9NYyzbw+nAUwsE2wMChqXNYC8+p2AGvE4eD6SoOae2Ba0RHJuTTLAAUruIrjGVUtGbpmCiCIyNQHNbizPi6QNUMmEzDV6iD1xCJyx1r5IZScGAbQQLRQdrEmibMDR1c3rfTLQ6zP/vTL6XzBH2dpOdUJ+jspEKWamC50Qaxk9gGA1G7eB0knag02X6Q71uk6RWlV9x+HmRnDc7e9dHJeAb5czeYzzkKMEZx+K/cQkEBh6QPJ1cViSaks+6A1h2noUTndoKUmTG6gx2DP3ojjW22EkBSBY2ztG5AzfOcPHo8dEfPg9TqTOsgeoBluSwoFqzZYwf3pr9Ba9b7jhwM5LJRuSebSgTnoyAfecOX8XXO8yGIniXIlmL2VvJqC50bxy6cTj57kiBaebasipLlxZxXmyvE9fmYaWhFIdjtWjJl7eHs4VpBrbGmPF88+bXGkt6qeS/rIQKugOxyIZIZ5mXsgPq0ntK+ronUc5PqFMgsfes3fzNdGTmbhrEx62tzFCbt5NygwGbXntTQs4vuVrvTl7/8B+kanPFZUtfTOJkr7K3dQ6R30bxcUT6LubMpwTLnjzk4pdcWGTeKuLkmKXq8ziZshM0Y1FHewVroZT67eI42got2nr+d1zZCw9kPmthJJurEHvi/cIg/QCP2vemW9OZVglPkvD7x2EEaXnSmbs6d8x9coO/9PihPUAVYV50dLenoTjMhSDKBfv/xu7PpD156I32CdrFjYwtpxkp8kFRljlRW2IGT9+7ILc4QETzT83k/lACw2Awd+HI2lxRx4Y56nsmjvX/fLoozD0EhyBXdFg2tMr+25FShJLebzpSDAbprjQNwmL3sRfR/B0FB9D7nvF4zq4mNz0BTpqZp853rADPMsMmLjfMG+tPpU+k8xYSzU+M43Ndx5rvghc6nSZ5F9BgLmHZhM4e5B7WjQ3WC4tIe7ktkLzpJmQngfro5G123OsMW0c5CR+sZRHeagFBanUoF2vugP1VBa7FrYcMC2OLkct05lpWHFyenaGI4ijob+BDMvw0IBGeCEihgIEVAsIYxKiBeQR6zX5ffr5a267sWKFSfFb/zVRXgUO9gxudWnx+FUNrI2Cved95/ZmGjEQa/67XjGr6F2sI2mhF/WNTpDY11smEV/ao8U7GxYVerNVSyUVv2vfLGw9DWQ1nedMVFrn6er5eLtRyOch6Ua5Vx9xnK5/A02QktTnAglVZ1VZXl5VAqN1kc1BjaKB7Ig1fQkPI6ydcFyYlDRkekcnTDGYSTozTCPtA+B+b0lcvRj1s0rrQTDN5SdXhEu7Io5NiWdoFAGHV1cICMo582TcWkHXw8XJeIRrbbvYfnCEKyTrKpPSNZDSR/e6jJcTT1K6cn97XPaaMFJW+MaoTqPWwrxzZ3/cFUMcCthEN7cYaeuu84TmmuIlTHTyHzWVIrVqX75eEr6iAnxrHQeHufc1Tg2S5uCafgzLWrENHROXMRcC8ic97TTq730PGTaY6D7DK6mTe4bms7HDM7W2AgF7lOE0Zgii4uRu2djGEDUWQ7z3SdA3BZLzPWb+YLFQNVc0LddP4ca9/O2LZpzJgzpSZMWxT4O6eC85iF8yMfhvcqPqxxMUVSHNaIUqtuLVmn1U2tQ++hwyENYrHR1Zse/9jz6WMPPQxXjqIBqsz7N6k03juIGDjoNfxJK4GNZkUdF3AoBuAVTb7+Qmo59Sro8x0MFt2FZjfS/3ZxPl1G1uhv4oR+7sTOaH35BkL1//jCSrpIIlQJozaQpt3IFLkxrly5xLNRTUoXFcemZTsOo/wti8RwNpt4/hbGvhUtyXWc7D2sr6Gm9XRfz1p65JCcJ8WEra7VWVAbVUeLAqvra+nMKtwiHnPBQ1wRedaRvNZ5u+uwbkQsQ0LEFF6sPdJCSADZpcroupWxdQ2M8bNVkIBtcpO5H8c/ehxzaJjy5QaiHV0/yJqoAnAv6UN4jMz3jzG2P/WxJ9Lwj/9E2gRptvvLbZA759PPKa38jIzd4xYXRGFghbgW3lh9wUjYncrZrK0jGXbyMiujVW8DaoYyHKWtQ7CgreVn9W3sis0oNijoNFV1r68vlBBtUji0OPHlK8anCm79vUiEn6U98jr+cZ2690R2Ar2LN2+mD0jX/t7v/h6O5c1AVPwsaSW92KRpUDJRyEECjduKnOuE45QeQGtSPVvX5f0nT6KheJG5QsvTQFMuL/toHGRtlIBkxap8FtowVdlqKSoN1M5aODTQmfbzR6dpenY1ja23pu+cuwmlIj+V821xi8H4GpzAHlvEzhBAYR+3s36xnlyzK332M59MDz/6KAhsJ88pRYZnZm4LCFAOAO30amV/48kZM8cx1qKHqul+UxeVLffv3LRDyaGsI1vmqFTK24pQQECbIFKlvFIEASKw2paKa1pDcTzM4xzfCjxqh1C1/vx9SYN7YJvettDLLzML7c1wZbD79M5Nr/3+H6aRi++DmFH13AVHHEeyuwenZd+B1LkX3jk2643X/opiRPiEtvQkWLx5fRwtSTiOPNM0VdiAz+n6BBJWSngzdwsUua0IHgAs3FZ3CTuxwfM0IAvXKULdsJ6OkLU4xpjdgULzwJH9aQ10XNWWhh3QMtB0e+ghiqTISo2RkTp7HXt/m/HjOvft7yET0gVXHLuvbcROLnBe6MzbbUp7t4O1c+XGXPqnX72UVhpb0y8+/0g6c34svXr5RiCF+4f3ks0wE7OZzo3Pkw1SojDLaNUcmOpwD5pMVetQH0iW+XeeMM/pqaMHEPZvT/uGD0XB5Coauu3ILu3fvz/WgEhilt/KFd3GEQb7IoeNO5DUw8YonZUbERi4VALtVQ1BaQRTOnvNC0YFXWYjnf32S+nrL7+Q3iWYsrhsFod3RvodO7SdOejGZrnGpAFIQxBwCVWRQELRBGWfWO0uoGWnP/mcq9pH1prjojau7T/V9yzi7O59g6HiiwQVRMksHTzG0YLk3JSjLh3vt7EIQXPV8KxD+EMhx7PbgjVzBzkdkC1MOLexqwL0qQ/aa05w3vJ3fcU9Vnsx9og70bRGgH0OvYV6KmFQeBiUwWzfS8GcH6rN87nspTTDWt3gTJHDnDtG3c3ZjjusHGD/Xe+gx88jOgy4Nu6zvlZBP6/+/ZqR4mvUP1T9s+efbxXShRN6/BE7TVeLzEk0cqj7vhigeq85FyDgNFWyR8W7L8Tg4ryGM8tA5IIiHDxG0T7XeCYgAwpBUxiCgTkH/247BmA1OHRZkqkgHi6y+DwMnxw9jbSRdVQIV5IgynV0A+3nw3kt9cINeu3Uu7GoFMwNfb7smmfeokFJcJxyRbqSSlkYNi/iqHnLwGA4qy4wD38lGiRO37+7D4RsB60cBwIdcy5MV/TzuR9cvBgb12hyBCMY7S0r5EeJKdGOFtIY5+A2Wf6zirN0ZWyKbkogtpYwREUciIecNLbrAZww7J5hbzpz5Wogd1181t5dA8jKjCOtweHbAcneQgWcqhUGTsNoj3o7UhQno0RcsaR8XtEVnis6VVWka4eoGWenoFSinfKAilHzWgrR63yVNVK6+sixi6HlIjqhOpRrrBE5WFIwGhikPQ88nB758LNpLw6QaLLCv+0bi0gM2fMbHizP1oce3g6lODAs4zgIQzz/6nvfozDpu6ANotF3SH23pX9ydorONKTjj/akjw6B4uAsvD3XmH7j0lq6fAcHy8O8vQc0fWc4gEsgoaIPd+DNeY8tGPpGQkWrJpdu8zNGP1Bf7rvTCJ8xOtzRmA63LKadbVRAo2W6jE7dSkh6gTpZOABS8tbNtfT1KzhIcPo0fCJGXdERS8F69givUwZnjfWvJm1oxbmWeMZZUqq3May7rCAlmJpj/SvfldHoHBuGjFmkXbFDXFNEOop6uA+3qjSDNDeZ/ovhA+mjP/axNPT8Z0ht5Ra2Ru3SISLSr5wDU/ERTFTGpRiIemewrJlisIrDEOtA2oF0CRGuimJT75AWZ7Y+NV9/HR3D8vpyjYLUlCC3VJEWJMf9r+MUaN1aRlajYrZC7P07O5g5lVxvs/y3B6o8R9N2JQhwdLVJb7/1dvqt3/odnMfZNAkqqO6fTpBob0gfSb9hrLvZc8gZgm42w0Pso13qeKAvG2QibHOoOmWzhRvs51lskLxRWbcDNFNwPc/CKe1ljxyjnWQbDo0dZOYWNtNrH4yliW30cmbu7wgzB7SVC87kXy+w/7yFRmziUfq4/8xPfY5iqGOBNMsXnCkAACAASURBVDSwnkw1ag+nQS3LAWKmJw4MLqVd9fAqaLPPX+y2KIrr1fVYWolqr5wjD/p1rh3ZIteeyKlcdbNKOFORlrV2QCe2klcK9LM65HO5SHXA1TmhxeEt66P+79q8qaTAPSyzPyIQZsytLW6We8gcXf72X6XvfOPLqRtEcnWVTEoX5wjakntpctG953B0zvnmt75KkZ9p+pb0BpXZyAvDs+2WHETwjsODc7qMEoa0GT9jIeTRctHIBuhmE4UzyidZtNPPcw3bPYs2vg8OEijz9+6dfTgkpMQ5H1pA0lvbSfmmmdTF2rAR0yKf4cC3MEebBjKoGJgCtsBKHVR5hNFXHOO+tDiNw9+drowSRP/FjdRNmvyjJwbSmUtj6fLS9jQGmivfsBfUdBFk9ioR7wrnwRzruoxZFBx6LlYBWK2Ggr1RaCy1DmzMGfnG9AloO3vI+BzCCVVUHQgILeO+2FcCNY6V52RkwHB6lKjrQTmiRUoBSGSjUmdy3822eDZXQJOfo52z+jxshA4h6zW6MBEU3YYucZYCsy+98gIycqw1rJuZQQTW4rN3ADYMA1q04ykvVcU+0VlMTiyLbXoGHm2o7PB7m9l4djNXwh3ZVmUnMHdoA3XDnrerE+rYRLYvU8TqvyJIqnNCwwbWvcDaPrMQHBfZR9InceFL3TDRL5LKZ4d/wVjkvWhNRy46iv0Y/+U9EV0j7/qEygGsfu/rQuXAM4lLim66BqTFuffk7HoxG0wYPOcizlhyuWuVXFjs0TiBrOdVfeFSoXDU9qf3Vgc2lMfOPytUwLtl9LJNL0zWLYQ06JXxwNU41zm9NV+E+6/ZgW04oScee/pO6NFhkAuUX25CLS5/FgdatcDi8lXkXA+z6uQp1eMEFYSivLZcN6JqBlapBNNgu9hs/UhnPPzAg9ENZQWj4SFwDkcuohpeHxWLGPV1DIZGNyaSiYmARQfSTYKuo4UXpgQUeR4EMfTfnaBRDz74QLpy80Y6deEsqBHpTp17UZpweBUotkNDBbtHcUJ1oMn70PjyrNmY4zBhmLuBrg4hKXQU56jFNoEOMobXMbw5zsHE34WfqkMcqBfIiT/TCdEx1hi1UYwyho7d+Nwyhx+8FfQ9A8GNhZx5HEZ9dkMSAe4FBTi6dzioA1dIC4qktWBMDuzaHYjXzXnalGGsR0gl3rafsmJBFSJVc0Cr53SVBJGZz9Kxts2bqUfbGNo1Y3h4OFKLzmULTrPj5QGkQ27PYMnnXjOcTe4xL0ira61uz1qCOl8rQfaHv4OhEHHddfL+9NDTz6bH4Tttp5BmBs3PbrztXeg3ruBU2GlLxKqbw2YWNGqd10S7ysun0p03XwFlhKcHEjqK9/4P30ezk631K8PN6fEu5D7gXb08IRK6mEaRx7GK22pgi5yKCZATto4To5SNmoYdpr69Xw6JaA9LemEQxtd9VK7emFNzEc5u0xJzzVoFXWzgdZq6EDPmvyFSVK98MJu+NboNB1LDJ38WQwkirxCxLV9dp2YqRfOzZJHBW95vOspyO/13K/I94xxOa9Ij4E+ZCXB9B9InB1nqCj+zE0kHxQ8GECIR6s7uB6H5WVLPz/3630rNDzwUaTSdLgMsjbPRc6xhEB5Rfcd4g/nKxiyjmvUGqXwfhrMK0IqDGBJJNZ5mTq2WSLqgqI6pjp/rz8OoOKE5eM38cL+iGpq1U5zy4uwGV9F9J5oQaHwuWvF16yBH9alHf19S/DqhBa2vX/v5QMHRIMU7TlFZH5mGDqVvKqR5hlT8F7/y5fT7X/oS+5CxIBWtqpqGW3sVqhfYHHutd4OmuW+6ROW47jh7O4SvLf7imbo5xM3OuE987Q4DLJ65k+BhOx2a7qMoqZesRhPBzizq2FfgMb95hSDUCgmLHBgvu6wZiN5m33RQTNVGQ4a/81//WtpLmpnoJ+g4Lg7Fv29cG4mDcIAUZNmLZbxzBX2UucU91iMeYadZA6bjLfIoDmwprDAQ0rbW0ycKKhqZI51P7KW8M5HQQMdZk4XP7LorQYpOSKiIWNDBz8u5Ub/2ynzFmiMIMP1sB7UKC4iUeSuOuU9/9eVX0gtf+kMyRtgmvu+gaUQjdsRnOXTiwZDg+u7bb6R3zp8GhTxC6no9nb8yCopNGhr0dFZNXuZ3g/dZbOZYU7fMH/Yl62vTto3eh5ksvI99d1bS46DXTwDCD7XLBUeei89eWJ5JnX0UIkGv2NZEYQo5+iUBBNDERovVcOIb4IXbPrmBPa9Ncs04IzbmMJviftJRbdhsSd89NZ3+6TdupI8/fCA9fbQ/vXb2WvreZWhoBNWeNQq235xZTOdG59Ia9isCzHC6srt0F8ql41cFZ2UfO8Y6YgYLg2jcPv/4w6TkD1AYydqUU4tD02AzCu5LepuBWAQn2LL33ns3vfjyS+no8fvTURocHDt+LGSG1gBPpI80sx/c2+7RAjiZxdARFSHNQDmataKrOPlf++Kfpa+cfo3756Qy+8rvCDly8xfs5RDqFWqj5rQyYwboM+W+sriHx103UBeg44/OXqbtZEfcs6jmnOsIypE1O8szrvOmCILjfdlZDHsSqhBkpIITLJqfx7So4gh+md0z3a3DKdUgWpdW2Zd6dLOG/NXZxuoQir9yEJ77uYeTV06oAAsyABa87srxzUVHNlQImfzgxBY9UrPM2ljnzPNXJYNw5KU+8Z5ZzjVZLTtch9X5H0505SiXn9WPhfdXgIKS1c5rKJ8X4U9UDmp5rvx97qhWzo8SFAV4UfeMQcwxmFXbdXX1hW33PfpU+K3FyfSXPqBowypoVFnc9ReK19acOaOBrQUfA8DiC6QHh8bvja51YuLhHWDJxhiUTjZ4l11pMNCtSFhMIxrexb/drJNEXbuQTVnAqRwnypcz4gJeZvLnSHNafSbZ18jKbhemGdd1Tk2hVCiywrktfFYXjtQdFm8rxPaTJ05EL9zrFJ4oi7MusiXZ3CIlO8pElCP3rBLjj0OQdIDpfJ6zjxTK8YH29MDBA4zTUtxbP7IUPvMUJOtVDI+Lwq95U65VOiv4T9yfY2GK4fz5C0TqDB2V3pdHJyI9v65jp5HWFY4IyxQbm6ZCHYS+dmC1TIA885EPpRmcqtPoD26C2Dx18jhcwdX0l2evpkWc6yg2qtC0WEB1uyAcCydCzg6LSs034VwPNRFc0+xL0VoyR3IlDechYsVhrlzOCFuLXVyMzrjcstIelXSGxn5ZA8/7RRTaCS5a4WjuPnwiPffgyTTAAb2NORlsxyHkAF+kqEQk1IKsSI8wjuPjNzG+SIhcPZfuvPsq90mBD+j56Zuz6Z/Ts30Sg/A3dmFMD3TjLO/AGdyAEzqfRhtEvKjOBAXp5ECQKmGabQE0tMmFC4KiW9JslxOM2xJcPRE2GL3po4PNFAzRivMKLexwYB/f3546G0BAQWWGh3pwrjPvUPkRg64/+94H6dV59OrojtMNEp8dJZxDERY+y32k5FUbn6OTXzTldBBEm2xBq0O8wr0sRhppS8DdfWXvYSu3LSRQ/y7LfIg+sTZEwfjZI3zmT4NqPPK3/mbaBFW9zf6wqCsKE3TolJwyaoVIbYFK3r+uiGxMyt4vh1nNMBcDXYK0sPgW/mQnshiuCOqqDEr5eRwKlVRMMUpF4DzWY5W2Kq/3bw8vr1NoMBqpQs+ppW8rEn858LzXwjsLYILvy+eUQ3iTbIsOheNpBse+0UXCpZV0ZKxz0uUWB/793/hnSODQ0lOetsYW+6k+ogeBVfXyqNsZQws4PEBUtbhFwNYLfSN+znvaCK6vX7sWFfQDBEfjdm1h3/ZwiJ3ACVXAfgmKzea21nQKfvNbV9H5hFrRynqzSrtFziFp3aGelvTrv/arqXcIGkAcgqIfed4V6m5SKza4efLAcgbDcVLuTccvKspVf2BfbgWLWfPX1xWKQuH7xr5j/CNAqua33rGNzFHYhIyAyPV34zdxwHkwi4qGs1llsso1PGQzMidN6u7ApR5lrzlTKuWyXu34FGQUhjpS1thxA7q58x+kP/oXvwFHHEkgmwGwvwVstV1yJlsYp5ffOwMtYhIu5jD6lDMJBg98R+hGjNEit7+G4zwFPHrH0nuuOQVnFBYwWySjZc1kNpq4hw8h//bDg62pnSD/0B5sN0WLAi47yOTdAX218UYnEnOr27AtIJXN3OOyOpzYA7NXd0DwQnuaVsDB+QWBVdPXoCUoJKaWCZYxP+nF0/PpX37zUvqpDx1LDx0YShfGl9NfvX8NO5+zgMoUXUWW7hJ6yGs4ytbxB+xXtxfrnaqyF0pmy9flor7N9ODwUHrusYfTcN9QZCeDmhEZu9vBEY5Ob7bedGyxMSNXr6SvfPub6NYup4888WT67Cd/mGCX15gFFO3lDDXjE80MKntQnFFl/HTc3ZfjE1NpJ7KEf/HHf5q+du4txo295bryPe4x7J1dkTZDjcIe9ZxAdibDpjWwLyx68rkNoKJiI9DC3NUqWJmBaEbCJmykZ7tDFDSRygn3/oqTFV0bfYHIaDQsyGn54GF7kbhmQS0LyupLtyTq7sZU6w7a6p81J1PbHoFtlRL3F147ak8yrzeoUgYrUuBY1FliygRp1QqX+1wjOHWOQvGh4tzmeg2zjtlJFPSY5/eLgmzymlVHkU6Ib+LZU9RJyv4r50C9klAGArYkwHTy61/nft4KgPLvaoGQdqL6vv58qD9jAhy4Q2GS6Xi/KVGpB5IPZrpLKZsyCSHfoTGpBsobrP9ZVENXXKNMTpUjQoRcFcd4fSUfhLVXWRg9VPxtINNwBM7UHtEqnFENTnj1DKhtEfW8lQrSILkhhilgeu3td9Lh+06k85dGosPIPE6qHEidRwuVopUa18ldVVyN2at3JpujHVeWwBHl6COK7cQpPHroUFS/TpBWWwS9nMTJcNH7HNGDWtJ/tOrcoLK1HcdkV9pLG79pInVb7ck7Et21mMFI05679Wknn8kuK4shfWK7LgoT7HMM9+sGVfMr3P8MEZ/dOhbkjBq9VU6k6KNyMzp/qle6o5yD7USQbUgxWa35yP0PpFPvvpF+5ed+Mv2jP/xKmuS+Gc6o4o4IpTJUtQ0VyFDmhCorZXGTRrGVQ9Sq9wyp5yraKDiqFnVZgHJCI+0TPJXsxDRznzqhoT1pej8yt6ZPqHyM9ABO1N6Daf99D6bPP/tM2sSor2LghqkW7vRw5VqTpDi7kf/oRyJkjupYxet7QLPX3389rb31CggSyDz3fAVO1/95AxkUOLG/uq8tPbMHVAs08Fu3UvrNm7Re5EDvhUu3u3dn+vCTT6VRROrH0An84OoIKSVkn0hlDA/tTvtJkc3B51PMXod+P0UFP3pfL07pXLq1Stu1kevpycO02pylbz2L5tCeHtavWnC5yGaWe5zfsSt96SLpXoqDRCDDYXeegqAvkm5XJIT9Nea8L1AzuXvuBQZJ58HqXJS1kPTi+HPORCKy5QzjagAUqWvG2P0wyPpS365DfjUO0y+ShnziiSfScXqAr6pQwDyIonmYOtPRS5r5tCvQEJWmOa3uushWshiOgjqWSP77As8IPKyOr4KQymGuR9hKJOxhVFCEouNbUMuwMXDJao5lZZRrRqtyXv0+Uniu9yrdqEJDvt8sJee4+FmRhpfHyPjW5IN4XymmawZRDIOfnxhHzsJAjLZt+CpUyTmbnZhJ/+b3/yD95cvfQUfSIAqEwUOBNd+BncqtbnNqrlAmLOwzaLKbivQiESW56asgr4PIxYxRoGcLz+14Ggd720mrDwdna5yOX7fw986MzzL/pqBFAFHcwB36b//LX00n4Z2LtLCpwq5ZSBScdsZfx6EBR8QUpRWOpnZzoQ+IPs8UwWOVmQrJuyqdbhBc0AxHoqAVjrXjWCR5ymvKueA4lr3ufRi8eXCLwJhVkuoQSKh2JQKfLYTccc+qKdqMrar5Yo/qg6BwonAQ/Vq1OFNn325Dzr9d18jC3KY46Xf+wf/MfrLNM44gR1Mzk9JLwZiyZMO04/3GO2fYI7PpQ0eOkx0aTzdQKGkmQ2KTiFui9BRTTdFHnCguHPslbngSPr2FSRucGY1cc3fzZvrF3a3pkVbOIwv5aDHcBfVJp0G2E7TMeF7XVmMXSHAvCBXP2YSz2QjlypMmWqsGMmcWyXaiZrewIeRYzZYYKOjwTVER/+dvzqZvnJlOP/PhE1St9/AMl9I7VyZSM4U78lZ7QEKvwyO+NIHyhbkQOP8RStYf/tX38nVLUV/JKkRAEUjVenps/1D6kaefTDt7CVoJbFt1/LhfaQIlk+maCccR+3kT4Oa7p95K71F0dWT/cPrp5z/OPEFb4N5CJ9NzkNeXoDH2P/vUgK8biSw/wzXcDF3F8/CtF7+T/vL/Ye3No/TMr/rOX6lUe5VqUamk0r60lt53273YbmObxsaNjRecMQQSSEgOCSfMJOfknIQzTDJzQhwYYEggTmAOmCUYCGAY8AIGY7eXdndL3e3eW2tLKm2l2vdSSTWfz32eW3rVNPlnpkxTpar3fd7n+S33d+/3fu/3PvWNcpa/C1KkjYrAz2CGNXWFzWZgGbJsUj/i3HL/Vzrd2iEBkPwKu+X7WS8G2VWBUOUYRRtfz/LIsvhc2Akl0Oo9EG6g/oY0J96j/VWnW3sRazwysLWTlV5lw7m6dhNv+CEymnFbFbgQnwOYI881nsn9EmteZ96OULZOxTeSG2+m10JCARP2dGYlvA/VMkKTWxUZnUufx+yZCCqfI0KqEs9U0scEtfi9WY/w7azU5xoWl8VRE88SXnF1PtTryLVS2dvqoQXkHOeqDqhyLSoXowoI8md9sAgs4nXXFZMiAKghsdoHrySagsiqEa+NtodGeK/kpPIiLpw0+Ik0ZNSV/cZ9QAVbo2qPryDsBr+ogoID5tVZ5OeNHEI0HCHVqUQEqBso1yAiw07CHNy7nbu2l7OITkveluMkKXlJBJTB1UkZoVpuI63uLCyxKvQC8hdnkP2ZJjVtFd8yAyIvzz7Z8Vz1YIdzqDSNLGsPe51qJy6I1TrNRK3ccx8IhlyuQbqdnELfTFmGISLtRQ79fcN9oBr0m4a3cg5EdYV72oODfAHjqPF3PI1U7HDimNn+TLklUaiLFy7yd3ihjOcIfNJxqvXHMZDKuOiIzoI+G8CF4dCZCU5Ahe5U64CNzXj53UzbelKsHdARTFPvpUrzIlX4p2hRubBCSs8FrNGpjVTj/ogDmE+wQr0XR09DLP/Tqthl00i1fI8HbSxK70fSM/etITcNF4LBkV7zz/wbg66zE7wwieWun/ibm5/e8XtuKve9471lkGsPYLhXkaTa198RkhzKdk2DJMtDFQ2t6CYgr6AAKy8/U65amISzugW+10VEvn/68Ag8rsXy4zdvLjdzSIgu/+mphfJrIziz6ztBkTaVA9upSt29N9Cqw4jVf/PZw3CIVC9YR7ek/WVHB1X0bIkRujIdOflKeXTXtnLXjg6Q8/byJIfYOEVIwyzSWfpPA7SWO/cPQyswqm8FAR8F6Rosf/nM6fLctY2kZU0/2z+ePuA4tG5WD1OdeNdD6MrW6Sqdew9UkWj3g1XQMxQf2OtK5NvgwOApUqMWzrEXRfAqAyAXGseJdJrpxy0cwj+yd3e559H3l8FHHgZRxzGYtsMI7yHiu8YcBMdSh40x7kbXMgJCkX+NbU2zyXR7HAJ1YJFO6XWDxD1F5fr1lEuiZ43OTCINjbyrxqjYn2OduIp5tjSumUrPdHxjGj4zNOqruheyeLIyflXxnOtu7WeuHX3IcTiyeMkAKZA89lFIN8knE/WoeDeMj91VFDS/Surxm+U3/htcUYLFQEpNH3E9e5K7b7QVQTcwJckebtdZxOBvZw+OoElqYKEjsBHFBwvWLo1NQ6fZXPZu6gORnou1swgy/eKZi8jtzBGs4VAyPz/wsQ+WRx55BCdGhMg2gHT2ISieJVOwERpBp6lzDy8DP64/xd+CMsDaMCD2KxGfQKd1FOtC0xyHNyIUybfNlH0G0DmPkdb3UK4LuHQAlIvy0AwpHJAuC1ZCs5JxjDGuD8O0+dXhr0B+xanLtZVp+Ma1FoVOXGMaRZSYUz0+aSpwUUUa2wn2fv/nfq6MXToZhT3b4ClGy2edBea0t7erPHcemgQyTvuwCzPYCUaJMVyOlruz3LftO9d3ounMvVsENsIeh8EYxUguzXV4oYfgq//Ynn74iYqir0IbwrFkv0mXmYOL2k9mRK6k7k5LP2hwP/udv63igLahhhD7XS3qCO51GmwYQIENAbh8Uj0poRfX5ezk1fLbX71Qnjp2ufy973orGa8r5fDpsXJ+FsoFFJId24eDInUBGHdmlc9nnwcL8o0BnIe8GcJwdmrHp3aW4ry2wJYaivt3DZfveefbsTVKXZnOxVCDyrZji3Iu/B5rg3k/R4Hsy0dfK3/9yrHQdP6eh95Sdm7ZQ/3F1mpOea1Zn9Tr1F+Ibkpha/gbY6AsnYoDMM/KFZ7p//7NXy/neO8VM49mKu1Vz15ZsfiG+gYzeUGH86yreYSVVq0Ul0rW0bO80hGvY2rT2bUT5XqsOi9aiGUKvTrvq/VdBed+RRMMAz3ea6V/UEnMfBrI1QH8il20dCark7f63pBpTL80z9jrfxLp1HmtOJ46xdmEpotzZgGHsB/6oKoE+htmrzxb9Urd12ErOY9tdBE/s6a0iz6/esbeTVTm189tkaLnvRQHuz5OogKhuJiglF8Gi/N1wZ/OdWY68rpp69O3u46EVk5qY8CTz++4xH2sObLVvxu/EtgIh9T8aP1avn2l6db7HohLKO3RTvSuB2SvY9tOqmWl1yyqdKWG2TX+GqNwskhRaviSgKzH76GpbEOIzfPl6wPeN0rCydJxkvS8kcNE0d4++iNqaAdJaZ9Bn8+OPbPIn4SwK+/dAX9Qr34QeY05HFwlGySgn8PRygN0K7zI4EgwOZPwRvyQ9Rz8fRj6rx9+lsKBSYx6GzJPkyEeb7GSqQfnUAPgxHtAS+51AXsoOpEbIDNrPFy4RuQrVmkytrfftI3iFVPTPA+TakVhJ4bN1oELwuK2DOMaUWVosYMIBb/bBtfyhW8/z/dtQSdo5sAbVX+QTXoCTbtVjRsLzo0XAt6mdSJFW1W2WQwjMXpVPornSyw+N6HpRoX+pRCslH0YrMscbGrgLZm2CNSmDlli81QGSgSnk3tTKkuDXyFW8hD5vYuVjWE63Oe3f+8FuKgDONQjzFM4Usyh3Ft1GE2PJDIeHGAtuZW5cgB5zTXucQPp+Lvf9Z6yn/RiH0GH0jf91xZw6hHvZvNPcg9xOCuPw1y8ipDxboKRi3/9+dL0ykvl9oN7yhgp+tOLreXT5ymmYBD+yd6+cguHhNzIz55aKn+yCILJ2LaCht514LZy3+23QfXYUP7oL75QRucngiIiGn/rjh1lr4cXz/bt10/RtWSkfOSug2VbExI0VMIrq3OOwAF2aVmcproaZ3SYlotXF8bLzq2bCChIy0PFmFgdKr/3CqgtqEB0kZL7y39zHNKCONXBXWk+DmyicI7iKAWuRSm7u3splkBZAadxgrGeMjKXEsK4SB3JDIVGKdNHEYV6yPDsCtYfxNB+34Ht5W0//PdL266DVORT2eweVqqH14Yx9X4szmL/DG8dDqQhQpy6MtTOO7mX0hhVxqJqTpBBZHA5zTA0HGoZ5TY6sZkWjla2NQ/UayQiU/GLK7UFr5np4byGAZEIZTgovD9T/VWgXHGQ86AJJ8eAqua2BhLNPRusLoCkexgGqifdhTFx3VYIgo0ZJKqZYmYv4TTqILhP89pT4xPl33/yZ8qrHJgimTqfBkY7kY07Q2C6CWrIzAy8wCg21NCDVtHzWj3H1155pWwDMVI/cJpCCnntctRvJWCYu3S2PPDW+8uxM5dYe+eQ95qiqHKg/Lt/938w1hSyEaQ6Rs5AZoF8juSROZfOk6hlzLGcukB3KudcZQnHxPFNCbUEAZyPKNSyhWFdhORrHJM85Con9kpkCXy9HNpEQqXqdGIXRWJdlxZFmI7XpjtnjQ5uHkJrB1BtI5Ki5D0m+JFoeiBiVaUT+wCkBuDBYY/+8QRfrWisNlMh/vX/9jvla1/9i9JLgdAGkGzBiomZsWi3uoozdY5g/PbdO8v21krw/+z4XJk2O8H5fspGGXBoZ0knz/EZznkTDukkP1+xk5QcDJDK72hZKP/ybTvL1OhFMnPIo/G7dShmXKO7WkhX8TIRKZHQqzit3VTBN8HtXiII1vWxuFGFgXmClAjWWLsdBBfLs+g/e0Zg29U6FVk9f+Fa+bk/fhn90tnyjx97uAxD5fjNv3qKynj2r3qmE4AYUC9eH4OetiBFqy6MYZAbMxdrDmSNAOqMen7anlIanLa1A/7sB996qNy+5xaeqbXsRh/3zLkzPCNFcziLnusboMtpLyLJXQd5Bjx/8LWvc1adLp943/sJ9Pujxe1692QNYPmctul0LXqW+6W4v12YXG/yTL2+nc1Oc53f+fMvMi/amWWoE1uQ1ZpAqaDircrBzPR+FTBnzcn1osjQrFYqkD0XkkE41cthDyrJNtdtdlqUohX2qrYZYZPMAIRdgAtrICqoYgDFfeuEJvqpQ+xvRQTV9axoDTrC+Awi43VwVTnFZE+sZeCzQrJPmxQZDBDz2gnzTNXH2Yj9n2Zc+8j8DmBPxsnUqVk6bStRnst96ZgK8Ln3UnHAc8zxTdpErAEW5BByZRcAtyIY51fzZDjNQ0RhUh0gBkDhbwn2tBuBaNYOZriPdWCf6fjMbiU4keutQsiufyUQkY5s47Wuv+eGt7h6v9L06Hd/7+ppIncHXifyNjptjCOwbjXWcTT1hlhkDoBGd8+ePWiXjcagOKBKJPi+XhbsJIvHdLeDNEOatI1JdZqWJGqzsBc51D30PNRa4IdYXT4gpI7eoUK58iAGKa7QwewifgAAIABJREFUoTLNbd9Z21wmMXYYUv7JkyfDKCbnUkMcPc1ZgKJyys6k1p16k/IihtA0s0vNRatHWQyTM3MgiUuk3NH5w1SoY7loxCfJXtqYDhQT085h60FlEYoLy1S8CfEeXnv37i3lVhzhS6PnQBvXE8lgeIwYuQcPj0SUNyNQrhG4BFq6A6enkpmZi4hxhuc7B3K6xEFNFqhcxtFZwSBMUXmuk+xnN4m26DDK8cpIBgffxRnCu3W84bjKp7FrixV03SB1tx66tRx+7gWqN6tNUaUC3Kfy3OooRdkJ05H8fQjpq3EOXb/cwMkj8qAzbRFkeu5D3TWr3bPKOTigVnGweCqOU9VOTURTTqibVSrBOtJZfXB8b33bQ+XA5m1IIFmFDKq4OFV2DW0MB9TioEE2pdGuSMsCiHYrRRzLhx8vV154kSYALSAubeXEDKL0x7hXNtGP7+0vh3pBOHDe//j01fJHs/Sc19hT/X5gz/5yxy0345BPlCeOHKEAjF7hHDLr4XsNsy76GBs5lccJaJZAJu7vW1/u20IfcVJur58aAVUEYaV7UqSE8VyH4fqtW53DCYUD3GFE21w+98SJ8lITqD2ahILrogZGiCLqpmTVq2tVrcCuWpyAOioWubTjkDjHWgrXiJ2SIJ6Ew5qVrc5FFvIEalcbB5FQ56iJtfbdm7eU77hlZ7n5736iNHVzsLL3lm0GoWWRlsF+8f7dF86NbR9j7jQ8Ec7jxOkt18hVoFg1cp7BSqbD45q1E5pGpTGFH8aX59dJigi7Tl/5vlxPOlVy4xoRSu8t0+iRhWFlezAkkqOX6HUr41ZF3BHoRDHCdcmRdGJ9nlXmOR2bqKTXkQnOW5VeSlpR5ehW6Ej+F0Y30sBXyzRo+E///C+VkxTRLRlgB3aFhAyBtftCR8QivFUPuyDtE1zyOeEYM889BJa27521LzevuXPfHvYbc8mamORQGUVu7YPf9/Fy+x33RNFM8rjD4NdISNxjVCnT+5xnSec9Hcdon8u1kyMmNcADP3V8feaUrMqisEauZxaUJTfUw84OX/5egMGvdGbDceQ+4v743IqKAx/V9GED+JEHUs5PrCsc28Y583eNB1zMiziTYABjuYQtXCJLZJZFm2OBSys2gP9fXvr858tf/sXnCNxZT4zTvAc0wMl5UuwnCequgaTtpWr9w289UE6gRNLU0VeOozftTY6xVyf4Po0j1EZ6X0dylPctynnTfSS7ZNnPJzatL+/ddI1uVQR8FMpwuqA9Cz8UiZRWggVpCbboXaZwqZMAtRnprBUoVm39ZPQcDygSrgnl0kwPtxBcqCPdBIq64nqwEQkgRQftL18dWSm/8IUTnIV95QfedUe5BHfyyy+cphCJcwXeclDcGIOjFCXN03ZYECOd+GwkkHs3Ao7aCe0C6JDC45lWzQ9yUgDm33Hb9nLfwbstvg5N5zYyaZG5ZfzbcOgNmm0O4rlj0xF1kacZ41//7B8jGTZZHqQA8sF77w47dmURFRq57QZD9f7KArcMPqW7VUipYkoW2YAIYxv/8AufKy8QOLQwPu+gg9QXn3maoitpV5U0XayJ+r+gxlm0Vxc3xokmulun2kUWo3ufWYn6wMyg2uDT/RAqOXzlmvfnKutIQKE0o5esi3bCCfX6Om2eeyJoZvZ8TXx0xUttJmgJXVaVobXRfIav9QmCShVNV1pCZ1SufhRneyZKe5PyoMxZbXcV95/DN/As8VqZJQr0M/yRqoGHr/d5gsPJ7xxnfatU/5Ev4nOooKCfIDLqRZXIlDYWzqcqFPU6qWxr7WTECFWfn0hoZsgyQK9ecd0JvY6cNvBC62vktRvR0PojHL+vNH3ogx9ffeX40YDAHcibd+8rw1TLGVSchAciD20Y7/rEiRPlkUfeFWm+r371q/CVDpXTI2foLnK+HLrllnKJ7zdT/SyUdoGUs1GASOBLXPvYmVNVJV8gCRWxvQfDv5N0dl87guwsHp1Qf29niF5ShnICHQSLOfyu4+licdBDUJpoy98nGqCR1AHUaPpa0VcH0JRlcqUc436QtksgensQC5+R08chIPrYRDQ/jdGbgLs3y3UukEoXzp4TdTL9GWRlUvI4uh988C1lFaL5HKhWJ06ayNclxLE9zLwn7+MQBVCn6XtrpKPj2a24bSxk+8xiuHC2Xz52PCQmrmIwQ04BKQ6FiSdZOC5S5Y28nlX1Vu7FwcjicR9FfOPhJPROhCfHcEnkNBZSRUTuYQzGeI4IdeoFFqnOCA8U3ue6/LRBBAX0zUM8upLYx16jFbA+/DP+bgMAI2kRTvtomyLUqERqTXI6G8xUgJslNnsgpYwphsuP7qY1YgvO+u33P1h2IJ20D9HuKVLag0TlPawBx9Js3maCniDE40yJRO3evaNMfPXz5dqrr3F4z5OSpNtSc1/53548xuZtKz8GZ/PWAegKaHf+wcnF8lsUJ80zVvZvtlVoPxxT52+MCugJEIgWeEZXOWSU95I00sKzjYn4UAn/7h0D5a1wwDr4+YWXz1FJyQtWpuE0UQmLI3v3oX04lMugs0MYu9GQ1Hn+XCm/deRcWdczEJwiC91Mo1qpOEVh2nrI9J0gGEa2+m8dPiRrqg06ygzBUQ8HTFSzi7Rbxa7pXbK7UVUZn5zIPLCDMyTJnNd2sYY+tnVzef8HoDi8+xHWBAcO+yed0DjQDU6Yo0Cp+ezYL7XhFb0ODp9OV4MxSkOThi5TpuGMmq6r11KjA9j48xoywweFUgLr3cPB9ZJRts+VWZV0ptKhnZmdimf392F8a+dWw+XBnU5xGrJAh12HtmAMNF8Lfp1KFM4s96ID5+u0DalY4XjogAdvMig711HWUAXhbzNUJP/ir/5aeY79akpR6ZjWoKuI1tiYwiKsimtuusuMjfyr9XVQaLZIZNywfAdORh86wxNof5oR+b5PfH/pQmWhSu9VScW1A9IUqUswaBxVB6l0BtPJy2CwcY48JP27X4lK+7NjmlzPmAedlRotSsQo5fSyNaLXd3yvI1I63V6nQuLic5U20rZFi+VqDBtTurmerqpOEod6Feg0puAz4AjuaMQ6IkxU98KZV4NVfU8PW1uoruPnERC53/z1X2G+SZPT/MJxPz97pRy5MF7OM48tFGPshcP59u10rwPcmAA9fPX0OZBPMlJbd5WX0GBWm1X9Vh3EWWwC8EFwa9WW7EDK7Ue3dZR7++DrL1F1jA3vIADdNdRJ33Q5/wYSZJNor9kBr32JjM46CpiayW4swu2VnnBV3WoDfhwCUcwVUI4rrO0rBMMGWtdMqZOtmiLl/sSFdeX3npsrb9k3VD708AHoQydxmnGoL+G80UHLaGeetX+STklTV0E0uXYUiTIma8Fabgi+B+VEVFkELjjFVYGJS2ywDa7ru+9lLW4NFNtzQqBI6o75y0DOWGvzADZmuboAoTZw5p6n3fIffu4LqLpMlLeiaPPg/feS9fS5kBvDzovMhTPUsGbc5xt4f9oBnVtRc1PMtj793J/9aXkccGkOTr/A1HnGWQLRFrrRTXN2639UPPqavhM2QJUF109FU4s9UDvlBjDSNzLrklKPrjfT3TqwXikd5iyCtNAohN21l7EbKy5nfGcOQ2u0LnwMe2EQJj+d7732pK+zp5FNwLP3zLxK9iPa6vperum+kXMbtkekttYUN7OZgX/oNzP2aqq6lwwmU4UmgnwVC7hPfQybpTRmruze1oGt0RcISSs+bxaHNgIg/j1EsHGO4m/BoXCi9fgCQK1oAo1facNThikD+vxej8zaWxrR+Pi5tl03XDT/UY9fBYzhhH7gAx8NJHQWJ8TUQS9OyDa0FTsgEF+A0L1p0xCHKX1fgXhFKoWBjazuu+vuqBB7+vDTRId0UwDtO3iQdCY9aE+ePBFQvo7YybOn6eqCAK9VZ2yEjbT+0jm8xmLbBgR9K10/rsABdQBFXAO65iBfYPBEYyU0KxkkmugidwIjnVZrkZkqOkdnHRejjt4M6fjcmJvptuPrxnAQN5CSdTFP4xg4gTqyl9DZNO3pRMvNEwHYSBrk1JmzpXtwa3nm+Ak02ZDDYNIVrO5hgnfg1LRDLI+0G46XQuN2Z3IjT8BptM3kDIfdeZxyOyZZQSqH0M+Y4yCe5TPssuRr7J4zyd9PkZa4giM6Q2Q+H3xL9OTY3HI/5+GNLVjNaUs0u5mACoggRhpTuF7E2QiRDRHt51jEFlW5yvzcRVHUONqSIO2q0zDKg8WhlFTOJrEHdoWYUUQE2mpXpESbFjAGysMoPSMn1MNcI5CHWhzszJ0bwjH09+F44NQri6FUVQ9cuG2HboFHta0cBAkdBOFsInLTCe2EsDIF17YbbtKAvZe5nk7pGGtuNzzNqce/WBaffyEkWXooTnoW4/xLJyaj9/s/onp9Z8cCqYzh8hnaZ/73cZwGNvdg3xA0kl42fTuajsg5EVxMI/AOXsu9r4NDyzwaATMUc9zHMkjoASqSH7tzJ2tvinac00Havglpwk1Ici3C49pF6q+r08pDUNGt/aD1V8rTOL6fPTZbroC8TmG0lc/Q4OhYKm+1qCQUn6eDWoluc4CLfIoaazCsfMVhjXkSkdOh0uGoUU+/RwUn0xZIszqPiturXUm1//fTJvZ9f/eHSuftt5dx1s8qBkivPxAnDXZNixnn4Nik5mydFvcw0ph7QEWUWzsuGfGmsYnUbG2cMx1f8dvqdHnt5KYT6mt0OKP4iL3gWon9FWu0SgX72hSs1y6lnFOm1E3DZTbB9/nc0YPan0WPRCAjOKvQ0XS4ooglDhiRhiogyhRSIjSVhl5VcJmOlc+XAVWmh4P+ELbUIMuMy9Xyi7/y6fIE+sPK5WxQPqbmTrv3lrB3FgeYNl6i6nrBwrCg/YKGcqBeZc8uMV8b+OyupuXy2HvfVR77yMejZ3wIwQZtptL0vJ6+rp7NwNrmHKnP6u+0Yfns6awncpJdX/y9Y5r0h3Q0s3hEW+Q9Z7AR3e2k4NRyTvk53k+opcThBipdS0i5Zny9jkxQfiwoEamp0el0NL2PWEPYGYtC8ivnJjmiwQkOaTPPYVuxguTohBoisafbWEdt8JFswzn1/PPlDz7zW/iBC2UHWqzWAbyEE/rU2dGyzOcNcX7tpnDp/bdstmqJQJPOaDh9MzhB6kzONHeVC6TsDfTdS6pbLCMdZKZkibnvQ2T+J27eVA6tmy8nz2HXQT57KVSyOLENbrpB9wxNLroIKLoRyl9YBqEe5OziPq+GhqVtpRkrn0mnmg23NLtcJi8iLCcSJl+eVPsKLTin+flLlzvKXx2bLJ94+FC5+6bB8tm/IPvTvqVcwsaswqN0z81xr+eQVBmjijHOyRjPioObjuiasyD3EwuQDmHOifv+li3d5bvuO1iG+wbLIBmh9SDZzVAKRD51mFWmMdiTBzYOl3mIDJY0nxdefbkcO36KrFZreZgK+QM37QsZRTtMGeh7PovGR9EmfoJfBnkLAAo225jgLDXD4TnfiwP1+vHj5fG//nJ5irN9Aie0j7Ms9JV5ps2c1y3WFXB2NPN52hFlh6TuuU6XLcLhCeXKZwDmOPv5AiA6YQI9qbBx1dfp+Em9C2cOuhtjaqbI4FUFmis4f47pWjaodqQiqMKm2wnPr1Aa4TeKxVtfYDGhwZwBvw5oUOcMACxWxE5IuRCgiSJJfjcMcCBC6Vkb3R1rgM1xm8BO2z5VNNSxc88lGupzW/zreZ52Wkc2sxueOyH7Fba2osZ0QhtZ4DOkFVhX46iZMY0F6gjWmaU3AxZiHCzwqgGpDCCv798qK3XdYb0eYFaFiJVje6Pj6sg1/p50/KE776e7XwXpin7qMQsT2yprGm6mEjy+xU0Qg2C6mQ8WSbIIw0mXNOvBY6WfBGCdI2/C3t06W3OQxyMd4P8CwqaKlYnbTMrnNjifrThWCrlvtDUYWpsWc8SNM3ADVJd6mB0/caoMkZ7Ph3ZCU/qpf7CSxvFwdjHoCMjDMaW7kVZoii4beRghqDumEe6F4xhIoQVDISKuALPafWweFpAk9sNQEEzb2DO6G6OzEacORaHgZXb1EhHjALdxj4M4TrM4TVa1zbpZcGxHcXydWJ3dIWVcLl6MRWeko9SGzrROvZtLzsylsYkQKh/HQIqC7d+3L5DUXoqvnj9GpIihWo3NCE9HUWxeG0Us0QrBbg6glVIeghYjIiehX8mJ6vCPtEV9wEXkEx4KkTxzIid0mXSKm8HNKXFZ/k0lvVR1aJACYDWiOmQhYO2G4+/OQXL2fG1GvFF5F2u9QmtbUBXoJHV82/0PRJTbS9HAVT7n5qH+sg6nPjRUMTC2pjRG00FybHp4rnOf//3SCUXEdLyk+GcmVsofzRDVwi36waFmdEc55MGZfufEQvnsFMLHRNI7h3eV/cM7cBagZGBEn37xhXLklW+zZxkHOkjcvGsnwuFboEXMl28fP4lRmCl3bBsqd/Vx2LAuf//Iy9Em78FN6JuSel/CMW2Dx9oO8rFj22CQ+3tAKP7sydPl67TomySV1QLyWq3vqlgjtMc5iFaVZanTNTov7h0RcA2uX6tyZnltNEpgnxidr3Cd2MSxnjkcazQzWuJqNBn7Q9zD33vrPeWej/+dsg6+7TxrZJngrnE+PPD8t3SYHtZioo8psucyiM9Jisaai9Dg3NXoVTiSHBSxfhJZr9HaTAk2Gp5EYDOV1FjQqOH37xntuydTGH2OuciDJdQyTL8xJnOgvH55HQ1vpqbTuVL+xnXUeDAnCreGjPAMNq/QOcz17fuzq5KHR6J5FQrtaqyK72YoCvm5//TL5dWTFGew16NilP/zsNmADZR750Gn1NqcVbZ8p2Yw3tvC61vkFHIQ/LMf/nvlnQ89UFW9R4BSoSqecboOjmF0LWJOfNbgUIY8SnXI+veKI1rdazrb4zgP4UByD+mgG2SEVI3bne+Zmg8+WT3+6ahkVkmn1/HSWchgqNFR1GF2n4dN515Mx0chY4Pzmch9w3KKKvGkPCSQ8MYDyvPRMfRaPDVqFmRyOJ+acXT1kew+1kqNwlWycL/8M58EaWouwwSmIwTKXzx1sYyDylFmUAaxVVs7mspjt9ODnXPoVVpdUtVUTmKHm8mSXAQZnWP+KicUWwMIoBC8c60TMcC9fnzjanmMwqRlzq8B5LJM+bSh2bqEnfI52lB4UdpoPZX5OrKriNj3ciZcpkhW4C7m0VQ29Qy+fklkEU3oK9zjOoKPOdCFts6BcoKz6leevlBWWrvKj77v7tLdslq+/dqx8uJZsk88q1kcwZIFBuAE3ZhmKeF3X5v5MjMZNsRAsmGfpiPV6ASE48q93zLUBhL6AI0U+skKdPPEFLURrNsyNhRpAEJsxbqMc/nNbz5ddu7dV14fOVuOcR52Mtf7bz5Y9u3eUwmoBw9Y3W0VbKr6D22U9LwwK6xRC290St1vVRpYuTOKBgFgfv13frscnxkHzEHzGqd4HAWBo6jeCOzYAV5qi3J3+h2dUAYiAOe8tMjXAln3X7XvOfvr4FsqR+ztOsCuMi2KuBtEeW5xD2akah8jsgoMVLT4bPzyMOXrxhS0JAG59tX5uRGahl3xBObidSxg1XEm8Cuio1gdRHpO6hPZ6MFz2nNR+TSbTLjHo3YgUG2zmZqGKsCOdHtNW0lKzRrPNepYqoDaz5FWImXItsL6Y2HrvQezr9gFqWEh6M+9+wyhSVorCQTP4E2+Yl3x+zdHQt/0LfHLtXOlfm+eC/6tsVCa19G28857Qx9ANM2FEdIyOgEiI+E0yverJi76ltaGZj2v1ZCHN22azok0FcNr3cSewFER6YSxUU0dRLpWdIC0RDvO2CCb+G0H9pVFyLjKTbRgJJwEK509YOSF2nlHYzhP2iIr9BNJ8ZAIuF9+FvcSBtl7MTqpCx9GL0FCZwO7+Lp0cHgu36MTKE/T76KnIo8OnEjmNMhsO2nSpxHQP4oBsDOOfaC3YOyaKEZy8VukNMRk79m2HT07+tDj5zVz7y1MdjihOJXKTMWiMgriM3ss8BIhsfqNxWpqfgsQuQfHOFp2C3JmWdh29lENrZJTIGLydwy13ZBG4KZNU0G/Cvnd6nMlT+SRSXgOcW024Lx8IxePc1JHyj6bBTkOgLz7OPj4WY5il3wVEDrn2Ne7gdPRyDRB8nISAY00D4ai0jGrI0R/x7W8RjgsoCw63qHhRlp6Azza/fe8BT7trtICcmCabQeI6Hr6ueu8yZ3RAeuHt6jBCMSG10x/44ulzUK0FbrOoFrw6lJ7+ZVTFJuBtP4vt4F4Xh0nLdZf/gB5pj8YQ+4ITtFg10C57+ZbywHmeI4D8xjdl5588VmcMZxoUI9tIL/3H6r4oscpPLgwdgk39kq5h442G1ibXyPiH2pbV942SE9qqu9n4CkPIycmRbibdTu8pT90YB8/Olm+PtlJ33d5lVVFcyCR8mJxNm2w4F6oeJcUZ8nLhIc2wfq2v7zrbJZgySDQ1JfpXXe9enXB2eRaEa2zBkzxhDNlepmI8XvoAPPoW+4p+z76kbIMsrCMXNkS45apq6j+rB0a57ObwCuqQ712xC6Vjuia1aiNWR5omVFYQwZcYxq9iKKrgy8doTRSb0RmGlOvKeMWa0fObE1fqdLNFXJZITw6ndfTyclBjKAH2+BnZRqq8eBVoD8cNp7RgMmf04iH8atTeonu+m+NtHszEdAQGK+NfmU4w5sIKsMKWYlLaPr+wqd+pVyAw7wYCgOKjVOUE2npyvqKQctRjorjeG8Is5QebNy/+rEfg/95F+xCD2KPf6VmUB7xYAh92QptjD1V83S9jzg4sQpJU/Cjcuzdr9pcU6ihEygXmO/VWqlkqRqd/LSV+TmJhMa41Sn7sFu8P9P33oPostfxmUTko/qYn8+eORe2NIC0OkBJ57UxVewY+N5EQHNuGh2oQO9M84tmMXQLcuVxAps9mzxMVUcAFW6auFx+6z/+x3L0NQTp9+woz5y/WF7AwbPH/GY1PHHi90EB+s5btxBUL5YXj4/QDpNgkSxRF87Oi8ivXWXco66a+bk0swgn1MI7swI0I2D//sPd3eWhHsCO9pWyFUUU5QC9KQMCM2oWQ7XiBIe6DM+lOKDyaur++vd1tvQUtSbwaJNHGlzhZpxU7Dv6TmdoGzqKiskp1D4Oj3EbV2fLP/zA/azbtvLSK0fLa2MEqgal2PppMjkzOHoj2JkZ5LzscueacS/mGCfyXKU5q7/55T5IlLtNSb8tbeWxt96BVNju4DES1uGEgthh166wxjVyakvOL6yUw888H7JTR0+eClDnobtBQNF5Fm20BqSp1qV0vwnw+FlRaR7ncVUw69khMqdtMrhwHGyccQYb+7t//CfllZkL5RZUJboJ4p985ThdBEG8taXqqXp28Fmez3OADpV0nRS5CskMQX2+p91ZthrcIkI+Q3Cnop24fd2/aHhTj+Je0hREH3ptKyOg++l/MaS1bcsuQ5WBrNy0Ko3tLbBGRcwZt/XY007OfM9190TQUqT4+b86UMwgLlFr6SxW9Xfjk0zhP0TWArTYzof6VY5jBpIZFOvIzhJs2eJVQG09e9Dz1fGppCQrECxalQc/3T73FdqrTxJ+gWdHfV7nc609n0Fz7d+9MTh842tjPMI+/k2kc+219d9dh9VKvD6ODf/8StN+nNA4MGPTWwSjMZMIL3euijT8qOgNLDm6NuQRszc8TB4GcWM+SByUlUMbkxZgi1aKf0fxIxPAZxwY6Cl7ccRWgQz0aXVshNzDMSOyv5mo6xmKSgbQdBRV9JqBIiKXFNA1UdcY6KlpYiP5Y0D8psGVUMn78HPDCcSpGyey9m9Wf7bzXiMRNe90cN1EOo4XkMKw4u9F/vbS+ctszl4qkdGNs9MJnlwnqdzLUBU6dLhEcNDv2UG7ySYWRA/peqvZ5V1Mu2ks3IL7Kse1h/TwWSJKe1KLZBlZKw9ix4wN6qJitM7ibKl3J/9UNGQ7vDHHdI4o2uduoxJfLtM3jtBFCERxDOL+OhalCzpCKDavrSWD46fDUW+qiHrqpRDNWepISE5oL2lh+53LsVE/TD6qY+cBFL2OoyL5+txHitjIi7911jw/7zGLstw8VmfrdCvULfdUpEQn9B6q4/tx6vfDjTPlPtCMQD1FSvJmPYQ7cVwNQs5AUQgpL/he1w5/tSwffw2nH9I/4/nyUmv5JaRMhjBsP7qvuwy3EcGTXvvVlyHzX+uFx7uuDPZsLHvQAr394E0hGP3to6/R9vQYjj6HA5Xz2/uHytsxqNOga9964QjpegIhxqiL/9fDepjBmG0jPX/3xnVU0bM3aAQgx0+t1s3MH2W7YZRfmWxGJ3SZdJ6pvGB6BUfYNJHIqNwtdeA8nEwvDYOUmJo6B9XgKgZ2ruba6tyLWplVEPEznRsaoR5c7E+jagvtQpuWgKid6P9HqL6+950Ple2PPQqnjfngfclrDGNiapN9GKks5ti5sk1pooIagnDU5POZVqvT7GnQ01DkPg/ELYplamNS/5AoqMbSdRApMV7rHk674P2kMY1315WaOjX5eem4NBN4BsleZMI1WdNvwmnCeIvUuZf98r2RYhdNEL03bcm8+J5AF+pDurJplcPteyJI03DrNDlO9bP4O7UNdZh1ki1GjIpY5yMc+KZy8vTF8slf+EVgOagHFgq5P3y/wZduDfMrKr2ivJkojak7UPSf/Tf/Cpkfii0pLJF95xHdxoFrW74FNC1Ve+i00MM0ofaYZ00UWcfHYDqpET5HjrOv024mKmpBmK8TDdGupfRVqhDkvFTca9Qg6namfuaa416LfHsvUezB86XGqEL5Hit+brRBBaWMQkrRpYZDKZ3LtQMtUvHXG5s0Hsxrh59+uwGSZ47oFeCDWbKqko79ACe0C/53C9Sav/y93y9HjjyNo7ZcjpJaP78EDceUPWJLarpuAV27d7iq6FDxAAAgAElEQVStbN26tTz38qnyOrZylX06QWbLPvGjOIpEyqwFHDvMsW07DdAEXwb5uB8/OFBua5nl7GmmepnzhAAsQAHQOp2fuEuyEdorlVbUmFaSacHPwcZ1EBhOiOQydqG5bDYD2s556ESLdEE6zX28AoXgGsoIJ+htf2Bbd/mB77ynPPPcq4AcLeU4wvSifO3Yeb+fILt2CSmvGZFQMds6lZpreg0g4rMMep2PDLj8W8wvc/C+u3aUx952F9Q4+PJQoVppGYrJlIzO60WcFYe/giTUePn6U0fKRYAYC3tv27e3fOfDby8bkRprNYVsm2EdQak5BtE1TSaCTLNn/C2QcmxPnBcGe5552EVbko2cPlt++dc+Xc5g+zfSZOAEgcVVuLOqCvThLNrhyj2xpNwZ4y39LQq6PDsNSvhyTKNinDPPc92ArINrefZWgFglkaQIvnZUqo40j0EyjKMoDszKTdc26aXwPTopuYbNMtYB1VpgXftCVXtanpv12MUY99vfXl+AMVchxTVgkFbppldpcf2UBQKgVOCZ55k98wUeImMU4Bua1JzDOo7ptKVgfdozgxHHUoqgjmUUwHGfjm3EvG4TszmCf4GsWmiHMyoCzdkeqVJ3YTqctX+Qtv7/y/e8ZuM1Gn/3Zn/nteiE3nHPDThsDHyUZlVomV8VT7OCqvNQaURAGlM2jShKev0xaPUCXYfzucqBKfTcjdj6rVRl77IyGz7ltm3DkY4X5h8k9a5TqeM1Cpn2wsXLoE9ES0z4LNC+htS/jwLdT+OgbSHV6/tMe28a2BQLwIPJ6MtiDhfG/v37y3NwieRknqHyXw6rBjVOVYuQOFB0dMOZpaPRLGnvIyMXsTNXaSHWTL/2jSpuhUZcH+jrWZBS/eqNvOdWNugcYuBK4Jw8dzY4sOrDLXBvIpAWKJmmm2FziMY5xsNw9HrlfeCINGHM+hHAn4cDJApov3jvZzPP5YHsBtJBcRzP84zqGZ5FWHtyER05vp+fxoCQ8rvvttvKV595rkpnBYJdRVVv/IoFocOEg7iBxayTJPohDUMSvshzViybZtEIuIE1ON57HP627KsXuteP1GrdLcpNITFa9OQaCMMq6HErmokPf8+Hy20bt5LWWV8unj9b7tmN9NbEpZCvUcxdekQPKY5IweIwTYBkbzj+Spl87rmymXaaQ8zBl85Nl986s1CGQRZ/dGcPwssbqU6fK7935kr53CTcWJ7Hbkn7hraWO27aT9X5tfLVw09x6MB1Iq5v4X52bBymWxNFZRjIbx9/GXR5Nhxt0xPRPQrPYBi86pFtnaWvaYGqfagKXKeTituWmjtmw4SXYG88OUPgIZqVe4XxCkeP8Tda9vCOwx0D457ohe8k7UPtQe2ZUi0WQQGqQGZXJ0+VCZED1gRraxJHvkfdPd7TD6fa1A8NXMv3s1/u+aH/qfTfc0+k0KxiNc0dygSsf51W142SKFJP3A9ZsBNOmahTINpVKiv3dBYKpWMm5ysdFIObKCxoSBNl5X1wNlmrIoPZZzwDlkQ5AyHXmTXINXNSZ1e8nk6S36XxeC9VQWEle+W6D8esRusCkePLv2vg42f5t3Ukn0UZOlnu6bXCjNopzcM5HFvGIVNcVnD7cwR8PIfVpIEIsk98Ju/PQsDP/flflS/89V9SLMJ5atQpl4n5rGRVrK1Glosgvgsu4SDr+t/91E+GXrC8bQ8NZdzkj8q982f31iKfKxe+HwpRIEkgGpE2V0EhAHZb+laoZvKu7YZlSi5T6+EYmdWSiyiizjXNvmT7VMdJJz7aMka3niqLJZ82in95UwYTGaxEISX0knT2G7ngXi/eH4nsKn2YDkgW1qViRiCgdeYsUDvlkBq+cr0FQl2nUBc5uK+CJFYpPOXPQMUI6i0UPfVX3yyf/rX/ZKskeOJoDOOcLo5dJGPVyt7uoPAG5Qw6oO3YMliOnpssh187hbO1vlyGU7mI46wqioVmKqNEF6U47rBx2MGb1l8pj3aulDsG1lPI1AOlCueIeRsZQzM4AjedF2ocyLjYGOWiUnvYbmlQFmRaSCZNY5Eiw2ghTBe3dtQ1XqHb2+Q1dK3hR47Qivos60GFFdHGe4dayyP37eHn9vJXXz2MQ4aTIiBgu2Due66ps5yiW9ISa8HUcWhoOqbuD7n80qTqr6BB4VFZzLbCHtlA6n2KvUCn8fI9d+0pH3v3O+KcMeiJls3wbI0RJqne74Qi8Nrxc+XMWfSmWTunXj9L8DtZvvcDj5at0H7UarU6f4jxnQYIGkcxx2xcF2vV9So659xvJFifs9MR4+q9rYBsJgqvvvUrL79aPvO5L5aj1APM06QlnClXEc+2CbR7QZtsZkMqhnYt7JUUpgqvtFtVFbDVmTidTKl4fj42vIOsktXpFuCE/1LzRCuUuAZrwh7wGzMdwQGt/kt+emQSo4DIjLBenueDfEfsAJtyE7bHUTfFHhQNbKx2TDvkeS6/VkDJ5x5A0moD43OWcZVO4Nw4VqpsRGBYBwpyrk3x+9k64BawmgUIJ9sgXzqW+ycy1bVOqME646C9j3PXzFKdCYvMdjzBjQCEti+D9LTDDk0jon4DuOiw1fa1EYBMm55BcHV2X/cZG23tGz+Hkb/RCV3zjmsvOT8wbyw/OF53g+ta3Vxjuivf03iN+JmhaKa7jJ56O5XK22nXuQMOxQa+N9vW0laGpFkV1b5MNZ4pyG10ebnMQhXR7Id/eZoIyo1n/2cdNFt7ilooE6EjJeIj2miRjALTVTRUAuE0KpZfo3M6QgrHaMGimlgEpr3ZqKKhRhwXiGgfP3YKZKwDcXpJ1nBgaMjaByJnhb0c1SVSyR4iN4FY2j1Z7UulS6ZZOOvt82yqjEMqBPaRoliCgD3A4vSaoSKA4zi4cSOtN6UeYEwogOgnzdpPMYwiwqIMHgKT6sTxLDrIIhNzjJFR1wJGTv25b377tTJV38c3X3kd3ToMIQuyEWVag891PyKqYy40EIyBVdpWJWeK3bmKYpCac5aIjJ8tKueXEW6VbkKKhHuU8mCLyix+iShNJ0v0w64mzN3bP/LRsgskuZcxPnPiaHnr7iF0/5ZIbU+RmoBfSrDgHIuSKq3VzzhNoxPaij5oFxwvi3xemG4tv0eqatv6hfKPb+ovQ51E1bNL5dPH58s3VjCCGJ0epFIO0aHp7gOH1KcoX3ziG+XMxTMRQIsSvOW2ewpNAKmYny6vnjnOQaTOLOsYmNjv6zhkdsMFfdeW9jKABiCU+KrrE/MyDeqiwTB1dWqhvXz5wmqZCOeirqz2ILdytdaqcyyzE41OShzcgcqtlu2soXGCqnle34nhtNf4CujMfKSVMEZWwqubyTXUOzXNt8rh9oG9u8p30QJy50e+t7TRKEGx43kQGjlfqVWn0Z7ACGqYN3JQx+fqMARPuNLAyzWhl5NpvbV0MK/XsJhejO9mF6TuaNBqZzKDU6/rc0b07wERaPD1PvFeU4cxiqvY0xrKRMgaU77h8GE8dXgakTRfkwR935c6l8lxjNQclA/3SOgWO3Z1Sj5/5z0lKpj2yetG15Xa5lkUGTXqfEbFF69k5+JeGa9Ml8sj/IVf+i/l2LmLSKuBMImB2pgAJEdEzFSZHb82wWP71//8J3CEtsS8BB8pPlyZGjo0MfdR0c+cVMUSVr7Cj8cmREMDvtTzEzmJQjL2dTr0lT0VfeYQ5DOVAItAg7H2NfPYCCtypT6lGkBog4JCBXrtYauT4j71+UOQO7uhVNSrdER1hLNgyefI3tup3hDFU+zpRJsTgKgetiFlh43N4ENHLosqkg6RayLWaYA2rCmKjkK6ivE3sFqPXRTZmnj65fJrn/rZskiAdXhkrFxj/GBwljvhdvvccwSd77h1D8V6M+WZExfKQlM7Uni0JMb5u8zzSIex6MUWnlOsTQkPoott8EMf7m0u76Uy/qYBAhEUMboQiG7jkHdPuxRMsau5uQq/fN06NFN57xTSTzrJbTgYollmYFbRDx5HGL8V7eF5XvvKZRxgkM0ZKAbncIYVtz9vBoPH+9A9e8odhzaXb79yqjyLPNNGaEvjgBiD/dB9UE45NYZ6yzKcTeaIb2vp9lgHZijrMzlAB2kYoShEepj/fwVHy1qBfhQDfuQ9bysHhzeWLaTAo0sSiIcZL1vYGghdA219kXuQh2tzhG9961tk5HaU+++7K5pVXGWMrHJXueYsGsvPHj5SdpLa38IZaLZPupoFw9FZzaAxag4U56/aTyqndY31+vy3Xyy//YW/KJcFigQ3Pedoha0EXTu+pv6B0oOuZ/mjng+uz2WLnAkA1nu46PTzzQp17aRSiV2k7g/S217f4Sy64q/T9GY9fsWCkll817mzIDhab8o/1p5JmUpnswbg0h+KNpu+hoBPOSYdUTNi+iuBvHMDSXkQUHJduw8iGOXB3Jem50OJg72jnrhZDWsv1nR8uX4VlFqUa/Em4ySQZjdJxszMTTjwdcLTh24M2tzH6hZPwMXNrmShbAN44e9WQ32ocjDzuXKvNVJmwt40ZIz+Nic193Wixfnv3Ov5OXm99ENin8cZVC9WxertmNR4gRt+rknPeYEbHiDQ679ZAZWvafSUbzBEwVGqOg60QqRUS0+dyi2goR94KxX3anVxgxdxQM/TFWkLxtvFFNuJ+3Fiz+NMOiF69k7shlYQrTp9plEfAx2VJxqOk23dmCBRRfsyD1Mxr4NgWiCiLJ5BDTONsgeoFfWieEs4AQoY/+HXniAypC80VdxC7utZgPMgLtspdpngc9rgDaq1uZ7IqJ/0Sycb2YPgtWMnIpVnO7SL6IGa+re9p3pdWzlgFCyfw/HaTg96O6x0k3a2neTxoxgfnNTdOzehMcdC5t634Tgr7XARXmM31W5uctPvHkCXGAv5MiPj03Rfmqel46by+cN0+2ETrzUpdCM3HAbXFxZpChZnp4cgaQEPoajOZj6iqrCW13FjhVguDmgYkpp7pt6qbQV1VK18zTnX0MRCZ8P5mhUdKJDJNgp5Hv7ox8ouHPIroMFNVAvfRBVBL07iGEoFbYyjItAGEs6d1eYrtkI98tWyevp1xlnJofXlibFr5f+ZuFJup0rsh9EJXbc4XhZaesqnz5Bav2aRkh0yCG5Qefjwd7+/fOvI4fLc8WNsRrnH1X32tXWXPVu2cRDNlkuzk0hzIQvEQadolcVL10AfDg22l1vWI6WDUP1VxmB400bQE2RTQAY0Ij3dfWWidUv549cuITRvJ7CKi5MOTW5ux/uGVDf/doxdC922OzVy53Dt4942koayecESz2/EewVHoos1FOOB4bc6vJmD4rH+nvLB9z5Qtr7/I+Uaa30eZ1qnWLTVKDvQLBFrUz3clwGbX5UTWu0x2+2JksW81chkOgWNxiRk1Xy9PKPIil6PoDOaTkQm0sV1VanP7BgkQpCOSQar6cCmBIvXCE5xnqb1mk2ENdBd+Zd12jiqTetAS2MrEpoOpweR14vGEzW30WfPz8yK1Ij0g58ld1tk9jpnMd7PZxp4aU906nW6fEa/nn3xxfJff/sPKLwkeFAyC1rOJI7IuuDNsoY5UH/+3/6bMriZgkrGUB1h20J6kthCtZ/MQKYsDfimLe7kNToDgUozbwbS3QRt7omKL1yhPuksqiRgEabPIz0k5o3nrHRC5dqKgmYnpVoJoT4AFAh3z5l98vMNNsLZt2iuVifJ4MIOaNeD2GoNaVNzztbQUT3H2t6spTFFk+o1I+Kajq3XTFvUGABlgBNtALncNJqZrk95oQYo69HxtcXw7AvHy6/9558vszhRR05S+IlDd1PfOmSZ4Imj5vHiKy/DNRwoN+3cWh4nxX38AoibDViQUDqHo29BoBx+u4zNMKcWUuqEtnK/j23ZUO5rhi7UeoUWzd0AAxazQdPAQZq36JCwdAagQom3aziX5y+h7rFxA+ibussg4NCslPy7isPb3t7LWXGxTK3vL4cvXykTpm1xVKbg9rvvyYnEOPz4Rx4mWJ9D0vBceeaFkZCMWiBgwCSUJhzXk/SSX6L16AyAxXxwT6v5zACp0Zlw77cF/1F5Mm06KDX2ZVdfS/lH739HOUgTkG46S0UhnLYitKErof5lIOHnADX2oxmuQ3T4yLPllttuLTuQyws5QO2Q3HPeN0Ir5CefoKUy6P29b7k/OPaDyOxtosg4OuqxZzynPJ+zva52Z4YA72tf+2b58kuvopU7BRIP95Y9tG//3milPUb3w1vReLZLlGlnm0+ooON6NfEwD1gjin8F2znOObx9y9ZQQzFzYXe8CQApuybahrMFjqiO7ari8BQ6XwaFXvAMZb6rfWZdhWux8kve+BWAW1BEdDx1QLWXAivLZQuovN3wevhcbYM2SjTYeTHLauYwGvjgYGo33DNSB8OWSgvSKbNjHlzPJjm2fM5KZWQjsFyK+hGBiArxtjYgqHQ1VWDNGdSrqtFTsz6hnc7ZHE0vpCLEJas93AhMNTqHjQFg2ugEEnKfa68aA8w1Z9Ih4ubjHmubn9fLsyP3fdqv+vt1JDQXc17UB9X7zofNC+ZDZ2u9GxzM2jj6u3xf4w3HYaDghtwq/ie606OzY59TB+4aqTMiGp0euYE6iEr2uCivXSUFOcxC498ioyeRTzL6VntOMWijT1NbsxiGrVu3B6Kp5qTop6kA+aUujkBRMEB2wDiJfqlOrvfotfybxtuBlsc5Rou3L9BxSRkV7b9SLd0gHU0Yz2UMgV1rtpNSv4bx72FR7dq5jc+Fx8PYTeAM98M7OU0ktmvnXrr/vFj20y1FHqsVldMgm8Ok2vXzTYtagDVB2nSVlItjsTQ/ieNWSPv3Qy/oDQ6srS9PnjqFU2KqAvkmPneXnFE2g3zyyxxi69d1lM8ePlpm1R5Vn+xNAoXri6BCnZSZMF2u0YpKxzg0iETr1IKwfqSq7SgjB5bF7T6xC4wOQ1WBq6zQdS3CaCJAFKcshKoJVog3k/q5/9EPlDt2QYhn/K7Q4WT3hhbkkugEwnNtQ7pCRCjiTv5vHsL2LAj4tReeLh0TFI9hjCfhRM5uO1j+Kzp6dyAr8n3bGBsq1i9MLZffOj9fnl2lYIs3d3bAG+MmN1KVv8DmvzxjgYPp8GpNg8Xh/IJss3Evz7GOcBrcvK0cxJaWtBAc7e1eVx4YQMUBZ3fk4gj8VBHyiXL7bfdG4NAEXePU1a7yuVcvczjAg63TpLr8sf71N2onqZESkQ6baE4zB1KIoLMQtrVTqMbaGIQu8srrCOhHEFgV2axwYHUgl3Yeg9vNfvk4WoXf9QMfLD1vew8HKMgAzrROh0GFRsfxN1iYZh3qlJoGWkuF1wYtO4eYzlrTfAxjXDlbmZb3YEpnRAQ4jVk6FunYpfGxM1p268nraAx1lFLHNx3DNFzeb77WIgn3YNqRHLt0cNOQZtrY+9R5m5isOrX45ZqMvWaVLetP4+9XIqGZ8k0H3H+Hc2nBgfapPiA8wP19SBQpdVIHacqkmVr/l//7J6F7yGFVGiuYWJWjiC371z/xT+mQtCcyFa1UG7s/AhWpuXLef3DRk9PKwaF/mOl2Dyafzc8WPXDvKYHt+0KVxOp17KhjJTXGZw8FE7sA1TSFaClZV9D6/Hm4BF2C90QP+Pr3op2OvZ9vZiO2Ye2w6kgkH3UObWUD30yzG/h7qAoI2EWtkbqV8+xnxBnCIdqIvIYTUKPs6dxnQYYfvcIYL4Ja6UyF08Vab0EWKfRCL02V//C//mSZg1c+hnbmaShEm5qXygf27SCARWe6rYsGE61lPzKAv/lHCNuTOl8S9YSLSV4til50KGa55oIHp3uHA7/ZtpZUqD+MHNt+nM+hDU2oH5gdAUGjWGd9M9J6c3wmrVS7o6qcZyJ7IZ/PZ5TeYqGq2JOghMH0ixOL5RU4qydZJutsd8ozW2ByjQJNA+MWHvZHHrs3agSOnzlPAepKOU8KvI3U9wLngp97YZF11kKREnZ/KfiglcsUgVQ47BXfLxUlbH4QNpp5Xq+MFve2B3rCJx6+u+ynS1IXRZ7tOGgzaNZK5dKxVDjfoiSlmfqQbzIV//VvfKPcihN6yx23hzaze6mbNWnwclwd8GNHkWu6qWwBLHnqqcNxht6FhGMH9Ques2dOnggEtZd0tGe1iP4osopf+su/Kk8ffZ2x4/m5x+986MGoOjfLeOnCaMhpNVuvgB2Tiy4vdgq5p9ugnF08dz6cXdf+yPlzKMuw0nFiF2yoErvCQN+mIaa+dMrgqHLmmH2QcWnxoHtJ8CQC8EhYh8VZC6Jizda/dWPaKUknNM5I5qyV8e8MeUOAE/dySEBOr9mYSkGX9RCyiQtVO86wr2RkeC6vo5SlbqUUDm2wNQptnEt5lkRQUO/ttHsx3zVaGedMzfMMLdMa4ND299lECKArm9NU4Hn1RI2p88x8pW1Ie5D2P325RoAxf857aSwy9DMa/cXG962t19qJZs1+pWnX7Xf9rUho4x/e6ITm5MRrElqtJ+yNr815jJeuxRoSZpEsILKyZWaHjkGkr6v0kgO/Ks7uwBmxuKlNM5kG5HfdTKKGshfkbC9tKn3lRRZ2J0Z4kKIXdU23ILKfVdbek3wSjbecUNEceS4uHCO2PAS73PQsGCvUu3B4v/HayXKJyDfaUPJfhxA7QvWiU1ZSDbAZt4F06C9M4SC0K+TM9S7Ak2lhMc2LZmlwMC7dIHkt8vzYnObBraK7gpNmStxe0S68CRjyootX6SS1C31UEZNunEM5ghdJ5ys4W2mFKY3SUm5GXWAFjuoMB6S8wGac0N954gWYPxjpqIKuxjCDjBv/XXX9sauH7fFEVRx7K+88nEQ0g+Mlv6NOrYtEh4MT1YfVwSdiatWiY2KHGcfTqNrn80DLg3aVjXbfux8t77z1DjTzZuB6oUHXTopNwxD6lvBMuXYXnNBAYxnLNriZF7/0eQ6c8UC6RMJOrnaVz47OlDtxPr97CxQFjNhFsj1/MtVUnpwjonfdYEgPbd1Z7jx4AMM1V5546SUODdKrUZFN73pQ67sO3lJefPUVgg2wCPvU8/ltGGXJ+qscKLtBad/abwoLJBFJrlGaN2wcggPGazR+l0mrnAV5/foF1hWGZaVGfEy1R8TI+EXhS408Nm7OKs1N1SJzY+RrOvcAnNdtfLaOj9LmZ0jnipYYFW8Aub1IgLXKwXI7c/bYjs3lwX/w8dJ60z0Ya9KCOiLhpDCWNZIck2nKncVpIJDrIB2LKBQUL+dbVH3WzmkaIe83DFAtPJkpXJ+r0dHI96XjFhp5dYo3977XyrR28hdThNk1lGPk673/TNkm6pnBVBYM5LM06tJaGZtOpuk7153XjXExRclXRuP+zUC1ogfY3KDqOpT8ymqu9CurVLVfM6ztLBCwQEJ78pUnj5TP/PGfRXczUXD5uiRHyiO05fyhT3w8/FEPHZ0dP2OOAo+u/koaro+UZTqcOnBmN6rK3boVqZXgUheSyiA1Rqy+RoIr8f1KHUQHVe629swDLcarSsBVmacaFXZck6bgK6TBODY6Dh5+Umj8iviHt/v6oDzwOb4vDiwbZ/B70Snfu0ZzCB+zcoTSkW8MguO99TV9jQ552qPGg+76oagXzEFNCn2FTEMUQ+nk4YR2oFTSNrNUfuM//EIZmRop53DYT+MMtnBfH7rlpjL6+nFS18vlO952N8Em1e+ks1+j29BFdHlFrsOmR4qavcp9XTZIIQANxImA9CBo6wMMwn7ywgd3tEMLYh3Bv59C/PXiJC19R6EPQY+ZJ6NzRfSUXvGLwNyX1CEVWeR3G1RKIaV8ESWF0/A8L7GVRTAN4qTZ9DJe29AYNYPVi6/0ox99KDiAp85eKi+fulxmDGoZazmDy+u6yjHkmSahX9kvzwYn2qzcoxEw1GMfiL8OSXyWwII5ObMg66AXtJcffv/byyG48tor9+oS4yZvvFP6kP3tcVgFHNaTvXr8G09Ep8LdAChbaI8tr1G6iBQWi3+OPPds0Mf27dge++cUdRIigO9657uirkMt7qOvHY1iv80E0Tv37GatsfeUbpTCoRi7CiuCDpyrNovZsXNPGYE32drbHufac6CllyfU6yaDwFoYB5xokvPM+FUOZaUtm5k/x8wHDvVCsxtcPFpmcr7JUXUv2NHRvyV1SDUSfQ55mq6J9H0CBqiWYVBCml0zckK9Jh/Sr+3QQeGaoXpC4Gu20mxCVKZzrSGAKtVy1C0NfirjHp3x2McWQ+v+XnHutLWxh6xJqFQ+KsfQ/Vtr7AaAV1Wbr53pfHztKVX7SWoPge8mpCEvECiIckeheP2etGeZGVpr8FHbx7TZaWMT3XwjApp2P6/nZ9+Qdm84+7xW7vXGDCF+2Feadt/xN9PxjRDr2g1plOt/3PD3eOgb/dg3esE33EAMIVMRB5tGgMljMnZiSPtMV7GQOzDI00Q863S8rHwHjp9BfsPPdeN4qC4zUcokeUCvI+UhN9kikG6ijh6iuj1IhljM0U1hwGaczmkWrpJPyjwYoaib6MFhMYfFH2uFD6ZyuYafpZE/TTu3J0/AsTQd5J3bykzCrwMOAhmyOTrMNXXBNLvC9r04cYMcNu7rcxQqRSSHAeuA+9pL2m7A/4zmpSNgHLyfbsbgzMilgOdXcb4cVtM/XSB+vaAe3mOiPy7YZd6jDubU5CW0yQbjIBqg/+8fko6fIEXk+3Mu8jBIY185ETjVHFgtPEub/KU6ERpOphWWtVMV1clKx9ROqZ2I1L9zCk0t2BfYKkX7E2fBSGOkFj3VmZN2ENzbH3pHeei2u8oCDtw06fH+lUlE4Cm2YW5EU3XaTGUF6oIhnOI1i4e/UdoukTJHnmoHXbgOU0XwuUuz5W4Qyu9CQmkj0iKnOSB+9+xcebkZAyApHUdxx4aN5Z333RsVkF/81jfhfZHy0CHkyTdAsdhB/+h5xvA8xQymJiAw9TsAACAASURBVI1uYRWG9uoq3MphnM937+orq3RaotaBvxFMcABKovdZ53B0js2uK09OgIIG/6uu1oyxk9pw44Hc6Ky5J1pDhoTXSGlgjPbgVB+kN/Yg3LoTiHRfMG0H8nHZbkt262AxLWPg38fh9+F3PFD2f98HykrvVrROiXapbNJhMlnrM4WjUqMjoluNzkFQATDKIhJrTkKdqsn1kWl779OChSwK8hlj7YchvZGO4/PpsEQ1Zp228f2pD+q1s1Au0lIc0skHTac10Fr5ojocgSZXqgthc/g/DbwpqYp7WPVz9v+iaAg00vdHKpo1GffOv0NCp3am0pFq5Kuqrer6teuO+7si/Ff0H8fU53RPWPCThTcGZfJHRbF/6pM/S6MAi4bQ76TYcguNLH7yX/zzSKs3BS/V5yA4sMsJtkzqh4Vi4QQwTzqpPmvwrYNWVDmaWW2enZ5ivGppmqoFou1kq2f0P53I+KqlkzTN8hZD45frWVzo55gJMnPkweR/yjnFpuD1Imq2iHVcs7GA4+mXRYbh7OhMCghIy9HA8RV2ae2wuM4ZzsArgwrXRqLOZn/SxuS6yH97fQNZOXyK6pupkaqld6zcW49pUJ7j8U//bvnW898CCaVgkyoxC2b2oxu9CcfTjjs7KCh8+K6D8ALPlxdHxstYOJEzoKdWGHM9bMy4Ws3ce5S+mBnCOd6G83gvqZft12bKXTt6yjC8zEuj0/RtbypnvR+C/a4O9C+xNRds0GEmBJTsEmvTfXsNnqgySgsWy2ErDCZZIkGxinoIIL8BOsANScPgPm7dsbG8/c7hqMB/9vnjFEqR9ueZVcro20D1/MWZchqAQpkm0+p2fasb7lSOSr0/0m67hq9FUGUxIkAIj9rCmN5O5ugjb39L2U7TEIXML+McWeA6hUN4D+Lz7WSldDB7kckbRULqSYKs10A773vLfWXXMPQlxuo1FGjOUs/AxdG1BsgB5dxHUxE1PZU7XAGJfzuopujfCE1bTkGruzxyodxMYfB2zuURspMvI0EljWQjDuwie2wKOpG0AMEPBfBHAYikcV2zIDCAKVYkdtJqeZ346NfeUNzo41tsF44ZIxy2NRwWKVKs+eD8W4CH+onnWA2kSMeQNWvwNcFcVQon7Nf6PI/yzfrMCE6oMgJcW+R0Hfuhn7Nqvago4xzNcuS78h55sNFymzPAQimBqHXcv2e0G8XPE8gJcMzgknuyG5Jc86Xo2qVtrR3N8Jjq/wVwEOJPlT9WV/E3OqUWQrWyODYS5J4FOGnW/umMaxr4HK8ddrq235mtyGKi3KtrYEWNuqY9zT2dZ4C/z2s1gl1BNahtRb7X743OLP/8StPe2+8mw3b9MPFFiVZGhV0alnA0K4czjA2TdINTWiNu8fJGp7QBifNPgFbRScRIxd4xHoS9pD72wgndvak32k2KVCplJFph1xwr30fgiEbXidjg9vyGa4lkhQVAooSiiHJ8qi4molLq2lHopIyIlaA6N2yWfriXe3BklFaamx0vW0nHD1C5/vSTT4XWXaBxCmkT6cxjxOYwJl+CQH3NQz1GgGtb4e/DYxTVMzPFJGrr/YksSgyO3tUYqH429TXuaQeVzDoCVuuN0Y7ystqi3Ns+ZIv6cNDWrc5TIEUhEJvEFmgamDE2on3ZtxJJiVhYVFVVtopYinjB6QoeicaXeeF59+/aW/77t54roxRQ6aDnAqmQ4KpS/jo8HsmHkJrwcFACw0m10s+OE/leD3i5QH3oTFrgoIPl3MwpbuwhxjUtGNC45mGvcxqOqxWAOulsjHZSORDh0PXbU86eOhM8us04ejtxQkXBRZcGSBtrXFxkzTyj75144XBZoV2dhQ/XcCTPoKv3HN1HDlGo9ACNkG2PNtvVX750eqycs1I4pP9AkbhMt3I/XPuyBT11rBydXUQfcThMD8nwUrNUq2ULOo2N8WY/if137NiAioPVxowH99JB8HCZSlzFqTUssHmp7rSlXlWVWB3stayQurg1ahjRJPsiUx7+u4cxtXL1Gj/7+bsZi32IYW9D7us5NPSukj48hvM9D61BigfnahliDN/DvTz2kcfKzu95XxQqLCI7dW2Z6zN+DpxIos6MsmBSKvqIiEUpIgVTc/tM1zQaiRAed33WUj9pmBIJXVs3+ny1M5np+Ezzr0XCArA6k6aQeT7Xm05cPwWIGeBkcJS8zkQws6I61TRE+dJgun5dD763sZVf3keoEteIn5XJ6cy5jt03OlM6oSnkbDr7EkoTXRx8OmUemht6+mLdm/mIoryUUeUz7XWdqhvVfYJiwPv897/0KYpGcDaYzzIzihTTvy5bQH2a4e/JBW0hiLTQzpTgEs9wxVQ661w+ofc7r8i9hwqfEYVDvCacsLrjSxRDrRVrVTx4XxPV6qxHTZE0XAshY/2JqOKUzZAuVhkgGk/USHkljF0VWq1EC9QKoZZbZ4V/FHWFY1wJ5ef7LLiK4MXDtdYg9R4S3Q5HmGfROW88kPJgy6BUZCgDFJHQtDGJUPve68iLmQSAAhyxawbg2EKzNN04SF3QbFpAR1/6kz8tn/mzz5ZpU7ZkD0YowoC1C4UGbj5Fo4/cfbC8Zf/26Jp3+PiFcmoWCS4ciTELi0z1Y+uXGesZHD73oQbQfbYFx+0AwS0VAuXOAVv50j3Iqmekk9xl06yvq8zvedLy5zmDrlqZjM1Z5BozpPyvek2LUzlz5qNNIo6jVB8BL8Z9iGLHu7Zu4DWLZZog747tG8rHHr2vPAePdWq6CWR2vozqLONoC06PL+I8s8en5GJGRzALyW5EwxrH0nEUVlgCObXP/XockSvwJB84sL18CFm34f5hHMip8o1nDpfDFN/2Iqf33vtI0++i6QXUHotzT9Hm9ISV8dAttpFt3EgGb441f+Ls2XJqBKSSQN4iJWsqVllvQ9RTKHm4Z9euoFBY52CgdYnCrH3Qxg7s31c+/6UvlTO0ax7HKbfiX7WcqwHs6OxVa0jbb/ewJtdUFELakahqVx2BrHaqIbNhMJQOWaCcZivt166PEjEqQRMHquPFlJZdPGsz97vIZ1/kXO1oUQKLOhTS9Yvy6EPA3WCrkmyqHFtT8BUnVEBJJ1QN6z72n/pcOpw9cLcnOB+jfTf3p/+hsxnV93JumfdArg0SBXj4tZmLpGyF5JqV7e5hLYJrOpytyq4FHdxjijEIVzRQe69V80UjHS/6S30KdlOjICCxoOPO63xfflaulTcCI40AYjqLCUxksJvZj0agIc+5fH8VxFdBZn5GZs+SClCdLaTjdUIrv7GKY9+IbrwZhPqmSGm8+/rXWvV8HVEIp4RoLHC/zhlbOCJbndIO8tHb4AveREu0TSB6VpLN2EOetPqy7auIhttADScxqouSe5ksN7i8L8Veo3CSSbsEX3BgaEvA3mfOI06MYV0mRWLXIOFxF4+p8ojETSXrNDBBnTgudovwwA49VGayq1vdwWqzX8AZVDDe9xqdKiMhgrVexwRnT+7sFTeIyz0c1DXXvdJGrRecmwzpyYprx7hYQdjEGCzR372XtTxEBK9j1sbK34kW2xJo8PQ0ckkYy05QRBdpHL4YTisMu9F5M31htXQHjuwcTvNWHOxvvDZC6oZqewa3j+IqEQGdLaNHHcVEepwtZSZ0Qo3a5c6GTh7jWlXoVQdUpPBEjeEiWeSQSIYrRiOe1fC+Vuc0iy1EcHRuFTSetahEfo+fpTXw91xACZsmZZwYG5UR5pn3HnX3mMMVNnwgeDpXVgUylBoWpVTmMAhb+PcBnnt4cHM5glOrpFYnjs5lxkZ+VhefZ0XlrLwoPtPuSDraSg75bHb5cGOK5ohqq64aeyC8EIw3h2QvY7gXru/F86dpZ7u1jNANpZNChXWoHLS3dCF0P1XG8XpD5UPaghu+RqCdZ1Hgxk3spXNz2vLVoGQOg9wN8nKoZ13ZjGC16HgLBv8KEi3TrT3lidfPg6LY9KGj3ErB1IfguL3lox8qQw++HaoBxtR0vE60TRT48EhZc11/717YTJGGqFYr6guNiHjIeNTG3PvKVG2gWhpvDaYGj0Cnsagn0ap4j6mf4ARbparmYEXXCKdVioIG2kAtglfWOg5XdEaqtTmTd5RoY9wfz++8S++Qp6izE8gl1w6OlWT/GtnMPRFILQFHOEG1GdKxyrUo4p+apNc5h5XxlubhM7l25Tfq+DYidMmFDEeKsQ3xfD5EZLAFmbBnnj1efvbXfwPnoA3UbKD8i3/6jwP193CMor36jrwXg2WLxOI5RUr4XOfGangP4MheiP7WBQzaIiWg1MrsYk24nkRrs5uRdsS0YuxPrpMObPACHaOaRpPOop/r88czMXfaJ5HGRIjTaVTf0APVvZ1dmBrTaM5fBh2Ndt/7aTxLGs8WA/QMgP39FSrE/WpEVDKgyGv6b53PBYJIs2QGQM3sYRVQOnH6Tzz+ePmPv/or5QznRA9gxBz2dZ5pGsD5a12eKe+5dW/ZjbTJLM7ry+dmy3NnL9O9rb+8jiSglc7rKWCckqZlqsH50AllvDeRkdikYsXcWLlz12aAg6noCa9t7hVZRED+JPd0rZPuOK5pnOJRFDqwAvyNQEfHmdeumDamPafrxHNoPQ5qMwDFzaRWeqDeLKEbem7sfPlnH3tPuXnvUPnmU0/D42Otd/aV46i3aJuv8ZoXT4+WS+pIofoRld2C154rOmg6ZXIe60LAKC7UCfW8QZPW01bHppV99QPf+VA5ROp8jODrWdDIp1+/UMaIBYBKyjtu3ltuoYPhHpQ3TtNF7hS8yynoC9OMrUHwe8gqvXrqBPtyAzxVgkoCLVt5qi5j22fvw9qL2265NSrAPSvOo3utCV/g3o6cPgWflb3DvWokVegQpW83eDLLga3O4iX3fw/pbR3O0J/m714vKHV2mtPxjGIqnc3KvvjMnt8CWWa2bAOt2op/cg2JiG7r74Y33EwtxyABy1g5TfOJK1C3OtjzM1x3DOWTZTe36zgQ5opOkwWt4Ui557hoB35DhzZVUAb7MoeTLyd1rV+9tt7db9pfMMJFjU/RgTawWsbxGQITDVJDWXRkSj72Dv5B1bij8s+iAVB9HvubcLrxCaRseHqpwS41zmJjz/xJgl8RrURVcz+m3W9EO3M/JziRezB8wFpJJRtURNZPuoFrreFM8+dGHzLBixtsR33f9fX/phPaaFDe7OdGTzc/8I2vCy9YU+qTO2GmipS2YHNb3eYg6Uw69lFJzfBtwKFra14p26iq62JCzxJt7aK14iqD289iFBntIjozDbxB3T9Tt3yG8kYTRFYaSp1OU04aKzWz5Cd29aK9qfgr0dFFnMkpSPUaGtP5V3AYJyUSywlNDp/oLJtXQrycU3kdMcnRmciloJ6fpQg8moUlaJ66wd2kmrDGScixiu+OSURllfHIg9IDPKRXuJc+Dt1h0hNNRGQ3795JYQ73j0p+hwaL53j22y9F949Bqsu9N5EZ00kWMKitqfqL2ppnpq7ScpRKcG5yqA9eDlzVQK4jwsSo80Micm12eHA11wdZiA/XKcGkKMRGiUi0iizzvcElcTxMCzrXwbe8XoG31rdXh12kKVoO1k+uo+TcYxgrY6qWnFy2ar/Jb7PTlvfTuMhDUse5YjP2cTB//6PvCRmuLz/1FHM9UO6hh/qxk8fj8FSPU6OmbIgty14+drxsGd4UBuE8/NowWBiwHiL2CxjLSghblOkqa+pyzIfz0hRCyAV6Ry9csLFyeQkuE681BXOeIOQyJ58t0xLBaXT0Mh0s+hbOTx2UBSdUJ4WxC60+DuTbEMTetDxVdsD7tXhiHArKGBIvr8JBs1J2mTF+hFTk+2/ZW+75wR8oHfsOlElQhkrtwap02VGMJP+uNAoJWniGLpCzKmVXGbZGA5ROQSKX6TDnfYazzpylsfHfaayyWj6I8aZZbV1Yo+GRFjTgYt5Dg1QdvuxGpFmQTmL2okaHM5Dx3yJkGW2PXYZjxf17ALkmROvSmYwiQvZ8poBCw7TmLQZKJ7eacfbnbDfsfvP9yVVWF3eS4rc0zsm39PWmvNNI5zh5CPg3q+bbOOQ87ObQqP2Jn/6ZaKf6qZ/+qUDzfW7l2sL5Z5+YRjdVZ0s/03DCOtncIcXjK8qEgayHZs2XDDTB4L2SqAok0xRrbewrdMJnrBoFaE9DIYDPshAz+LvhjFTId86911qEhqDqRqzF+jCJxgZ8hgUdjQGKezv3fbY2TSpFoqXSDkzJZpe23LfhSGo/6uAs032itRmQ5bpqRElyTVq2PkM746rJiKfsuuicZfZk9Mhz5f/8z79cjvC8CrGLRrUZWFJl3sWevZfOZnfsoQCUAO5PvnK40BASDiboIvxAL7Wqs816WBI80GHAyFscswHbPsCZsY9sy0EudJymJeNICw7B4Wy/yrySIXsdJ2YJVQ78qop6Y69zcu62A42WrNh1EdIqbValzA3IOKG4Js49vsUlROFbOPd+8N13lt3wvF89ehQABerYFYoKg1NIhyXswGXszEW6lKygUTyDs3NV9IZ7rTj5jGMd0OT+js527i0L2czK6fzYivSR+yiW2xeO059/9WvltdFJro82LevrQ9/xMPUVosajFI4uh7SRBVAj1DfYKvpueKHzOFlHKSJtozDNtbOeMd8KAmoVu0W+m2hF3c157TxauGQwNAlP0hPzd7/85Wi0soojboFQO0GjQXgEmJFyuH4uuR4ySG5E2Vxzc9yv2tM6+aHUEYo71dlm0C0f0nPFCbbYNnWAzZgOst+3YktsHjHGmpEDayDvPE3ibM8qwF9Xo4cfo70L6mDt8GvhwkHlMw28A56t7sP51ceJro1mtwSbGJ+HHniAAq7j5XWAMU+zaLcd+/zGDHTaXhFOA9HQ5K4M09reDTsk8lmnyKOoycyvygb6WmY3WBr9+Eqz1BSkz5Jc80afLUGGRgex0d7lOZZ7M//2Zmn4tJ+55/OMSNucf29EWv0d17ruhIZV+//pKz3nGgvngxR2rZzQVhaeIs5LTICpluZo34MR1ARgUDdQGCSnUlRuFu6U/dlXlBkAMbM1loRm+WyiEP68l+rTPqKw4yeI0OC4yAvdykbo4v2muzUAo6T0TTMO4LxNkeKw+GiOa15QsodZ1kk5T4p1kuhkFLTV6M9oNrghjEnwGmqid1VxHid5kKLbFcCVH2YKuN4Q9eCuHRTx79p583q+vTqkK0SuAtcrZHCVA1jpKqv+jQytwN9HOp626WUzVXgDGzqD2+oyHufwPE+aqRPpozmckW2gwLb1OjN/rbx0cZI1uVoeuv9BJIqeriQa9BO572Udv3quFX1uZlFvpAhLHp0pwKr372Q49vksIf6tM2avYMY4RcRTPiLSt1zb6DSd1wgM5I7qZDKepnKi+WAVwlXRulFefTj53Wv7Pq9fde2qeHNJJfB+gpfH/Qxz0P+Dj3ww9Dt/4zOfKQcOHESs//aQ0Hr+pRfjELYrhffQBw3AA9airi30jJ8gUp+EEiGNoAvOpIGL6UuryI+jvGAlru/tJDjSwVfX9Dy8pjlSVccujBAs4cwyR09AAbhASs7evJmCyOKLRNBC/ssGBKY3Rabq0ff3fQo/65xRub+bw+gWqnnlGU2wBrvJCjxx4mS53NSFlp7VmKV8nOzAux+8t2z76IdZuGiiWlUOb3lFw8g1RLCkGlQp2QiLwzGooukqNZKp0UT73pg6cU2ank+HzDTSGifUeYvpq5Uzwj5Xh4BOaP4tOJ4sOtFhDWVWmDs2YcQauIS+Jx14XzfD3ESlNfes9meutaSi6HxmmkdU0ueJxgp1QZOHl0hhFiRlOsh9k1X66ZjqyLQTUFTdTSr6QDqFBg7uBecpi6h0ev33PFmKWLjSVqhw/oc/+W/L2269pfyTH/77wb+zacMYwXHIa9ni2HVtMWXd9WiUwiTpCX5ltsEAs5PDfRZ+nFzz4NJyTxN0rJGj59yKOPvlHC1wyESQIJXGAk/mO524qjFB5RxZHZ18XJ8z2xxbNa/cTmp9rumAavOcnxoJD2dAB60+NPNgyR7YeZiF02qwUdMJ8rBKZ9XK9rQncUjhHK0dvLUT1YjM5N+a1UmFaxgotM4sNqgD2xjPTiHML/7CL5cvIYPnHmjlM7axZoYJ3sc5P+7ZvqUcJO3dDD/3COn4ly9O0Y99AHs/GpzzeeZlkXFaDkfDSmMOdWgxLWYecEg2lrny9q3QSHjdKFmPPiL2dVTCX17fU0YBI6aY7CaQyla4wLPYg2Y5vxQ9yS2U7lNlnkDHDHhNO7Nv+nBWe9mrHerE8qmbKYD80Q+9g7lfX55H9muOG7Jj0hXOzHNnL6CdiQNKoDsNT3QWRC+44e61OphbG2epYFKupFPokJAZscBIw69TugE09sNUxr/1zvsI3q6U0yCdpwjGL0+Nl71QvW7mLN2AzekkuDr64svluRderFoLQwc6TdOQTQTrA9icCziVFzln+gjYd20eLEOsTYMrqRIDgEIqGUipMwBL7vd5uKef+qPPwp1nDQcarKwZD2+GEQfQoiDXj/bYQHHRrlw6cjX1x3HLQkPt2qLZAc/PWou54jaD8JuZCcoH9Rpm8dTOrWXdXHvtBBvuuoN7dwY6O4lywXm6Wk2r7yl1DE9kgS0mEmmmIpDJqKKvioUM6NLGeSZ6dkZml/N/z+7dpgYDZBslKztNEGoa3CjS+wrkVgTRtWVgX597ZkrMZHnmxLV5vT559lj32RPpdk+HAxxOiCBnTbmrrFEVNONThWoDY2DnwuCwytep7UY6iI0OYeO50LjPG8+GNwMg3+jANoIUb/y5cW8n+IAj/pWmPbfdFZzQHNj4of66Aclr+H1erPG1b3yfh2A8jFs7NLWqriPqo5lO0WNvogeu/zOiiRLxekKF152AZTg9GnNjmR4mUJH52+n3fZGoaxqHQX0wydFTGB4XcY9i56A/O3AQNnMIGdE6SEtEjqJ4m9F5FGHYgpM6CS+zTRkXDjyrk1txRBTmNdUxSiXe66TIrcizaMR5lTcmIuaCi0Ip7nWOtK6HQqAR8kWEylmjjRHEGgKhI8VCe7Oxi4jfKka+WxwUTlrtMKyHZyTBugXZkB5Ijpup0j5Iu8ZNpA8WcKjbQdFeOvYyaeZ2uLN0nALBO4XBevE87R0Zx210DTICCyfZ4FkHgBRCkqF1/oPXauqJsdZ4WRCwhi65gYxUec2yhGn+3oejZtpFo+B9BwrIXE8pWSLqpsNbI2YehiJA8ltMd5ssTUek4uyRsjadpdPvvUVwUqUx1WVLIxS8tRpt9LCcxaEY4DD62Hu+o7z64gsI0Z8v+5AJuWX/AYq74DHB9VFXUckTD/vzRPUStSXRt4EkzRBwTOFo2//ZtF4n3J6zZxGz57M1nr2g7XM4IfJrBnlfD/QMt8ml0RHEpI9ixPaVliuI449MgmbEIq+emXWhA+Q1HLeYSZ4rKRgWwpmyjmIvnnujKSgpHmim7mhdLe/Yg7wY63qCsR7avLW8SkpuHPmZUbif7WiUvo91+KGPf6Rs+uAHOYhA9GlfeHVR7pTOv2gRzjB7bRSZEz9ngLXuXEcbW8OqGpVq3PP5cwQootoR3TeI1+OsZMHDG6NnX+fa0DDOsGfa+Mxc/66N/DnRRx2gOJgMsOoxS9vTaBxjrqVusFh8faDz0mmY80QXDZSUIXGt+vfLBGSuvxhr5ir5jVHEw1yETIuV3jj9pt11ZmMtcd/el19e23HQWfO12ZnNf0eqWtUHvi9iU8K6yWtDyeJ//qmfKv/gYx8th269J/ieqj3IG/ZoELm0baotWkU3XFe+JvmvIfTOfRugiFgM2WmGPePz9bJ220DxLKLUoZCqlGurhxSwqXi5rHIPQ6oq7JWOUa3XJ62Fg8jndR9kQOdY25BjA8FnoDY1f+tvK07ITkc65rkGGgOTfL97P7mjjmcWgEXAUx+6GZyJaldIbnWwN6LYGZT4e50AAxMdFr907OQ5a1uW4Cb+0a/+RvlTgs7o9kMAfxt/2wK3+tVLY2ULjt09+7ZF8csr9Gw/NjpXpnXscRTdHys890RUTNdnEdfWGWhdni3bqVXY1bRc7t0zDEJGNysoSjfTPWkO5Owrr8+X0waG0C6WyWJMEzhcBRW9QmZsBYO9HClWU6e4MfA/FV1vVSQW52YT9rcHY7yRAPQEzt3Dd+wpj963V/kXnNCXUE3YCg9zvhynv/12GlF885lXwwYstXaFzqmZp3Q+0uFPdDkCAY9TK6JtoOEKjGwD9Qmt18pH335/uW0/vd9BNuVdTuKAWouwzBjYVUlb/jpp837OFc+SYyeQzqMg6QIB1ZmR10FR9+OYLpUp5uI0DuxGEN2/88HHWF8155p1KJ3L9eD6sFp8AjnCHvSrP/np3+DcFCUmjc3hbGGP9CpPPSWLIrDknkUCuxkbg0rthnvT88Yv97nrv4W/SwVLMEUPJlFya0AEFUz360vopymvJirajy3YypmwiNReL6DUHMH+OmyAaO8SdIsV9uq07Vd1NuusVZ7ZgTiyjjI407l9FBWAJ6CEjJP29n6D02rxGZ/t6Ie8oX5NzdusrlVlFEVCw67WwZn3HdJ0zh/jJyDkOFap/AolDmDGzAVrS3/CeTZbGMG0mrcWXGuW+Jx+6Hru+3Xwue1Jv1ZsVYNReTbl8zX6e7me0q/zHqL1Zx2IxjldU0HyNQlqRHBYZ1fyOo3v8/X5Gp7vOhLa6P3mixqoCvE5jdBq40UbHas45JzA2luPrRidBqoFYbcHkVEXX0VIlujL5KuVFtNzPd0beoTBb3NCMRpGUJp+YXDTQ5FeFNanGtaHtqpWnpOoAxZvF4VGrSyGMTaTuqNWk3ewAF0YszhMd91yS1nEsKizuY1UgotbzlUrrxkn0lvAyXyN1ozdRH92fLiJSEf+2EkI26MsnFk8u5B1CHfJG68G941fyoBYSAAAIABJREFUOVauvIhQa2drbcxjbKtUXLw/4Pj6e3hsXl3aguljIyiEffEptlKFu28bHaCg2A2Qsl8CEfP6h5H4ePYMmok4D51wiMatPPR9GkU3ekOUBRVxjROqBFbA9zUqodHPwyCcRBFrxtgNns5MUGTkznI4ivQkB+2GjasTS4Q7LxKafFCf2Y1Y0zZ0Yn3+SGvVz+/aWUvJ1Qt3jezsYaGxEpnlvmZ1ZDmEe4javSd5NpHC5V7Vv9tMNwk/a4kUpBGixmQD6XqrTwc5tFwfU0g1RRtX7kV+sOPlmNiRsU9nFVTr9dNHkXiBOsGauDI3Tqqca1GgEAeiQvFqAHqomp42mtZBshBE7U4LvtzMGkipHIxvn444YzrPGtyAk3mwvyvSZsEJQp+WGoVymXaAlxFn3oSEyffDt7rrwx8sA+98J7wsHB0KtczxBOkdpMNz2j2i0dUYdoWWZOUMpK6g6zPnz5+TI3iDAyJNoy5Qkdvpc+S/03FIZzUcs3CCff4Ktfb1jkmFiOp9VGinv49ipJqW4TWSo5n3ka9zDD1TvUY4j/V1/XwPJh3DqMipbVPqVoYx5P6jpSyLQcffQrkw5lzDuTWF6VcULMErjqIxnXXWUGoKxzzWv49x8sCokWDvewlU3LaPttn7T5/6v8qP/eAPlzYKPuSS+2XQZoOMDRT0iYR6q2sBAf9OqoBOsg50H4eiTqj8z6oDmXxhAnEQJ/mwSuOYDcrigtAc5Xnki7vuGvnIIiBVMRM2r9YCTTFtP69CSisFjUA7Aimv+tG7v+Vc5gESCKuOjwcqeyOpE4lwpj3zOtr+OGZrFLUxsMg0vr+LAM2NVb8211Q6tjmnVaoR3qxIaA1sWBjleBjsrRJsPv7rv1Mef/5Z9hv3iG3cZmAHgHFiaq7sHx4q9+/fWS6MXy4vnydzxJK5xJxcZg+LzIq2TdoGkbPFG79KsN+Jc3aoY6V8947hKEg6BiXk5OwKqNl8+aG37ShbW6+WLz1zpsy0DUSnITUwz8wsllEKoyYJFrU9V9Zhdyxg0aByDYsd2wBdYIjiILcgGwW0wrhOE3w+cPNwefDOXUi+UYTIHM/RSakVnePX0Qsdo1vUbFNHGZmBIkRK3k5J8iST8nCDk18HEtobM4XrrOQG3Il6FuzDZjjn77ntAOfYXtbkIIG1DV0qRJrTOWhqqzjUdtiSM3r8xMnIIh646UB5DoR2Hc9xM62u1SP++jPPlwU+b5As0YOco+ttiMC/h9Hyjn7uFt3FfUoVWUIve7T8l89SQGaWhs/pZs90SdFzH1kxHuAHPE6F3Bm3yIRJ76jtpehoFijqnEnG81SsBOevS8ZVQXGtwsHPKgIIRHiMXmEvNLNnbiIw76FY0OzoJM6++tyzrIdrKKpcJT0/Rh3GktnCoGhURUq+P2oZHH99DNetiKn/NgFQ+yVxxuuo1fS1IET4vuDMY1PdQ/o+NUUmUE33n05drPVKS3QtC2Fgms5fOK6VLqjjEXtEf4L3e35qC3TLo7Utz9atAgZ/mwBYW7DYugaHwv5XHkbcawaBuRfTz2v093SC1/yY3N+17Wh83//o57W97vkeblJkBiqx+r8N2azkr6oPz/+ywunNnK1Mn9zoWcthEHrnSHchsGp6weG3kjqfpbLUtLwVgAsRRZhmEJauuBBhID0HTCfQscjuDsEciaKGukOPhxsPE3wqkRP+bs90U/udbPR2IzKuF1xC3idv1EXsPanx5QEkgXsjDsYmUp3KLQ1vGQq5FzvZGC0pSXQSnqHpcXt+NxORPncOojgR0wz8FA+DQOwqbnu1OFxY/K4Rzm6c1OpV1VeFoFWcpP+XtPdwsvS8zju/yamnJ+fBYAZhAJBIBMUgkaJokStbFIOttSVb5SDbtaFsb9X+I7tVW2uvt7y1ssteS1p7rbWWoiwrUKIoEQATCAogMjCDyTl093RPxP5+z/ue2980BvKGCw67+97vfuEN5zznOSmu2iiHLsw9VxZls3zKAtENkP8Ym80UJtzKczxABv5GrOxLgJY/feWtdGnS0nOTeGPJIfR7S0AofFXCIAQu1kvTnVMW9sTa4XvrAGImJ9Vi1Co1w9bErGQrRqC0xJNiAbPged8eyHavkLHLODTrpA1AZ0KiuPq/ts4E7bIJzQJMLG0Hq8tkUcTnnCunUqA5dJZdcdwFjx0wqF1yKQF2NxRSmTPny+FhmCy0rYGUeVOIBIS2oPDU3eN9XfdX2dQKDJMUZtEKafepEOjB5C7cdCTPvbZyPxEqiasz5lGLUtcQxfQBihthwU7gnt0Oq7CFpgxTzKFGGjQLpX9oS2tbP27+xyj8/JOPHB4+/Et/Y1i9/xBuW9vUkgxhZm+eq2d12/oR42odDIdlvyLYsgQaYKvA82Lpy2odr9kK3c1Y9BJCtec9rtxDHpfYVoEKQHrcbrOKp3t959Ax9Fpx++rGjkHaXPV6KhLsn/hrWQwzZxfLl6SbiXuCsVNBVXiG156AW85jAwcbWji3GpW+WpIOdQ0FMhou3dVfa1NWs2WrtrajvhTkzeBpLm7DGTyn8eEVKylYvH59jjJp08Mff/P3hs/85E8PN0gE0c1oT2g9CpZ90uBQ9gS0uSJUzj2JpGp2em6PcTwEBsZ7p0h9svBbzV09BE6ywDZxprJdjqFKKOu0laoqsJxwGFv7Miblgq/Yz/yMgBXkU2OW+0n4As9s4pQfOV4+f3V4aQxXKw5TWfBes8IYAhh0kXpMV6Ser0Inxi795jZuCrAYFJ8lilij1bES1GbsafuI58M9GgDLOliDLM48IrO+92/+LQXV/4SOdWuG3XSbm8IdfxwG7kckneyELX58L94AHvRluvCcoszRCVjQM8RiRu6yDlOs3t8BsGtI/NuBbHmETNFDyP63yCM4bZwn22zvVs614tzw84/vw/h7j9AtQhnYn1cwBo/PLx++RcWON+8QSkSy0+2bJA9lpAD7rluYz+W47vXo7SDG9CZ718YY771HouGnHx2ePrwLZvEsWeXzdEQinhIvnGUJV5KBfuIycZiwuNfwLBjK1saptXqdjJ1y3TXcmTP1wnqSGmevXeIeWuLOHrpJ/fwnCOXZe4AanjtZn+14a2nrkXLcU+ZM2cuYfO+FH0TmPfLQw8TZH8E4uzwcOrRvOEU97iOUErwNm/ok3qcDjPk0wG4bhn72ctZsc6+7DPSOvPHWseG//9V/TUKpRIcNQNbDDBO3zn3JSLsfAjJZT4LoZqT00l8cY+KedXq9Xys+nLMKgsAR2aSruSo5uJZLTnl9w82SkMn+N1FpGYB4C9e7k3rU1OuGarBl64yua3THHP+M8bXajSUgE71prkMHi9m/TWv1sLJGeARad92knNJ722JDBa5tvwgU3T8mULqng2eUr8zbxPAW23iNvockdTytGCAYh7FYD9Fi5ZlGKDUdGk8Xf8dA4Qy7CD/zmZV95wjnmbUEYb/vCaYbuej9aIzbxpjQ33Md7iHfref3704wLMU2478Xz9UY4DpPOxfu+DEIfR+wdGF3EDr+WeCq38vkx1hJZZKi4fmFgRG3pzyHmYu45D/9yEO0OjsxrGEhzLN5dQ9cwCJZhrC9DrC5hDsKZp7RheFzQUKTt9JHLc5pZYrwNhBh6YSm5xfjLFvrSIGKE9cK3QekuKx6Ao1dc7biztM6ugGdbl1PrabruP8O7d/XEAsKUfeYIv7Nd97IYt+9Y9/wH374yvAuCQl22TD2MgoWy1NAM57QsEV9gsesgO/V3yqeZPu5SEeDeteYuxCtf2Z8WlymLUjfDbIqBXQFpAIb2Rw2sbVGEzdLMhBWn5yDGfBx9bvw+1ZKVw+Zum5dCUJz3mwYBAaK1GvqopIJVSm5+FWCsiYWrr6eEhUUVDcYGuVZGcl+L3FcXGMdINduF5W7HAMnmLgt8GzyrFCHvZWOCUhpC9V3M8ep3djHzo4YrgPBjyWUrlsLroOSYmsnY24lrQ4sjYVTCFRmtutT42NFZ5NU7gH83RJK0X7VGALKcXcsrzMOqwGQ7xEDZAJVW+jtVUkCDSgJrFsGvuPq2JVLdA0sxR7W2x2MsKsI/a30Gd/EdaYs98X9noL9mMNiWE/90FVc+ydgHT5NeZWHf+EXCanAvYtbUFcgMpa6d/YOb+OjspadtGWsjFFGz+QloWyf1wKiE9do3XstYM4zEYyWS+lzU8ZowI8gXrZCxcKzyTQ4psWo2rI1o9LnUEPBz51Tk7oKKFYiXK13vQ0V27gKA7DASQAK4C5gu2ecGhfuOQOKey9y561c8TY3qHJPeR6eS/e+1xbEtPVhZknL7HV/h/FVZggeZWl4zcKYGg40Rfx5mMjgNwE0Lm2Y8GOnjg37HnikJaPwuV4XY8+tFxgGlzFKG0OBpi69DpIFij6/bstpCoELXC0vIxOatpjc31Y619irPPvOCh56hGTQVfbuPWbYbHr3a8kb7yFGBaxhWCl+jyGOoq/50YOT5gY9CUoAb3Kg47W+J5dM9gjzXMxoC7+4u05sjPA8ZzO2irUuT0ruLWuheTcCMHux+vGaHK+zmndBlIky16wEIgCTReS5BMsrGc+3f+93h+e//nUdlClHtAsy4U1KC82wdlYALPci/9zKbxKCdfLKreEkz0s66nA7zTncL4B+9uIywmse5PxPbcd4W79qeO3kxeEUcMJM+FkYy4PEmX56y4rh5x6lYQUEygKxwCZCzWP0n7k6Pxy5tXH4129ZmJ55V1aaq0JioeXlIxd4Dpvnrl6FFAQAGga2YeXt4e//xaeHJx/eOXzr2y8Sm79teJ261MuIYTWB57W3jw83Vm0a3r4I4cFcJZ4/+8mMbXQID1bGpNfIelY/IpuW3eS5CQVYjawwdvyZR/cOX/zoUxi9hni0hgbLewKanr5bGMBr19Celvm7Cvj+k2efC/i7f999w+/jcj5DctiPf+TDyKNVrPez7LF5wr22UeJwI22s9xNyghfHeG2un9hr8ztY37qET56+MPxPv/EbsLo2bkDWIeN2MH9nTAxmLvVE2e0w1TV6ty+N5lYbW+MVuch+NZQlQJu5lbwyNnQ91/E415yAt4zqjEd0k4DcEMCbNCmZGtbYmAR5Pw0TbEMZ78EZmqfN6iwGwCruS0+CXs6bIXuaDJu8ShbyBtwYn0HcqANcm3qk+M4qmGH3mcakbHvuhc8NGUyDA/Zn6ppyrF7EQKW+f71UdHj3/Hhl50ujuiXzjkic7nVRT0c3dpZVj+AC3t4D++8bTtPw5rKlvTS0+kNk7vvaqf1YzzfGgQUgW4LTaAj6WmtDs/jJBxFtdwHc/p1mBAJCq0TT+AaCfBVgjS5tFmOEdbOc8h5PUEJiTOfmM3efT9uCG6OkKqZIoX4fRcY/vHM7Gwr6XUUA2ryEZWgB4qbkiXtBiJv5O43Qv4xFPkO8hvEqtsqz5tYcC8ZyP4Ka6yMXUARlMWxe3rqIocxan4EI6a4UdVFkA2P9rU4sjeAWpQ+NvZu+ujIda2AYb1BCZzMbbC8W303cuXMIkFeIuTNgfD6oWMupCYQqbeNzl5uqXMhLFXgJ7ijHvtA9JmPPfUQRd7bDA1rMaYtVCUhyiEPvZUV0oeRN3MbVDLjmuEsk3xgPGne+z50WLo0O141tELfJMSJ+O85YTy3hEVq0JoAx5ptw96l07Cc9tbElBFTAufFJ9vJ1TGX44ia1uDrHRJmr5BScgIRZQx+skaY64tpjQFzLeLxYR2v+rl+T+FNM+GgTjNfpeKwnG0MjpG+YiXXXzzzeSFLFSw0yAXirm7u4J5IEq6HjmI22aOYlzJ1P6uftIuMwjCThAZw3uDaJBb0G62Hi0SHY0A2sOXt5HEfo6yo0pmcf6/hnYAA+89f/xrDjM5+KxyBFzC0sXs/k/mQuFPq6cHaQ0OZEK4Rrj9aeDQgI27yYLT/Z4916r0Gv2M4CneWSrrXq+zKHrpHEVDK9aWLAmkpdSdZyDJa+piNDrLNn7KayhgEqwyWuXhlzWceEOACys3Ysbs9nHURnfkdzGXArExBWNVR/flcZ6rYVoXsPFRupYWT2umu0QLDHeoxFp4tRslaw+0i5VXHJqzCY8zmMRu4hcXqATvacgk82xnhkny37hPkzaUIlcRHl7v1orCn7rrA/jWt13Cwrtm3b9nwvSVEc53b3M2vkVm3UksPGFFtGyZqOxrfmesbLea0e+jApRB853OSfY1AgtmJ9XQveq6CjwKZgV5A7iQc261hFGxG62IPadVKej2KJS7F5L5N11vdOrT3XQBk6dfxYVvr7BJQyzHOXidGOTESuML4mHtrl7egffmv4o9/6reHNM0eHbTCE643JW7dieAkQuYVSSzsBpps2AEwZ+2vs1aPolRuUyZkxPptwJcsBqrKAfbTqnR4O4lm+DkC+RAzncQAKIddhmtZz7cdIInpq+/LhcXqwr8PoWQ+oWAC8796xezh2cWH4t2+eH37/MmCR2OxbuPazPLJWARLIBKtsyBJuZi07vhtXzA5/7/OPD4dJlHn+29/D0KEzGoyjbnhB6iWK458lUekkaeVXcWigBruct/1102uu9Xgjun5WDq8DeBqbah7D9QXn8NbwzMEdwy9/6SthaL22ey4VFwgP8Gdq9bIXjc986UevD7/xO787fOTDjw0fpU3mf3z2T4eTZ88OX/n0Z2j+Qnkji9ATqnaA/IR1zMVuvHB+V/Z83z7eQ6cYB526vljJ33/uu8Ov/sE3woQawkKHYqoPIB+TQAwzqbs4rLjkgA0bDGexCorMeCNWFKOXyYPYRm6HYVQ3mbQFe8BLZjStEh0khlCfVDJuC3XrJIT1QpHlhpeVJyGhKKy1mxjySRsNg4kRmFySVri+cVkaXqx/57J7HpQNqfvZ5X8LFWxsvmvVeZEMML674tVTupA1Ef3eq14YNz42wPxuY4ODTnP+VksVQG3tWZ4/HgfW5Sp7xFuPmfFzPabEnXKT+9xFjfWjNBYwNESWdKwXa38lf+cDlG21oPgg3Tr+2lhnNvKoQcDSE5M5ufta7+8dX583wNKEzfjGJxcyXqIrgTFwyuesisSFpuh3A7ABHEHwt4dHd2ykSDmlFlI7cvWwm77op7BSFVgmsah8pJFLMMpEWn7G1lcb6G1rJrKJJytIKLmaBJCWeWagskWCz7OBDSxeIKbTIr22fIt7UaY0YKCNTqrCCd586P6cPlLeS+wF7hA+XU2siO5R67vtJNjX/vbznN+aZydgMJKxquDrZRJqPNppFxm+yWTcY9zuZU00sC/oWby/mgsXR9WJq9p8bezbM63k34ED98Hevp1yIRNbxedzeSSuwQ1l/GyrXOCmVHCYKBS2RKhgXUIXvvNhtw6EWtUcVIgZO3YBsOSlK7YvG97apX0OPY+ZiLqUE2DN9aw24JooNtTvLAV+H7Av2vfugn2L363xnjxvP0nYQEGhcrvvuAJd77tuqgI3y/ReVmIZCeO5Hc/1XXPeyyKV2yRK3PXFXpiWzRHww4agnoblgJDHKQFzmcQkawPOMfdXBTgI20Nc4C/dv3/4wj/4h8Pyhx+M0FlQmDmeEd6tNMhNjLMZAMxaXE+64tNzvAvTYsC81wLE9V49U4CibK01dPs6Tf/lPh7p/KHQdSzLIHXyBX3d7W9Gu5/fwO3pq9hWhXO5nwUg1ZHHmL9iJWOYGUvpeglb0NztdV8aX4IxE38qfjACv7Pz9Z1iet2Tzu9FYtvi3u73XO7gMCj9u5Nr9WdNW89yUTOeVcPQc6w2xpz7TCyXSXfuBZSNNWhzX+g170lga1y2vwtwZSWrnqzHtTjilqQmUK1Yv9wn55axdx9ZlaKaHRTrk0xiM4IZJ8NgJtntfd1GyfAsPoNjUIlWtd41wu1ak5JMfYxLMaWWcN+Tk7Hs81Fgp9bQeO2PiYrxnvaaaSDQ2Z4YRV2H1HnGZEaB04nu0egChCZcx+difVoGy7juK3/25vC//uN/PLxw9SQVK8jMhlGeuTbDeEN4oGs22n0OJLnAHJ7gHGfwIOhhsAPPAsdfF9ghGFaxjjYDPpbBRN/h/PMYUbJVy1JmCUYRgLOVc32UBlKf2TGdJivmO2zdRnUVYihttfudmTvDNy8Rc0ptUGv2SpLcYf+E3UbYrQE0W9LPeFDbJe9Zd2P4b/7qT6brzhyu+NMkU52/NJNe6HZYevf0zPA2jTpu0rji0iygUU+UFS8sqN5LAlqSqEBLXOAMvPVIr71nDU7DLlivK28Mn/nQoeGjsPVWWlCGzxD7aO3MaRPcBFnJKkPfAWR+7atfG1468s7wODrkU08+PfzmH/0hoSbD8Jc/9VPkWuxPZRFLw5kUt2/PLoBr66qVtSBo1wsWr1UjHI7QhvN//LVfJ0RoKl3f5vEg7SNcCAYKEIW303qfelFc94zNgfvuTyjZLHH6yq81AF09T8ZfayidPHmBkAo6IIbJt/20Hg/2Gzr7jvXj9QSMoFVq1Oq2Z6wmYSzGBAfYNflpdQX3Xwu9ajKsdIWbIeSWLm5DYRoX3VztHN9CDxa9Co6DHjR3oDKrjDTPWUZdeSYSO29wa5e3yqwUlncPdmNP2RCvYci0FkLmS+ihblEuN5lsTOwwPPrgg8MbP3p1eODwYfJajmQdJsBNWT16lU4cv19y/1767a4vdz1w13u1BryW9zlSxNH1/f3FxULHpAcfv7tj0lgx34VsxywoD2Iws6+Jy47fSwC56PMgRu7yw37r6eGqwOY2DhIT8+H9e7NIZZi0JHfs3jv88AcvDg8RY3IKKyuLWfBjCz5Yhm1YX2aHysZtRvDY991aowp0W6H5MkD8PO0OLcdjvMc7lO9wYteQ6WcP2qOU2FltS1DrVbKRzXhsF0qvlZaVLVBm6cR4khk1FiyLTaHcOumsZ4PLDqpcXj/xLmCYDSAb1LP6a4BrEksx1jPVz4DzWk39ed83oY61Y98Xj+ccg867rAwtL8ZjA25DF8A12OUbzJNjtBSU5d6cP57Rrksm+cSlabHd0U240bz/JP1YbxPh472kY1JP4rHfsYytbIHrQSWpGzTB5SofB1PXBPFTMg725k1fY5+5X2u81mqbLL1nD11qsY3Bez7P2hy59gssxfLoBsbomvX9cZ29MRPq51XvtJTkB4Hl8d4pkMbCv8vCrbWgUIJTHnajENZvnhqOHj027F69fPgYrsArgNCbxB2fNxOa5CSV4dNrNwxf+NjTw4f+yleGVbhYNOBsl2rryCTuyWoyYMuRSnH7M1CyZwrJKp003qvjfuoORwFuf090cl+bYba6Oz5AtwPo/N5dwiUovYeUOoK1DTPHTYzLJNX4x/2r0mdNxROBcaPLbREcNZdxhS1UK1ivo5FUzNqkUH2SojAYddOOQGZdL26uKKubYfsMC0r9QjKDjS/zWUwM2kGva+8hzSc4tuKsrKJgM4hia71vwaRuRxlg/05XsbTCbB4Aa2B6f2neADB1L6Qbku76PnY+jwaf96A7Xve9TIaGeJ4fuWIcnp9PlBHv+7mg3fCGYoqLCa559P50wcrAqOQ83nMkZlSmNONr9YLFcKEyZibAryvAYjfD/qrMItvfH1vs5+XaLy9PxaAGOHo+tSavBhI6CFBGsB/GrGnkBu8Vky6AvUrBeIF3QgpMTCLhS5ZplnjD3/qVXx3++fe+MSy37imhK1Mctx2mesPy6wBREsMANKeM34dpfOP0xWE54QZ61eyaZME7S+doaq0Kk9USltxEEhALGBv2zZXJ3Iw8/SSte5+kU5vl2u4wrw/RIOSV40eH88s3DcfRJW9cmKXsE0Y8z7AQj43NSQAv1PjU22THPxNmzQ7/sX0bh7/2uSeo3LBieAc3vB0Bz9JG81oIlPXEnb43/PD4ueEysaYWykpiknqJ88eTlUzw1q5XXWcXrsTrKgAoRGoXOlX1upU3AZAfHQ5u2wmIIwteWcxUTDF+VqDw9wuQPLvoD//usePDt19/c3j56DuQRauGjz724eE7b7w2bN69Y/jcUx8hd2JbQiNsciDi2cI87NpNBQKu5ZxZCq1CZIxd3ECFgpdffW14DX28c3r1sB/v5ndefX341I99PCE8qbKCzvqjP/rj4cFDh1KRZBcxpgLTGUooydzbzVD9fMSC97w3zxI8i367CHAX5Nsac4FnnuV8YyNJ9VpJRZGLFa/M91NSkGGTmTaJtcrnub4tUF85GKWv1UdqUovrm31eINT7dL3WM5dRXHJGr4bT4XOWR6jaYLs3Wxx6S9AsXS87OU7883th3ZUjGNMBzYZA9RCYlMFT/wMMN0M+3EY3m7+wmrCF4+QbCHKXgsox1ijZu1SflgytMZjo0DFAH5+o/z7R6z5Z/6Nc+mMdzvXuBqEFaOqcBZACfLoyn1i/Iya0lFh9P4m9giYLffOfLt+WRWKtwzvDM/fvHvbQQ90Fdgsl3QQ4QeZxEzfQ1cCni5BYTRakBecXcIvbmcAaWNdw+e6kqPdFWLh1U7JHFMRl4I252Mgk+fk6YuzmiC/bOLWJwOi3hsceezylJDYCYu3TevzMuQCiswQ5X0EZmBw1Y+wVkF0rNpmesoRhcf3XMtv8gwRJSiZxfkp4CGVlYYFyEwVek1bxOmHAuousgEiBmjE4qLGvBVPKPoq3x38EKIRJaCzzeOGkAC6CLLFdCicZTQOs+xyWgqnrmJRlO1PnxhqIKj672uhOjHVndiObbD0L+gaC0d7dtmnzfoxNtS+5rv4k27jgOguTTOWeSOB93+T6glVDA1qt0GbRFdtS91MLtEIb7gKiS8Dl0o0zATH9uDEoLKawzlfjm7EbHZ/7GLnjSzHfay+MN+bSDT0BqpXo1EF/9oqGDeO3nrlxDV2g6LWMy0O4+h5fQxY4QnzOig8AzwtY9xLsT1Gb8K//nV8adn36x+mkxPrHqNKFJWs4ES48yhXif8z6FJDZ3ME1onumwFkdW2D+s3LcAAAgAElEQVSh1l4BvqwPM8u7ceRxq1GGk3WTYMi7BVqNc7mwrxOn6nVWWb7LUkW9moJCuK5jtxxdbCZFrOM5ZR1T67MnR9T1jO20tFCAJP8swh4jx1ab1Qvdvu6uQqtjdGXgzyo3pXBPnU8L1Xf3vlUxBMuTRCQNMIFnj2nNuvCa/JBJtIbshtTec7c3BbAJxi2GHDJCELkNj02UgwkfYJgC2ZcATwWqBa6GKhQgbCXKCAFIkkSvgdtBrUxoyjPxU0CZygvdtRh5YpY4a6hkRP0UBKj4mru6NXwosLq2y9WEyiS8pzHp4/OMmc/Il7Ds3cDL8ymLGjvtfaTOqSSDTFI3hGt9FZD02ZQH4woG1ZSgQigmBjXnHK9H17MybQ7mznP4mXGhsmqrqat7/dS54fl//hvDV3/0neEIemAZ68gEsg3c61qK1q8jU32FhAWu9hl6vr91HpY0xoZOO5hJ51hmC2CY2o244nXJJozLg2JsEdcNK70PgLoHhnHHNEXvmZNHH3xsOAHLd4wwrQuWUSLEbDv65QLGDsFHsHKw1enQdpuyUrvx5p1j7XBfLJxpnuEnHpwe/uInH6V97KmsoTW0oz4JG2p5pg8/8fTw/TdOIgumad97hTCwlo0tE7rcGryWAQoARcfKvnddIDBJTDG1SGUOsYdgbW/jSv+xYQ9NT7YRM7sS9tH6s5ao89n0JhoHvBIvxiXqof7r3/kdQN7c8OXPfIb2v5eGP/jB94fDB+8b7kOXHqCm6BTMp8TSClz5AkZ1g61vDaPT0NtMa8wNeiyZD4Huedp5/vpvfY3BvTX89NPPDF//zvPDz/6lzw/ff/5ZaraSQMY5pbWMRRXg7SQsZQ/hRK+98SbA8jalEyFUTBRl79glUPeyIQW60q6TTJZGFTyTBFL2sWuG8xhap5xMGAf7CqnZgFvXx2KVSjpMyTDeN9fABZ/1OBbsym6+sJFnX6ZQlpRybTCPVcJNI0sm15dz0uLAm3FueJsx7fEIGabE3Bi61mRwA7E37OzYGdbV1gV2f1nmkHwZO1NJPgS4glNae08Z2mZIGubQErJXJyE78tJuV8KvSKrFsMqlOGD8mIUnMkYJQVt8jbHGhCVeMkbRi/2995FGuYu7Xt9Y9tATi9nxEyUu5duZt7FgmCjWPHi7TN3U+KFkAxKHAZJILSxDsuPexgXB957atw0WyCQNPsM9YazgagKE7XJUwbhRftYG7EzkPIrUArv2H99CXKJWhgJ5mk11jhpfBjQbWO9EGqjs9WVXEkfJYCYOSrYuGdDeN0pkLZ0dWFRuAq3T5Qj5uNURPnMIO2OG3mMhnaFLzi3cNAsKLONbZQ855xY2xEXqNApkBVmWxHABFRCrMfnzrIw/zzqpqQqArDjX0QTXd+8Coh6LcNhFF4sztJiUbV5uGY7RnNa8+b1kD6KcTRwLWFC5uPBcKWEFdCEZJA040lXD+AWGc74kSKnMtMbd2J1t9Pwpjp4Eo+Y6s2Wm4DOB04a19rDhpQs2CzSArbnuXWVhgbsRlKDsbLp2bhM5fHlIXLadUatC95mDvk5jEIzusca3Pp+MY3fHj+emjLDx9hm7mZfuw/quhlV+rweNYGuK384u1q27bEIe/z28YmH4wqGttHGdGU5BeVyFBT2PBJFt+RQK7HN/668Puz7xMYLnAZ8J2Lffe4+B7ONmger0ZydQXsARdxGuwHIXFWCs9eDfBToK6IVJThhIu3eTg8ZJKVkauuW78POY+jzn77F+d2Ckys1bLGIZXgrhuOO7LBFYLAis9Sh0Rt1HSu07j+vyqFz6XtNji2nN9zinwjkuahPqkAm+/E4B4TBx3eiwXNd5WIJ9KEBBmsDNVrqW6YrbXNmTGn5N1plF7/qXaTJRwgYMus28XxlNmWcVxCyKxe/4u3OhUeO50ne+A23LmVXShWECJkX5s8BXLsi5Lc8UVx737PG6P9Pu13UkIOmsqskNuW/GwM8ctyRnyTbLevIz67wDFY+xtE2th7aHmnpo77V2oynazRgoQ5yHZrTJdLd79TWWLRVDtniexTi06htf+0y2eKw37qVrssaUIez7a4BQAUWKkhv3CAjdvJWuaMzh6//n7w+/+c2vk6VOy17W5izrYIrx3we4371t3TB/6eywde99w3ffPj28O0PSCTJJvxb2QuKrrT7imk8Mm2uLy5rZnKolJp4wn1Mcsxd2dS3ln4xdfG9qMzoCI4vvzHCO6yQGYEaRCMU65H5nuO/L6KztAMtlt+yyRMk162Rz/k2M/Vpk7zP7lw9/9S8S4w14O41L30LmZ85fQedcHNZupHXnuYXhrYsUfV++nqxt5sP47h6XmPAM5kb53doPt8YOxaDdTgksyR+qcBBw/rMf+zAVVO5jf1ARAFCnEeIcuH4FpcYj34Spff1tmGXiU2/z/mGK0R+nqP1Vxn0vHptPPPIYheipGIMBOEPYm621N9Hl7yqA9iLzsNGqN8RR6zI3JlwjZyUsr7rif/na7wzH2Bsb6QZlTO9yjAMTsWzcYPyr8d5h3ZOk6o+2BpWerfRXsfChOzJ/XVHFpR6vTwL11RctXLCqrVgxI/Wq+S8Z5wFpLYzB62WHp1yVsZdNmi8FoAGdHLuO9SfIy9r3rvg9RJp7rXIB+j7zHrye61gj3Plpm8z1pcxroDKtQVl/CbURu/g80Z/MrZ7MMOrt81ZEv3nvGy5YhHWSRsasGjcaZlpdk3tdCgfbbfynXr2gSobZ641fNU4Zqy5T6/N2f4sBEZEpo2MmuNHs+AKh9eZSADVGxR8EQu8CoF4o8Srlvm5ld1KslYHYhMvx6X076OaAhUrAvhN/gULEWyiUa+xItbJzYootsLDz8dOntFXTD3y1GbmuPwY3XX20XPnU+CmL3F5hczjhsqmWDrrcC1ObPZ3gXWO3cGMaM3SV2NJ1WDYqi/SqRphcRiGYeTmPAFHRzCPg53iGYwjBS0gtuz9FWLnJFGZ85yZv2Ju9pnoMEGuSloKarMUu+D9oMdR3CpCVoL7X9ypGdJrwA8fGuFlB6PuOHZkpLljH805ngQpMRDAppKxfCb1/ARfxagwAWVETK8JY6S4TJDCOCuxym3o9hZSfxx3JBpJh1v3lfSXlrYdqtHtrYMeNMm5lFvpeQcInAmM3ucremMRJ8oQKqm/4YmGUImFmO1OT1m4djNreshJrwiT3zVLj3JRsP76fdzw3DeiiALtrpca2XEBjRer3Ek7WLcraS62sFMKZzzfD3M9hhOkCembNjeHnHthMdQYKYVNd6Bh9jC+/R/tRhNWnDzww/IX/4u8N05Rocn1HWIVhHIEHznfl/MWAMV2VJSBNTKo1WG5S/14aJlKgMoZIykm1RESNxcW4zAY+/cznaaDJzHhY9B4XZahO4iLjMmzGgq9xOENCNLgtvReW/orS4Tx1TvdjEpIAhgKrkgd+Xgyn5/X3JFTwvhniAXK9coOu7zB+/CdbUay2azuKgXERvEVEuxb4J5DT0Ak7yLivIWa9Ae5W5kZ3qqXMVLbG5drZyLUv8LSdsPdUHZ7KBW9srPdZca+ez4TBVjaphdBUiRk/83cBpK5VuyQlfpWx1d1vEkJluPvMC+yrVk2ihxikAQNuf8visQdXpL5vL+MkqO7z1vZDlT2LJGr63D2YRIyWxW+P69pXdZ8pwB6CsCU7jtdR1ROsfZG1r/EnQxrjthnEMVo1M7tmq3Xi5/V83k2+6zrj+RbYD4ag5Lrc6wbcuhsB6TdJ0jj1re8Pv/pvfn14ZZYWziblcP6bZHs/RGWBNctvDA/t2UJZoTPDG7OAPArKX7RqCONu7GXAS362nW6MvGFJ4M3EbsoUylxsgSjZa9m7K8RsG69tzUuTf6w7DBJ9j+N2kFg4Tfck21la9slmJ9N4EmzP+S4xnZcY05Rmk2Ahw/4XPn1weOaxQ2lteYQYTJPb3niHMDJc97fxJLx+Zn44R33R0zQguUkXJVt4pAuaGEUZUp66yK3GSpssmhhIhLvkgTHdBwgh+JlnHsOVvjVtnk8Qmub+20StaQmLKfMcyDafYR1/55XXhheohb0WoPjxRx5gj84Rf36LtqJ7hvts+AELvALQZMSjmd7XMM6mCE2zhfbVq5cSZ7ybeqEC9It4Ht96GzYTj+UKM//PnCQPE8ON/bhv73a8Pno1YK1hj+1mZzk6jcfr7BmNbVl8n6flDpCHcZWkMsZ7DUa2emc3bb53Gx7A3n/r+PHhCsArranRySWnKk42a1XZ637opI6isSVgd+Kt6+Mx3kqCUzxALZHXpCRzW2IMgSMMJ0rJtAKgXD8dH22rzUuZZK3iMg4bwdbYU+VKvCuATRMTDQNxXhvkbgB8EVX0Z8qe00sbEJS9aMKU+vGO3sfylqgntUGWAMQPwhr/f94vvff/5BxLjr2bCfUEpWTr9wliXQKWKp5nDKwmLr9GTjFInXVgGEXmKYvAewcombF/z/bhLHXc7j90APfDuXSxmSWYvAS1E7idhCWFt24KB9rzHzZm9MSx4T7Yi6MsOuNDpLJ12e3g+IsUprdlmMrihm3w4ka2vzTWAb9fBvBqAVrHb+suWi+yCGRPLuIu2IBbX1d0nhkFNGeNRjblctx2N9g4VzGPj12kuDUKyBgUI31bAhNCFamQslA95qkmYykA/CAQWeNc3xuzC34nDIPCsgOzFs3SlGdZHApe3RhXiSOLFZyuKe+355ryUQZp4RP3JKIP69lja3Xh9z7fVYrJxK90dCDmptoM5jPGwRqguhh1rXo/CkDvJRY51ydUnPhdWdaWDd0iCRYT39qDNKPCVz17sSqNnWgKKayQwDrD0YCDm7iUeFNcrVNPdZwYG1Yyu+X+qw5WNUcTAGnJqw7AxhumjqtnE4zLsI9fY4Mse4hnD1AL2OF+eUarBfhaZ1kPs1JxtStQfmLTe8NPbodRIVP+TfrF26v6OFmx2/jsy5/8ieGn/9E/Gq6j0FQizW3dQGg9n4vcdnBmTBvCktixgERrVjZXs68xqAib2sGkv4dZ08Uby7vNRyUmZU/3eSowUXNlbJou4wA5GEYZBuOR3M/pcGIcYgevGSPdhAIw37NYNu/N4WarDikFRAr8VpegatnpvQpUfV8w5/lVFH7f38uNb5cP/z5x4kTkggao3/N6xprHTc56ld30/mUyBJkqRkNSjPszCUmZ4b0k3g2wEc8KDM8aaxHzuQpliphpX57f+3N9eJ2rZGNXEoL3avypn6l0NmAwOv5JbAI8yog6Zv5+mmzkDbhIXduJl+yK0jFP+Sb2rAouRfYZ/wu4TZWDhlMUG6YS0/07ji+rSiXuQYF6Y1Mb29L2J8oeObmNJg4WEF9NAqjnTNyt9SQxJuPhGOmEApoel2Llxsmb1NUNE8ejxS+2Oo4JL+ohXf4dJrxXUKiwjlqbMj+JRSY0xTAKDQhloSzcGlzsK9lPb/3Rnw6//9XfHv7g+GuUOmMe9JCQ8Lcb4Lhp7XvDRw7vHy5eXRh++4dvDmcInLrO3rKV5jWeTyO5rfUWDrYGzb0OBDrN2O0hpGt+BsMOmbOe4zeTbS8Ttp55O4nbeitVU4x5fIP1dT/tgBfmiF+kVehWZR3HX4RxtB3kf3iRrkfLCGVija6n851JSutx3f+Xn39seOjQ3uGll384bAHgWSv2LEwoeTu0HZ0fXj13bbhAps3JKzJkFmjvY4/8S2wx9517F3Q5rh1kWWHjWgCZ8njVsJOuJD//mY+xZvCU8MwyoWay338/DV1k9znXG2+8TQeny1SiIUaa0LcNjPNXPvuxEAY0BRv2798PaKQk2nTrgmc3vjm6VK3mWhvWbx6uXDqfShIC2WsQQvsfenD4H/7JPx2Wb6TGp7V4AdNIN/4DhC0zdhdDJAnCCBXGfJXg0/jKtPHE2wCwtytRoof15FUijDpXXWXJPNVcX0fp1Z7qL7rcW1xvyXExQiMDGngfkzrRpa77EVm4VGu2j3R1497Xpd7JhdSItoyeyZJJIhTnNHkWeaFM0RPTSZsQGBJnnDAYRKOAsTQWWFnlicN0xmNXRiM6OiUI0RUCYAk3DXY1SpfRCX30plkH6+j+lyYt3VucNs65//djgbuU1/+HPz4QH/45wHdseHJPLSZ0zAIVkFwKnvII3WpdqnSj1DQb+8vjGqOkxmpxBaq/NczYfkofbbozR7yS5UdaoPx12EXbKW4jMeDkyZMR0NW1RCWzBWEjsxWWwOw4Js6A+9vGGDLoqwlqVlg6yLt37qK14umJxS34VaDneL4vsPWnyU9Ttp9E2Bov4fX27aVDBot+CjBqB6YLKJrNuBoS4wGrc5JjX6c+2hU6WMgO3cHSXocFeFOJYXC3VvEI9NW4BshkCS8ugij+bjm5AcraGVPcYwC0tE5XzUfN0+RaNQdLFtRSS6WAq4HWKgeZUAVaKYRyNXuaCDmewZ9TjPWs7DEbKd2iOrCQLW41zFriQRUqd4PpZklWvMOoklKJuMVUUA6JCWpjhkbl5hoaPUPdv0AujFr/ju8H3PS6keM1mOzMrNleVqyO5fst+LyJllynLdX2d1+/tRd8L1mbvJ/krZ4FXsfmib2f0T2kC0a+0+KDqtJE+6O55E0ISBYkpb62Ui/085tuDV86vGW4QDbsS8dnhqMokdkVMBVmpf78l4Ynv/Q3cO9Rn9AGBFHwrZi6L9e041pZ1uspbO91Mj4xVFqmeTHIfmfiGjcWydCK/oxhS62D2hlGi4UXOCnhWt8fA8sa+3rPeFXHK114ehyWDHLiqCzL4jz0+Kn6Tu6B1VJMe827ezhxhsyRMiGghnNX9x6P833/7aSEizMrUCuDoVr/pXA996JbvBi8m6kM0WIrBaJrMQ5kaFWoLgxd4MZXel++NChkmFw5JlEY0zprkXzaBQfQdmCf+RAUE3LkfXsNDQRd2dazdRycw8YCorBgomSF/b6xX9PE1bmusv40rLie4NoxqnjTYnc1HAw3cs6jsPta97uTee9rstZLlm3fv2F7kXHuV8fac3lPbY2YldsYzfG8T+R8v4afGeu7rBub41j3Ms6y/uJu1SCTiW6dnZR7kUmMUzG/rfRN6xCkdnGvzMGotUZ51NhEh6wmw3o1v5969gfDv/qf/9nwJ5fepTvazuGO1eU5//YpKkvQXu7gri0DZOLw0oWbw0vnrw7nqCLxHgHqt7yGsodHW29fcwE2MOlBgNa+9cuGx0g6ukMd6w14LGTuXnjpJdZCi1G2r/p1CAynaBedmfTtm1V99vK5MKL79+8Znv3+q9STvj6c5UGOXYWsoLDkdo1zMqG2rr8z/KO/8gnYPOqAvvE6Re/nUlFCNnAdbS7foMTUO+dvDUeucK+UmLpMXLJ6SOLDroDOTEoGcX2blwhPjJUV8LR95ZyZuAvrOLVy+KknYUK3b4F1vZLEXvWfbvINzPccgHSB/fUGxI4hThoz2/j88MEDCUPRKNE4knm/AvEj6aDoOQDgNpTgKmt3O3p6geQvO4RJAHz9+e8P333nNP3i23z5cg0b15pc1ZFRmg9Hcrd5sTrBEnCt8shRnXhpoRNjTBJiwzqkho8oV90DfCmxv6BV432ToKiHRF3XVnYMzOxl/z/naCkgBgNYdD6ljfhrJeeeMpZT9z1hDIbU+DzWFy35mHJw/SWzq5fV/ThvwpQAERDrPrdySRpJMHaymUUy5f67Dp2cKEPTlFPto9In7pt4Hxyvvu/r2OqQFCkmadNPOCYO6xpjfJDvT+ZrfBd3/17fCSGxBBuKV8aZ8W16F3Xu6EyLIHSscMc3VIzHBAR0RTUGPxkcLZoou465RyBUsGUczBpGbDs12564b1uEmv+ldRaL2qxe3U0qERVFYy/buXSN28fWYOu0oON9BaUCU0U5j1J2g+gqlpnwtRNAewpAK+1fD1+uLpVTS5LA3VcBw9YiQzhMoZzsMOKGnGPhaJ0iFbFOKfGCYHjl5OnhnRkzyBH6lpewqCzlP8IqmEi8xNi4e5OMTK0PmNt7WRZhDtwko4X4QRZITXYt2Hst5MlnWoZIg9ZODKGe2o4wbGxSr1mMZqwzQTPjk1JVLGddjanNJjvZlWi541U+E8XHetFt2UzHVoXgrnssW6WvndpkxsNUlvYYzEdwKHB7e8jxpqzzNqXegJSv1I2bgMJmIFVsXDZ8dmljV++1KZdOVUB53/C5psI0LtteFcJx7RZq6t6FZWr7o0Bgxs7xFNiy9qdw4X1h75rhJ/euHE7AsBybXTZceY9OXVfmh4dxVf2df/gPhq2f+DSB/ueTbR1WCsOvFSluBqAgLUDY8wJqm1vKjMm27jyu2KkxGC1wUWtqDEID1HqJpspgXjrOde4yLgoAXTh/dlIbr8ZGozNli2D46roeX+x6gEvPmi6QU+cN68ocVRyk162ySYJMwW6AqsYtDE2LS2sZ8WE2e8JPgU8BbEBYgu/bGAVA4mIzJMesdGO2CjgXY+t+EQwa/SrA9zxzKJztyByTJ3XFFfORWFDuRflkbUK/p1LcBmCVEd2ES9n3VrBG12LgXYNFVrbJ4pggUaVuDBOwWH6Nvc/kZz5XwlMYm7CtztcILJaiH8sDx2RskCSGmO8KpmvMW5e2pvQy7t24rjVcmbx1fAFO5WDiSO/RZWuyvvo+MzEpCSOC3RhlrcxdYnG7J2IsA7zHGbw8Zn4rC62AsgpwuI7kmAsvvjL8+j/5Z8N3Lh+LIbANAJ+4UBJyntq5ZdhHO1xjRZ9/9/LwHdp3zqKhlyG7gQ/JmV2DHPzI9q0YGJdIBqR0EobIZx4/NNya5XqcbyX76Wpity3z0xpMe4+yiIZk7IFlP0UM/nlA8nFIkAMAsi3ECMMjD9998+hw0laQxHjb1Wkdz3kOb8cT928dfuqJ3bjDNw9n6EJ08uRZztsqPazftH340bFLtAy9Rl1T8hO8Hs98JzKU+2GPCKayd4xd5dnMl1BPtNqudiFS7mJMcJ871twZvvxTn4Q1NnEGppM8B0M1BJu+dKXb/WkNBtJZGXiNPu7DRL7NkjVW7NAw5f2X33wLVzlJwqzHjbCXe3Zspa42LZBlO7lP9YERDLfeWz38uz96djjdjfPSX2MwklC9Lhe9Dxnv4Aj3Yqx7Yr31Auil6SB1JKUzD4tYpHXZa1DTskvGR3aZjDezxkhZ02Jn8e51UqFyGCRWVrIu1P3WHzfPo3VMal6tJP0w3+4hmcl0BEsd0+bpiTHHT9eqIQLqR2OOQ9aoFxJKSIyssppbjVeuh7XkCoI3n2EJqKtnTviAAFo5KILyOAmQoKnF110w5B7niozuB93FANexBUID3NtrjGXyd5E8/djR5e/6NTp7dA81v/2gBkKXfnkpwPygk5dga8i5MWBlWbe7bvSSg2ocxRoO209syuHd04nFUoicR6mugU20z+kZArNlKn0piNwMvvbt2xcL8dz5M2FJrRHoBoj1gATZyMZRILgwjPmbwkVlYsJu+sG/S+kMlUi581RM586dow4ZFp7F0xnIizCeW4kruUqclpat9/D2kXeHtdzfFhTR6VMnkwl7go07TazLH778JoCTDFeYUAtXa6SJA65bgH00IUuR/1KAWuPqBBQDOmZSM75dORooL1AqK2lsNPx58/NBnyV+lAsLUBTaqzi3ZZVUZgGTfcM7D24oN5fWqD2kLa6d3sQGwhtzBPNh+ES53tyQteiihBVmdolBIJgRWOxX1ksXOHetpaydPHxbRn0Bl2JyExdQrjEe5/BN1mBnkcSZVfi8AFtbrQ3QZPxVgl2gLd1stR/qXsYW4Pi9Ol9icyagVGZlsVTR5Lu6TJnUNdbStZsT8WGf3blu+Px+QAVr16Sk7x+bGS5euz189tGnhs/93V+GdjgwzFy6mDhCv+MctZ7t5o0uy7r23nXFp792YpbaZwVMvMcCouN4ygKBBfASb5aAeH7aInBkZftegZia81qXxWLlPCqi7oZKjUzjpmTsVIwJFWl1NOt8FWs8DkWpe4hLS/BkEmAHlj6L7mifIyWXYBkFZZ7PEITVXCtF3zmmWN0CoN5PFbIvwFRjs4o94TkMH2qJSYROoHzPXzgbpR121/tmTSuL3Jc2bNhK20KTMmWLTOQpAGfJIO9LhZW2twoL91wY6FYkXMbKmHbDRfw765Lz+my6TnXbOZbKMT+vbPoYYTLi3GMY+u5RqI44Y49GrdVKfiowWvs1Wf0qOPeketD9qTGnolRWCHK7O73mpdZ8PatuQ2VDgGRivxe9HBMl3RWprGla8rqUi+UKCdPGrpILC4T43jwxgbcxwnyZeGe29DQJM/OUafr6v/jfhj9948VhgWzpQw8+MLz61rsAwdXDdjLTH75vR4zB7526Njx7/CLsnC55exkB2rjmFJ2VvnRwz/DRh7YN//ZbL2eP/cSjh4f35i4Nl3CxP/7EU8zDdWLjz6XyypPUzjx1+nSAjuEYyrG3cclfwqCQXd1H/ONmmUPCN14/9u5wjbq/1ph85tEHhrePnRxOYLQcXEvG+uefYd1sHd54/bWsCd3Jso7LVm0Y3jozM7xw4spwDnbjmuED0XgyoQKqFpYUWYfRZOeetLvkfmyNbTzwdYwfN6ElDA9sXjN85NAeQhU2AkApUYXM3k/Zo9OEwqkTt1lbFaY1hlWPU5SAefnlV4Y9+/bGLX6B7508d5Z6oYSlYUCZqLqe9XoQD+Iq9tscrJ55A5cofXaIc9se9He/8+Lww7PILO6r1k86bkkKxNBpfGQBUUO+fCaNuDKoIlPMvehrO2sqOsF10iBSM4ZaPfAVJIAZs7kK7LGNNaLnbi2heNZQXk+Md9MZDShKycpyz7DHfBlnahjFHIz4NVlmVydg/TbvrzWcSeDf12i+L2i0G57u757Ym8RF7jXGCcXibYZgPXNDDHzcPFeP1fbp31dS0Pl9HyrL7bVclJGeuguE9j3bjmyvCZ7wwoaxSbvt+NQAACAASURBVP51QqSOuRcILZ1XbHOROONzG1c7ltVj9vNedFuxsUuy6hdLNI1PXtbtGFCO3WWLcRYj9nMU3xOAlOB+R6y54w3wXsfi20mW3oPUQlT4SEnP0C7zygw1rQChDxw6FFbgAtlyu6lXpsLQzW6c5jaEf3O3kQDA97TSBIYC1Z2wCmar6kJ65PAjw4sv/oCM+TPDxz/+8SgaGVGVyOlTp2E2LVFBj1utTazbiyh1F0zqq+niM1idz2zXdZmgajMJL3PMgYMHh6sEs58mKeT7tCC7voL6agi3WJwRpPZtbd1palP8p4DiB5U4uBdY9dharAWSxuBoPH9L5/JeICr2YoyoNj8myWSB8oH1CrXiKpZRt4P1ydSdZmMrzLUWFYbGxtZ6KWvQ8Suh4mcbmbsrCLhUTYiRt7hums1695hlfXVwWuuulFk2VldS4+dMvFl38/t+Y4WaW0pDoT4z7i2JaAJtXgHEPXkrrpvuSvWzRXanN1/oF5wo6h7/u3Qe4jqsWDjWr78X4KssbQGkBUUML7mWoufESd+8NPzi4a3D4Z1bh1feent45yYlmgjc/8qnf2b4+N/65eE6Lr4blByTnSgwYOayw6clX+O+mTV+DYVgIWoVecU4Vryk4+8Y15gEhJjc0mOCM8Za/32c7eYxYchGAmwS9ytQ7fsmALMzAjfoSCTjIACrkmsFikx4qSLpflaxU7U2yiNSe6jmxXkuQOp7PpPfFaT58nqyhO77ncbFxjVpmILxl3Rxsb4nz+4xDZiyr1CmXkdlIv8uWHRF2nLvOq1mlTfGYxoLqefG5CDjSVMDthtIgo/9B+7PuS/B1glCBcbZB4DQiq02Lj1AWBYupaUsGI/8I8awhT3YKYrEGoyHJCcxNwJORamZ0xo4Aciu61Sq6F4S94xjP9oUGpomV/nyGjJ5BWDHrvKSVxr6Fa6gTNQzVUaJ62y8Bsbsea2njKEtZCsePCxNu37Ne7njsz8QQCrv9L1nnQbsdsszRk5PLqx16L0sWNZPEMq51wIeNmAQr50iOZIySd/9l/87HYYu4MI+OZxl7K5R7X0a0mMV2ezb6dL35IcfHf7jy+8OL54lzwDAbcyvcZM3kH8bYcoeXXFj+MUfe3R4HabvbMBc8xDt2LUNjwMGE8k5M4Atm0EYOmat0uMQJ7pQnb9T6AaTXefIR9iwah31l5cNO4mXXENJJ2MXt9tGFxxz9CJglvH8+APbh7/w8YezPy6h807hOWgl8ti7azYOv/vsi8Pb87BuG7YNF2iRKfeVmE9ZZu6vGYqt6swGYl8bEGKeeqtgi7trrHsf+zeuHJ48sHfYConjGlY2ClbdE9OM4bnz59gjNI+B3Dn6LjWL9+yBILo0bCdp6RhjK6GzAvk9w755h5wMXC14MMmOt86oicHsha3kIywwBmuNR2Wt7d27b3jlxMnhFfrexyLllUYT6PMCKRpkhrZ43Xha9KylEov63FjV5hHT41jyPCcqpq7LqFqb0anEVqwCj9iO+zB5H7e45xsA9Y2UgdxNYX3roVpsfws44IaeDmIo5y0VxxxeJZxgFm/Ge8RBH4MgE/LpWYrh7vqOEmwewLpmqikoz9mbjqf1s917adHbPZhhQjlX5Fs8VwXguiOOv323dN+Y1iyZ6CMbxhD5FDzQqJTkePB31e8diYAJ25nxVqd2cqn2VPauF+vjuRSg1rnu+X43MKOb+4QWdrkXCJ2QO/1a/dz3LlY/ObgfNWZGlwKayQPL6Dg4XSinxppLrTOh6R3PpByiI8yjeylDY/wTk24ZhnkYgItYWFu20I6LBWP8lUJTZkRBHcWhoua/VSQDOIlxgXGs11Cwy3gYp9gyTgGuJnywcK2BmaQFHvzYsWPJBKxnWI3gcSJlweLyh0lyM+gm00o8Qx1Rz72K2mnvHD2CMsBtgpX6o8vXhpNWy+UZk5RgQD3Pf5vFL6Qav8asWTGe9V6xcAGEZf13KyuliFxoxUD1+Kilc3PXxf7f/OFGcoMZA8M118hQ9UXlhtLlkGQa3+uZhjcY10101zDuUAWhgjHIPRm8CEI3YWN3SEUS2Pu7zAnnNvZFoFWAczIuoVsWwzh8hGYlu+FbfFu9589y1fl7GUOZz5G7sMasXPaLDoXGWPt5Mh5rU2Z/eo62dcbWnX830NBYwRr/conUkNemq7icbPLM5aLlOf6u4MPSJVOMnfG0Fsk7tHx++NyWW8NTsDYn6dH3o/MUG2dt/YP/6r8dtv/4p4ZZEniuA95UNmEeBY5cRyNCFlBWRmNKQNaqTDWw0tyGrdh6Yh9TkmYxQan2bTFj3nsAWQeXgqgxI1njU6xiXP6dLR+7gi0NVQyp5ypgHncjysvPKha1suErMamBxxYbWkxYjJwS5D53dzt7XOJOZetRXhpR9RKMOrXWSxSop1h9j//UG2NnqEn4T1+zYVkCHlu9RZOQ9K7MzlKTGHlQCsh40Ou9najxejthPeaIE1xjr26AiOBROeS6996dI6+V+dCNHmXU4uJlQg0Pcg4rqz69oj2Ge9FgN3ZsYgB1QyJz1yRtY5D6HLs2HDs7KbW2h8hA9lMVf5/ss65Yw1Rz37UnmvHWKgpEUY2Nx54EM2FL+nVzb6PSfe3eBULtHHW8UjLntH6xe9GkSPtZ+hw8TBlsxYTWd+OOhxgwQUmywJCFNQJRYkOvIbuPfvV3h+9971vD8etXhhvIpvMA0e3Uo55m/PZuJqaTuM3feOGN4Q3aYFKlKYl7N6lbKftoxvaGZdeHp+iq9IntU8ObzMmfnaNdtBVPbIIQo43Z4rqtMxjhSrjs4+ExnhfwYu1pHhYCgzAtAOpa9rfx3IdxV7833wyT5cz7uWt4+QBBf+lpMuMf35/uO2+9STF4mqxcThe0FcNVOi798YtvD8eurxrOLNg1zX1u2BchNSaaqbWizDFaWDerHXvjPHhvnn2nbL4Du6scNeTqvk3rKFRP0X50rXGPloUT2FUlCTviWcB+GUmSVm5YY2gIBIOlyhZ4P3G56EFrSaviVrBWBG4aS9OMmbM3byypiXJc38Sta4JywOlpQg/cMxUClFAlblVPRcaPl2Ej7sUYzPZ/d7wji1usZlp4um/7Oiq5kjUzAkNZ1+4TjlvFPHxo93ZqpK4IsbWV8Z3n/t2jG6nGE0OUZ7JW5xqTeTQ8HHtA6Dwyb04jiJ8mG+2lyoL38PCjjwzfe+GFuNMFfia1lY6Kd8613Xdk9ozeuOZqa3ur67NiM/2gBQNlgzWx1eNSS4ZFH3ZsJekVAkJQm+Pb7p8QN32fFuD0HMEWxax2ndeu0wDsOFelrjm5dv/lA3Ff//xeIHWMVf4cwuxud/z4RCWMxjd1l6t9yd2OY0IzOC4WZ0nPk9tKS4GfhzatJeMQ5buePvGpVzabbkbWt5LyjzUdoSbDQbcFO2JwzH37D6TXs3R9LCUkggJ1x46dceNngXNP9x+8nxjRuQh8mRABk5OgoBfcNvahs3EsoD17dpcRkA2c7Hmu3zqLyI62QPHrWNMbiTOaIQnppbOXhpcQUJZkWgV7cVOXJ7N8x/iRLMEGonIdF0nWSXebubCTrdbZPxdJX4AtGFuB3ZRK1omChv+lp22/7x7lsPj50pVTz3e3xTE5KlcO0Outx4zHVUio8BnTcpf7BOmxy2cGsGsAJHmJE9xE0FR7s7CWvG+mvK9SXhoKKpQ5Y84skaMXrbvIJwtU8NhBaAHMPHPWkDpMRVbulsbgjWPGai6rPluBnbLw2t+L5XkEhWMQmnXex8t+MJMx7+9NjIA+jzUfETalWP3Z56oAdMIduHc7GhX7FnOH99fDxBqPNIuw30gNwVmKSrs3tt68PPzS4weHtSQfHVtYMZyjxeBhOpH8zN/828P6px6nNMxMLGHdxL50+QfsS69gzCkEdbPFTdTbRhbg8r4LoIRxUojJlHVAVoJ8wpAxJ34WMG0xli4E6zsFyMdWekRaX3Nxw2M4GrdtbGW5fCtuOH2P+a+VRiNDXKUjYylADeBbLM1UrK/nNDbSxJ4wria5BXQ1I7M2jaBGI0nW1PdbHCrlm4y1ZNwK3Lq2vf9LVyg0b5YqyRlxY/OsgkKZMoGqLxOVUgaFMTGhQDAadtYQIOZDlmYTRnRaCJtcAMDyfjfrwcGDUnLN57JZRpIjEpqwfDiNW1fDodp/ugcFooIMDWuZGIFcYn07MMwa7nshczBSYjHcK0tX5d7DKkpx1/4Js8ixfj+Z/DadUI5mT7R91uYXhrnHHnfcE4a1zjc2XqoffDGfWWfZys117PkFTTEyZNA4fwqusx+8buo6d8NbPeIcZ28FsMtOU3mBXugFzo3V3EwYxA1k9Dv/1+8Nz37rD4dXr56liDpd9SiltBsQuga5tInxsNHG14+cHC7gGocDoesO603xQnzoaljPO3QV2sYc/8Q28gsAlC+TwHQeZjERGTJrSRppbRsNX/I+BfiWBbRg0dwtqkBw/4Iz4+vvwICuNlaY9bzAs96EpFgNcJ2B1TRL/ItPHxqePLwb8HadAvFnEYPGCgbpDhfoGf/G2Xlc2fSRp6/oHfa1ufEVYxjnfK8yYsb02sR+kuhltQNu95bjmdhqx5XyXQDSdWmRzprmTBIn4KvopWLdomGMz2Xcw2anrFnTO4lH1aDWoElSHTJHmWIlfG5kDS7wWwHCeMFsk7qM+yW7fQsGwiwVJownba0nuTuNW13+zItetoRkeBtdZnpD8dL0Ofc+jY8WL5j1vrjU29oMCOv6rK1JZbPMIi3CqSO7lzjcK4QIfOjwo9RfpRYr5zJ8xnUpC6qb3Y6HC5z6NC1Tr6Dj9x56cHjxlVeHJx5+GM8TXgkM0bMYOsvQgTf0iijLsyQFeFmhIU0mJJxrPkOb/osZwzRo6eumgHi15fYMhUGz4PuxJU8nxAgnjee1M8uFIpLc1xZquw/O4UgUy1kemwLxpffaEyy+JvK8g9aKyfaIwg1t2VSgYPvu3bqwnTFzw8Eae6U/7gFG7wahSy2KurUxOB2j8rs+HyUmNWyeEYjVpWARhJrB9wAgdMdqZ4gSGFgmK6gbalH1aRmGzoyUa60EpMJ4A673yyQnCSRNxtAdr3JTyU1T46xccFtpSbYeK05l4mfGuWzhOn5eMWdRdCgk45cuEXAdSMj9ecyunXuGI8Tw7KN0xXUsIi2obViy5yk/sXfP/tQpexV32w/PIHB68sBt3PJTbKbZGePeWvxkjVMxgsUoWAWgmMIa18q4LqFv/EyBhHov1QEqxrGvmg+KMR2tqXv+ms2hAnNeVDcCeoPvdYXIamGJ2tlBpZ37ZnE35UQGKc9pYLsuF9lNgehKBJslOQSq3m8ljXlxBU/YUgENV6tnq4UrkGpKvym8LBuFURZ5AzV5X1a0FGS3DOvhGot5j8S4Pl6B+f08ySZNsHgDCaXM2oUXr1f3Upumftb7VUB//H6zdI2hbKCtubt7bbcuWBPv12tDGjU3TezX6Ytnh00oqvUUb/4Mdfneeuud4TyxZAeZk//8x39q+Pjf/qVhdgvMgmzVddbXHfrGY5B5L41ts8h7Z64UQj0esZ652GmPr3jAWl8VK1mAwu+E0ULINaZOV/+iYbKUgWjCpgFcj5+sV/eAoRvMv27lqpZQ8ajVHcnvV3xm4iZdgzyLbq3Kgncck7Hd14j3UEDS47x+hRbUc/msMvnWHGziEtYVYHf0yJG051SOaKC2Tkfb8rlKUYbtMsklG5ApKXUU9lXP+63IH5VWWOUAQMA+ANQ4coX1VrKy7UKzGgCT8CCZOvbL5UswcsSZV1ysXdvsrtRKNVHTl/u3Osd23JnuhxPEoO+nNasdXloNwZbo53FLE4IC7Ez84KeMrZ+nYD33nrJlGgOdqdbTETc3f2ukp45yT/oIUO2lydq6aa14S255L14rNVABNho+YXldKxzvsznPtoQch3WUsbLCbjbd8Kns+AKh7l3lSIB63/NZU9bq5Fn8vJIwnKP5q9faHnN8ccWvY65c86/95n8cvvXNPxyeP00LzUu0gt40FQb06uWL1IVkfjZvJyb0IrUkkTnczy3klmWAlKsrlRUkB67GaNwEO7YRUHWbZ7xsb3n1TTw91idlDDXIwqIzHjHOMYLQZ/PEot7WzQ95QQBLdJ+fQ3uzpqmkYlki5Y+ADlC4meYUT1KqcOumlVTHWE0M6YawgO+88w7F9NcNPzp1dXidbP7zeOJXoDdWAu4ETlYbkQk1ZCx1Qllr05Y3onSbbKEexnnCAmyVdMcaQobTQKLYxnGW9+OdYU1L27TGFFU9RNDQa7cGxDVZWXt+tc1ajGvUSyLb6JqEjLCgv/Ol3lgbcgK5um6a/WVjgVYtKwlTfNdQAUFsOvEE4DYvSowSGxF4/wD4JC+ixw2bspTRSsbQpCFbd7eSTX63gddmjLVzREboBjcZlb8fpKTW1J15ujztTiWbk+dJSuPcC4Se+Aze2So8oiKWC+j11RiNZ6mssMDzK73Ja0uJxltdxmWuQ5z0xjQN5tz7xWHulca++BKIt/sMiBOQ8hQaH5FXca+30Lg0+8nPxTrLwQvcl+FDGgjlrajnXs+a1sC7Astt5fRbvTKLbOxd+qsh98nrXiB0jC0atbbo/q+8lwK0VRt44orvALbwZLxkvfzbBIT20D+uvQhCF5X0Ipp/n4LtjFQUjziyD9AiG9LdLOL/WAL+hD0wEJmBWMd7DxMovhe3wHViqiw1k/pzTMo6FvYmuhqk1iA3aFswFayxKrYffPvoOxGaOwiinmKTyX6mZiDCwcXqQkyR5g4snKB0QcFCTmYqwkx3+/333z8J7jdg2VgXBWiVkVGQ76RdWBWTvkIpCyfcFqObYSsWOO/3jpwajsxjIbPZ1lpA2Ekm/uaOwq3iNLoyFyhH4NsaEzDmBqusfhN9ZHVjtVlKw3p8jO0NLGMFg0k/KuQoIxVvBBsbh0Xo+C6n5sSCC5Jrmd25kFInuiEUEpUpOLJS2qrOgirmTgZaoeA5BKZuMhdNuS1dWI5rXJ72IUbgyc640V0fUwh642qtpajV1wyHxhKkRZ/uKTeEGbN3Ray1PXAvo6Z2x1KrKeC0C0y/V0xQ4kq1gLslWhu8wH2dr31nsWRNc+9o0y6+SmnWOSb3skTM1AbzeOuwLWbDLzJIfqViJYtRcuLCVPoyxg8FccP4SF1R3IvNA96DUV99Z3b4AkLzS1/+y8Mh+sVfZ384J8sUnjIiXZitEnxQHzJl0FACuicTFOJY9ZI9YTVcN916Hru5k2XP/Tiuzp1GknMVwMP5JoaRIQmChAISXYje1l0pK9czdRvIMTsddzRuOvfTJku2JN6rsWcVu1qAqJRQ4sUqwL8DYI8Zg0+Vk98XRPo9/xasariOu8V4ncqCdagbWBJMNvbNsZTBcjfYiMEM4CpS77ECqtQfFcTqUrYcGfM1S7a0RbzDPqeQPHsUEKobcTu1i88Q17eH+omVte+Y+lzrmBdB3jXj7tjnlRTls9Qc6JK21e4UTKlGZxhQxk1hb09oF2/Ve5XRqnAIW5m6oV3vXqtYkwnLzZryun5X0B5gwZgks5d5LWNjDOCLuS1Dqu1TGxC0TnVhuvln4o3j7LVbHGcb6wLNEwan7/Wa6+x9JVrfxzVfjV1sbRXHRo2Tl7XAg161NadJjvxtWMN6ZJAJXeeee3F4/g9+d/iX33uBQvI3h/1Tq4dDxP3dpjHKhVli/2l/eY5uPa7NO7jhKWrSCsArEwJpHF8MIECoLRPnYMQEjf6nGrYyyDLYTP9ORULXhIlygjMA6krvO94IDcVmFGvUyFwlxpZ5WKCe9AbHi/euY0xuhDFcvYq9AYB9hLaY/txFMfizGDPkUA1HKe/0HuOuIZFybgKulpUYJs7ihzJ7WzZQholOgjK1F6B5KS/cmh7AvKszTHpz3oSWKZSO4SqJQvUwKnRAKnBs1gtzco0EHvuPb2LNzhMTrWfiCl4Ci/hnnogVVj+qo+/bt595WjGcOHmUBKX7ht2bp9k3U8PXvvnscJK6vxtWkItBqMIt7qH5KgVmEBduRv5npyTr7q42uadXxLFKQ2LEAX9ZB4I0jrc2puBPXWib7NRpyXlczRJJ/n/TgVZQECztoD7qwY2r6BS1j/JoNDW4yjqwjScHm2SoHtuBjp7FU3IJmTDDojgC237dbmiw4yY43cQ4kRHOPvF+uE7J/6xzru5erD3jM1bB/GI3w1Qyzs5B6olnfTTw/15P6i451eJJGzkzCYPxeA4QZK41EZikvrV8eN2bEdDJkKr7eeZ1GEErIYnO86wy1K3AlHiheTTjAeVrKScXC1vc0tZr9quysuu72oeFD3275E7p3zE5lGf3PJm3dhblvgx9ntX7uBsEf2PZAx9+mvldxML3AqP9fpredENGmi/G+NTndZ7kO3arR1AWEMpB5JMPz9y3fViGQNRduIpYKeuNWcictZKCrdY0091xFeBmcdwLAByVgcurihmbmeoC8u8CJiqVsJt8vwqXe4wMg/dVsWYuFEGhAyKb56sUjucwU9CsRxkMwVbKvoTVgNGxAwJK6UdnLg9HCFI3nnUVrpO0F8ueYiMlncyzdqBYoElQYLICLIlW9AMHDob9kur3OoYayMzsIrxA9la8NkXZC1umXWPhnNCN4LBqCGiFOtluvNtmAjLiFGa+baefCEzp+NDQE3bxLtvHm+2bSd3mmOmScFzLBesTTOLLegKOF3UZuRHiPgWUrgVoJGmpx4VmjcRN1JRGWF9ZwQ8AoePFPV5nGcG+MZa+Xwu9AKNPHeXWwVOxN6VcS0C07y0yri2QOzc7ucRSBrTuIwq7W/x13WR5dkZ56R5IYlTPJJ64FxXgKLgAVxk/1oHrIZ2CFKy47GyB+h7uwX3Lrw8/R8LA537hrw57P/8zgAiKPGugRWm3Da1xpOA2uF5GT5i//8B9EwMxbCbXCXBRgfTHdFzsOtISbBoIrRAMjZvqwV5xsAKMsrbb/LYYv8bCwfYw/7refcWbsGtPriur4rVdH4IqW+e1GM0Wm+jPAjNev94rtq/GLy579oqvYpjHoQWep5Kbqhd8irh3o6pY2ha72hI5fJXx6fQrGK2oke5geD8EuT6X504ZpL6Pb5vRzb/0uqdQuYW6b9jQgs/X2RqQihsbUhuQZ2dve1/KlxhyLLXW1nO2NeWIUdD2aAAi4DPuzyim9qw13h564fyFfM/7EVT4PHFv87d9u8uQKHbSzxKOxHlcK87zZF2GMVr0uIzB4djQa4qpem0D2FT+o71dTJlyVk+TcsBnrFet/TLqfLZJbCAgY5Jg18HoeM8GxPW1l3vib/0pNuOQYRKY2SBgNQXljWk89/0/G77x7/7d8KtkdJ+ncsk2aKz9jPuUXhtA6Sli+W8Bihyv3Xjg7Bd/gpAXi9bfYu8JFFIWC6Co21eXreESUzCIt6yCwD2m5zfreq1VDPjeKgwKq6bMs9a2wWSm5qjrHpJlHYX05w0dQD5vpqC9nZI4a9hOy6xdVj4QgzkLaBTgTiEbdkwDJBdmhyvXbhIqgEcPFVW6TiY/rR+ZU0t5LeMedmzbOxwj8XYbwHUXbuddO3YPr7z7LuBaGd8aTai/dGmn4xz7bwMlrYz1lIk//OADwybGaBPr3nq45kYIQucxLjYi27cD0DZv2QyAg5whvM1kpXj6QALGSW/bTCiEibw8r94lGX5JlueffXb4s7eOwCJjHCDPrkmH9ioba0W+eiYSn5oI4ZReFMArorzn7D1rb3djMvHNGAUCYBnD2VRySNuFGDNdpSkhAkJ9dlnDzQCLR3ZuGvZgCB+hE5Vxu64pvXP+M6wmIVKsCfNB3j1zcTjPda4x93bTCgMPA13hV7U3vM/Iv5ERN5GJI4+dUGAcZhaSrOsbY5rjJvdeu1wVABrPuoNxNZ57NTjEeSoDcY1eSgTJAoz9dkIa51m3ei0NByaCKx4Y+lkF6G4gkXUrCWvzhANdtPOZsctphco9Cf5jzMhp2fyh7djola4P6llrL5duXEocuU/HY+GcpRxVl5kTYeAvHFthF1020DHpyacbZBoh4YkQ6u7J9t3FzKrE9XXLoATK+IZDMYuBtNQEoTpZ+M4mBvAR+viuVAmwwOwUY7H41bgiNuFSkbV08LTQtrFoLgIW3YCid4vIW7oiSQddAbpQzXZ3Myr4jlNodyMsqfeisDZzXgGqK0wWVMUiM6NCsCi+pZ9URLrnjMvyp981gem++w+EbVW4PvHUk8ORd4/HkjhJ1v0FXCVvXiS2FEGSzg1sgv1Y3Geh+lG3GfzESckwdUWrBdfqEQK+e2mDYs98nmVIPJMnooCM0WTxJY6GxWJdumt2vYmdWoXfceXCWl1HWN0R2MB8yvo3q4qFHCa0KbF6jZntzHdcx20uZdSMCVXI1WITFMRNAlgKyxHBYYcfVYHMC/MEaHfstEAr9sMOK1U2x3NdM5vbm9M10TfbeGHX2qqNVj9r3Y2NpPFGr3UbF15YgsVanfUMHlOKrSnU9ndjTlu3njEIvWvA+h85vgubWIEKCq5ZCjYxz4IuXuUWLquy9kU2qewW492KPmPpcwsCUfeGA5qatzJrvPdJBPzPYYR94m/+tWHNox+K8rCQdhI3rE8niNAoMdAe94uxVbqOdYk5r95bQiE0FCzM3uewjLYSngpkAVWqL/gd7lN2yVeB0TEzVWNZ4ysIbUyl6693XAKIqNBcW3FJm2UtyOgZ1mm/h0taL0HFdpfgC6B1zXVQ6r4eA3pBrvfpXjbxcA6Z4b34Pce1WN6ad+/X5zcbX+GXMjYyw2YOh52lrS9yxnj0tdynrtADlMK61OuEXr1K3C6tFNOlxzXP9+ao6LHGODJr5SrHWNd6dbbh8kudDEvkEPsnCBVwVmUAO0iVK855icFLxY4dPVnSNWzVieovLbvt6xwGqKC6ylG1Rh5bJklOtU+KRT5SngAAIABJREFUWa4qCHWtxLkipyaJaRpOxucphxm7Nh6dne9r3jEtAHgTA0MgvRFQpcIsxjrgAzkX9jUAzfqZrQ5i7c26twpRGocTeFjCDVxrAsE+xrUHC0w7DhqYSjbH/eKZ88xbi+eVLFgL+JsGPM0dPz384b/4V8OvfPv5gcaa6Js7w6OUP7rOGrnG3j9FqSBbQJuAcwjm0Ooq5/Fw8aCcuZEGspY3KW20nvG9zBqeYf53k5RyZc5OedOpl7mRfSqosauSzQdWY4zMAtymCA24SkjWCljWKephX752azhFKMZ9O7cPB3ZtGh568OGAT0HGAnv4h6+9OthUYoWsKMOwwwQm4sHXez48Hpu3bEcmDIw7x5jEE7B3o5WGYu4epHvgLViJC4SP7Nvdvnv0KMm39x8cNjMexi+vo8PaeYict985GqZwirF68IGDgEmYTI5JQir7VAB2DiMHHzbsP/IbILaD0ApDss5jlFnN4RrkyHrbpBp2xT7YsnUTIWjXGJPL2V8u18eQVe6Vl597bnjlnbeHWTw9Ry9iJKccImuOcfZ6DTdgIDMexl6LywT77hfnvfRmDDrOVyF0lmA0POUSYQXGX+vNar3gG+iUCCI+ITyQCWcrAWtP3r9z2IKXwVAZD1yDfrIZhHtVb2ZkGXJ3x+athGrcHN4BiN5mrwpCy9Ws43zs/ZrolK5LCj9N2MSOl0r+hzUsQxZA7vz4nRBpyl6eZS+JjeIfAb/hHzL2EiWGt8gKh10UOyRRGKNG+M5zbwLzXIaxnmGPyCyz24kswdiB7tzG+G1izt4jkew45bhmYdo74GMdgrVkQ9XsSYZqSDQ/2wD2cI0eOuAzxNPVjN9xPsF4z47JGs81Zk5r3EbyYRGE3pORqkKv/caKARqzpXXxmoRMKAMl0ta9YRGRtcZrMCgbGczD24lDQgltZPPpudaVYFbaFTb3Q4fZpGF8VGAE7Fs3FGA4i2VlDcu4khg0XRzS2Qu4FDamr/n5sES25buMpeZxugp00W3AmhOMOngqMBfzXtxmAs1pLDwVv8xHsR0KRYW2i0PLXiXnIr9KHbFtWIInz54eXr0wMxxDdi1nP9iuU8W0nxZ3J0+fi2s+gES2p7u2ZQ5jRTvhTF42gA/fGSknRhe83yt2SlCSBchw+rz+7dCahOFClYV7iBIYL7/5+jDDpluBtXnHOBatktiHBofXWlpcYCFqXWsutGS5to5Jxs9YZLviOl1IVZQ3bk3LapjUw31vhfHRuBAYhRXRVYw7Upd8noUNbUxSMSaqb61xQejStTNhMzvrU4uzLKvaFB+05rLusqs8fYtPK9DiZ+UyWASvizE26YShte3A1uarBb3kZ67fN2HKyshGd6MiILhfuwBUKeWUwXLjGlcbIL7YzcZoQ5sjzNn/W9aSj3XJW1D6swjBX/j0p4aHf/FLw63prSResGYQ2DI2pbAVwLdtwUdYiS7Zg4cOtaz/DkLTSEBDRmMoCrbFjfoKCO8/BaGy7mmpyH+T0jwIbp97DF7GgqoJK+MEbU0HeO0AKhm8Go4kjQSkABRU1vMoIsFjlWYqdsz9V1nb5X4v4e33PVeB1QKaAjXZX/do1mqPJw1DmTJMLWkh13Bt9RJAGnix9o3tcgsYh4ZSVPn5u0yDANTrTE2tx2i9xLlJaOoC2ntPzWHjcFFwutnX4/66iLtyEzGdCQlpWzuGr+Xjiv213uc2kmgMRVqHYkjIS2dm4ihlvsIy6zXpDOkCykV55mfOsefSWFaBl9fC8Sl2XSNbNndCCvR4sNo/tR9qXqtqQhR/V6iLVRQ0LBqz10I2GouvbHQttYYfreJF7dekOmpI938Vc1zKaGxoCkLT9MLn7deutS3QCaOqfEmYke5ErmUYAMyh8frZ68zXOoCV4RTXIAFe+82vDf/dV786vIVnaTfxgIcAhpYKO06xeI2A9RjsM7iJbQ6xg4LyaZrCprGiipVTNA7mOP8ZQLeeuQ1cc9/WHdT/vDLMWJVC3cOx22Ff/XfTzlqODXvlLGBv7dQ2ZPHCsJ8uSEfPXR7O4Rffx+9f/tmfHnYdeBjQDAie4/2zx4cXvv0talyvoA7nweHQo09m3V1Gv2yl69/mbTvpt34J9zBhFMjTjZA01v48cZxapOylkydPUNLw4LATF/gGGLE5apnadckyXjcYrAP7dlHjelP2h200X/yzl+I1OUh97DUwkba83oG+vMk6PvbuEYDpQ2kqcoln2AyhImCzA5LVCFborUmmy53h+LETrK+Nw8OHHwiJc/HC5eF7P/jh8N1XXyUkYHr4mY9/DHaaUmNUMPj2D/9s+D594xfeW089VubQkLPEe5rkJ3sGs24mPbraRFdfGnYJgGD9aPy53tV15lpYQsqwNmMeZ2BCBbXW9JQR7/F/0i8BVZpvVvlcieA7SJmu9exVDa8FrrMVlvHs2QtJppURViYtQ+7eRIddYu5PsV5mDXlLce5mAFlKr9ZpdM4IKI9lYnmJ8nydnlVnpkObbLD3ZZ3nkA6rqCxAyA/6VYxi7LGg8j1LU4XY0DvT2ty2blAtuj2xtMgYutHGC7uTebqKbJ0zdjkl2SxELxuJPOMvSaO1jLENQk7TFGEZazXdyFTJPIthgQVCi1RUp+ZqhSH6nIwJoQCS3Fu7r8gvWfI+PneB0S7PcsoO0KNzh2XEhD7xVFfh99C+ToKbvyP4MbtUiH8MEromD1UvIZdYJs6+PhmdCC3e/BAWoZmKt1gUNwEqGzYSM4mVOW1NPSU3AzxjKRStd262smoVdLqut7BgFJJaRxbTbaWZUAJs4AhFFqwLVwtOwfTuu0fDOHguFZX1wawTmi4lTEYpxIrT9DgFp+xIufFUNBazVRBtoe6YWZM/PEmyBfd7ncxmKS3ZEAsJ+5zjpJVJC71MKoCPBaZQmYbR9T6cPONv5s38Z7OHnWG8tILOwrq699ewAR995NG0GnUhz/HMeymaP4dlOk3Jq+f+7GU2I+Ml8LejhsDVsezobGw8BHg0gyfKzphshbzueO9bEFqLpAqYtwzklcMmkigMk9iEC0xDIXGM6TyBNepi5sKOsWNZdUSjIHUJm7UZ9Nstrb7cSvmMwWgBxlqRdxk4HTiVReVCl8VKD+xYiovKNM/YAWada9wWLTDsz8nuqutOdoabS+EikOdZtWyTzNUD6gXjKS1iHF9XzKs6++u5rPiwtgOzKFA/QwCsZ63PGzcG+3EL5TjNmH4R9uWLX/654f4v/+xw1S5WWszUPbwjUlX4CKARJAsoGA02mQiVimy07GiKtqs3OhCv7lfjWL0CJD6frjTn28VT5XKWxtiODYEJ0BDMRuC2uNKw+qw7AWLNhYrHBCEBYBJbGDOBp/u1GOQCoZ7XPV0A1bVVzJv72rH179qnPoPHpzQbzz0GUj5XFW1fnpqJrc1v7ivKq+21O/ar5ti0ELZuYO/YptJdA9vvXrSW4jxrPoDD9WyIAWAy/eONz3Q+ddsj8Odgh3RxGbuuAakcaWtJ49Qhgm3jPiKvsnZb/VFfZlu7ToyDa0lsJOJYqcM4wh7C0NZ0iydLuAP353MIOIp18FwJsQgIb/uu9sJ4j8QwEdy5ntz/GJt1vswJ7+lNSjk862FaycB91o29lKfJM/WYsoTtNTdlyY/az6WgJzG+jFEpdkVVMbfZlh2UBuTG/cvS1MDnurdgne3TnfWmWxzm0DbQ81SPePM3f3v4lf/w28MLAJXNa5YPD9DW07app1HSVu+YxrAIQ+g1jPfk2YxZlgWcRr7dj/fhKMXkzyPrN8HU37DZAWMrcTAvJqE+9Az6ah8u3mUzsKQYbzL9dmM6S/7APIzmVsDpCjLjZwm4u0TuwGZb8n72k8NTn/gs6wMZv3BpeO65Px1+RNjAzs0bh6c++onh/oceAZieG44deXNYZY4Dcnwz7tQFDE/Xt7rOUkHum5doHWqzlY1cx0QjdcMsxscMMuDZ576dltPbYSk/9swzkxCXt985EmZ+HwTMOZjLZ59/bnj88ceZutvDDIlbqQ9rnD8xhJcZR2vK2qjFGPF3jh4dnnjiyeFdvAQ2Ynj8Q48NDzxwX+7nypXZ4ZXX3h7+j288N9yGnX6c8ouH9mwe3nn79HBmFpc+naoWIEiMHb8E+FdWqTfmLcXkc7rewQLK4nQtYi1VYqfHaHhIFqiXnLd4dPi5Cv1p3e5reIfSnikLvAGnJLl5KvCL6+uhLdPDE9QHfQewvQOySILkzAWq4JjMxVhtBlRLqJgEZWjGVa4L1wt4Fsm0WHJb+Ebm9X20NISpycZWQsvKJ3YeVH6ExTd8g2eNcdnxhbHkyhW3cos7brU2G8hTjrbucAlW6Hs0qVCq9R5StgpZPc0aWM15b7KOF/BKXdCTZuy2NJTn0/2uIvC0uuqtTMEYmqNjOT/vM8a6dxBA2VtBS3h18nCso0suO9wlM8buez+vvJySN75XxmXhxmJRIQtgQp+wY1Krl5lSO42r5Z9B2G1uG4U+Ks7akWyh4hJAuYBZUE5dTgGz59kswcGimGbxfPTQrmE5gxCXIgN1lniaXfTYlRFawaCcpS3mNAJFal4FOgM1HfqXs25lU6j4ZTrsfRs3HxOg9VQZ55twmShEK/PTeAotNpWfFpidkWQofB5jQr1nFabxpx4j+NR973sJBRBksWmslXYeoGs7rxM0IX5nTql5HQZ0M50iYEuZvDlabwgCJsq6j6SCM0ohcZENKIWJ4vniHmQjrTR2R2Uow9aVRjtPSyAQuNZ4pzSSzBnj/IXPfnx4/vkfULfUuD8m21Ij2ZMqj9bCrxZD2mzJtOTjaI4E5AdIIaCmejZ8ucg8rAKvYxDoWsV6s5B9hFb63jbmUeXuopYlKutIJsHvu9GTHZcN3YPNR4bNmAUpJTrJdFwCIuvY8dpzo6cYuIlTHYjWeYoNnTBD/R4St5L5aQruHm6CzNldll+2RmOnLc/lWFpHMpsuTBFGCXPYUhk8KWOmwLCESeLkBOoN+DhOSbPgZLdZl2sxxjSyzF54ELD5F3DhffHv/+1h41NPE4qBhWtLPNcX/xnDW25np/oaWbF2BLHmXwCkc8E1vJeqaakwm9Rf7Osxc2Osm/Pc29umRE6tUY2mGJCtHFCAc48XmoxN4qZ8tDavYdYEZ6NzR7bwt+xeEoJ0L/K35ytWbdwDfmlcsvdQJZscYz+X8avYSkGp79luc05QzhgkBIF1dwNZY5yUzxnmxxhaWX9YsexH91dP+jFO1jg/PS/ZNz6zbuARUxfXc4Q7YSa45VcRSmRYRZKjYNKSmBPL3TqjMCiMR1UE0AgLC8u9KrtUrDK2rXJEA2HKKItoy0AaBywAk6lJdYye/BWwiDyqEITEXxnKo1HZ3ezKkey1Lrsjf3pISe2JqDuOE+RWvH2SsVA+JoTK3thTfJrEnyQZRpl1hWICTgebZUh4DRsbOBZFHpTScgwrvCcLzr3F2q/yTrLkNbdjfRL3H3NoOp5so+MueXELd3EUHkB2I92JNkzhPrU70b//2vB7f/rN4WvERVqofifjQfgnfeNhvAPuOI85CFy/MfXXcb0Te3/8DPkIqyETWP/YA66JaRNz0D/7d++kYsGpKHlZKsssrbd5ji56gJeetRnOoyF4i2M22UKaPaCrf9V6XPjom6988T8bnnz6U2Gkrl44Pnzz298d/v0fP0cG//bhc594evjkjz3Nep4h7OsoYWBns363b4PxZu+ok9wzhq9InvhvD8Xk1VEzxIY+8vDhkD2X/D5MqWFpzumnPvnjYVBlGU+fPhNSZhrD6Dzs5gsvvpjOaoLwDbriucd1ALuNAHLjPmUb9eDpGXAtyrBepbSUgOipJx8nGfJ89uAGkidPn788vEbJwtPooHXLFob7qbO6QO2rWdboDmJhr14lcZKxTeIdoQ52ktoAK+f+dT25D4y/XYeBMMc6cDMY576D57/A+rPO9DIThaxLzRjbIfEqHkqTchcIR7jZiYR4pEzQydqSBWP9s342MRcfo9rNGiZNsmorbu8fvkEFAvUhn8erxXeMA9aIfICyePMQAj98922OgU0Nlln0JkbHuC4NzeKaCZvpxn7pvpKblgVL4iDXqqTLVqoKuamDhjMk+ajviZybf2vCVLbwMiWnmKCbktE9spkxmHn2w/v3BYQa+/kqFTxuWv+VjntNszWeJXGyGobx3unG5/q61Pvzq1OMkV3qlRiXXysjMURMJ3tKT5eOqPhXSQ9D8DyuCANlTDBlD0ds55EJpW1nodNFRd0s20mOlE/fwcPEcu2KLPqHY8vNp1WfHssqJx54FRddK5XNkGxkgh+kaO5qBmwjgu0ynQt04Ro0r/Pe9mkCStnOMG0qVQbp8IMPDS98/3uT9nvGfVaAv5vRTerGVFj7DP7t/XiM2a0Kfd3vbuJqe5eYBgbD7/kdXfd+JgAVYJkQpWAUzCoAzpyjewLPbCeaNy/ODq9dnk+rxUMI7Q0UcH/9xKnUptN1PxbOjlcYCV66jlpv2qbYDSGo4tUCUHefDIjXUXErCMWqGWMZHP/WGpN1cEy51vrlC8OD9z08vHTkBAISBZeV3bLAlwKo6vVaC95pFYRqfBiYrbAPsyEI7tnv1e6yiterr6uYtgsw3Sbs+AIbMU9clOOdJDFciBZhD2vNdQLOe/eUUkL1s9bdmL4vULiUxa3vjGNSkiCk6TMCoLVRyjKrsdCKrPg0A8ONoa31v/S+CjCP30/pKNa2FRlStL+zxE5TAJhAgfUky+Yzm8mokGpuDoe1lRHJuTNXAEaMEC3wmyY0UE7kKzsPDk/BIHzuv/67w+p9DxBPNQOQoSwN7fuc41sI94rXmzNUxTXOHlqt4aaRUcLLAvvcVwBAz0yvMS7GPcZQn5/clxZw6gM2Q2cM9scekQIVMvMJ+zAbtRtXlrLReLSAu/tJgS1IqooargmV5DiBxd+d66orWokuY8s7Bg4v92Srt4mC5VzV2OJm79DUGlbQ3YaxKfe9jIvAL61Mw1RHPLf/594WYD9kpfXAaLzJCNudTcPLfTYpaC/gMyEMIKQrTJbD7Hjdenbvce1vphC22cPJvuV4DWFjF9eQJCCbGWOjr5cymN1TV2HfvPdrgCnH3rqjmc/OVKgwVPyNZVwbeZfErjCpLcyi9ou/11wLaKIAwnS0WObEHyPfHLuKu3WNGAcf1zb3sx4QJhAxQzqVFnRvAsB0a2oY33XObnC6x72Hih0rxmP8XoFM49yKPFDXVKxZZdr7DNnnKnllX2eKbiBnruFeTxyrMbm2fd5MiTNYxtd+86vDd7/7veFXXnxhmMINvgrWdOWdG+gbwN8sYEc21zAA2UXkth3x5mDqTpKgtAJwozJnFw3red5dzN9talxK0FkdxaRB4/bvmAhCxv19tLO8zPvv4QWQKd2+jTg/QOg5Sg6mdiljclkmlfN+5NH9FKb/yWEaD8fcxVPD89Sg/LU/eY5kpRXDJw7uGr74+Z+CgX1n+BHgSM/eo4cfGV5580i8YLKf99E8xbAM90XGh3lZjxv+yMl3h10YLZsBdTKh7wKWZ9Bpc6C6nYRtXGEdyljq6t9J0qv1cI/QxejoidOp9uKa02u5EqNMoHgRckcyKOEqjIPeGkPS1vIMl2E2s26ZDl36MpqSD3OAzxnD40DvyQEhFlF2bxlhYg8hk7Yhy5RD6on79+2GlII00sCS/uLersKmzrL/Zlj3sq/Kz5vsqcg59zqAcJnrFVe5heV1Y2sIXKO81iz/TNJpXKKAEPnOeVOo38oBJCZR+Cz1Qi2zuIG45hXI7hOEG+jSN2bW2q4qzAvMtfO7HHm8nbE6Bcif4x7cd3GHd8WZ9duNR8FbKmvwnjLJ/WhRewHerejp5mVQ90vElP52HNW/wU4ydObYdJjpVrsFwaWHL5VzZPx5GSeqUWzito0BljHOmxiHadalQQhrAJ5HkT+Xe61ilnXAZgaa86xgnabLW8cR6zTqGFtlUgwEjQHuMXilhxW2uPFFL0qRO6UbS5Yoh312ZXNkkOFnnV2t8mt5Rm9HG70/E+PxjWWHn/wIBvT7i4lGOXXEWspnrJQV4g2ban14l42x8wZa0RvLGygjVMR2RqAQMA//ob3EqQh4DEIP2ELYsyCN9bhMELhCv2rXKfhbNiDZsZ3tMAtSQWmslQLf61kQXGU3qZPH9RSCWRRMWtre6e7kmptIZFI5KZgttRI2BWV2kY3ucckW1g2FMI1bn40vgFXhubjWYMm+cOz08NoFsip5tod3EB7ARF4GXF69bu9aA59bXcXmysKK7IuvbJmsqC5ga2xLWKfupqxOgU3P0RdCFm6AaWM4MspYuQ89cGh44+i7AXnGlqVgtIZPB0yLAKwlNfm9bCS/zx/GtLpAFPbec2IXBSGddfIZ1qcXsVnw+XIsZMfKcXIOBWN2wUmXlw6yjGuxxlurZ9KYdUFuuPJcv3V7Gb8mLHI3esZrrpRoKbExs5O1NDrb0vPWNVboz+iF3GUi19jS0yLpxFq6UdOpKSyybgpd7rJUbnLLuRjXqZHhKborvjNCuufjfhQUuJFlfn3GvoGL3fM9N2xi5ZgN2/stwGRCicMYw5hS8PoLKJSf/uTTwzN/75eJ8ZkiLgwW1AQOY36ty9eD5CtgXwBjbHS5nst6bXF8bU9GsCSJru1Z3y/2a7y//b3iOOOy1qhSC/f16PfHx9e4pkMax6SxAQolIRphGtu1K9azDBjP4f4axyT62dhFX40mDBXwnj1HFTV3D/u5x/vcMfzoUjSLkvI9wZx722fxvJtgmmO9C/aN6fWZeLXn6xn/kzXXxsxyTtdwuW7CXXcdBemaT4ITj6oidG6No9MD4QJZS0c1DRsVqNU05JSvWNoNxZoxQMmPqxF4be/dc5TwroS+YhQCIGWrNYDZW5M4TMUz2irHdflQwr72jG5ME3kE4GW0pdqH1RJkCCPnWoJWktM6OK1EI70v6a7Fyyzipfu04sfeJ69Uup0xdxxrzdX+LaO8SqiFoe+NAyqG2e8EgPP9hCV0Yylglj06A4jQYA/Tso7YavbMxlXrh9d///eGl77z7eGfPvddkktInLQaCa7xHcQXzgBeDW1JQujCDG7jvWF9r3LuH+GBW7Dsk1IJfWIZLefPOMrUS5ZJlWHH/W/ynqSBCTzKHFlpDYcdOwCtnN/8AbPmZ1zfgASNz6383LOZVp/KWdbRu4DCI7i9jePbZ3klPB8LJBbJNt4EyBpC4JqStW+x3LC0PIvz5DiGZQc4ChAN8Uo7V2VUb2RhQXr1mCxcmCjL5PiZ45Us9UaM6GaW3HAJWX/UHI33OoOl6/xGuii1cY4+6xnrqZXpHolM97uuE/eNho5evkjM4RMP7hvuzM8QygabC+DTEFzBxSzJuEDtUu9Hf5wloAR+sxhGhrl4r+moKE2SEo8rhoswuCsJF7BbkQXjs499RpJzLQElXonsVsfF/SzTSeY9x/74gT14Qa6lMc57JnPpPZVdtcqC5AuHr7RyheUadaUr93V9K9dZy2oBmXjXrG0551kXIWvUt51kCLDirXHtVeOpG9nTvCCuhTLWWxpVC++aNGXo+re5r/VOu/Wb98Tjw0YqsCy4z7mpPoWHeUXGcwtx5q/hWT5PPC7ChvwU50ed1nZuGNHajyEMxAnLhvswVkxunWNNC5z1YMt4m3wWXd29YDlHB8r+Pt7bHlPESNZnJ97GxMUY6yx+vuIbyx5+omXHv481U+n0m6+TjlmJcTJHVJv3HnantUS8w0DpplLUSy8b+LrP0hjrbDNmi8hWQ9FamLoI3MgJPmZyp7BWVCCbqTmmy8HMx5kqqyS7afwT3xGEqmDM0jaovJSYIHU7BerLJeRiFWDKGGgR3kdXJbPjjQ8qFiXxolyj4hnWcw+6KIwn9V4SIM39XmKzXKHjxvNvH4+l+9husvNZopdQPFcMDMaKMqHIxRvWzMlWERtJ3BdiKcAoOsbLv73XsAIMZCnmoroTJpFEi+bmi2J3n/PfFPe08//m7b2f9b6SM78D4OJm4GbkDBBgAsOQM+REzUqyslTy7taGWtk/uGq9VS67yv+QXbUu/7C1VZZXq1kFWytrRlpphuQQHIIRRM64uDknAP58+py+eAlRWmnL5ZeDuekN3+8JfZ5++ulugPXlB3dDb+TghzC78t7bksfUZAT17/vwHr6vC7MPWUKUXtFAeqiZZcdiz1C+9y2oNSlsFUBkhuUaxs9FZYkUQyjqyiwpEYePLK/zEjoYQJegLDy4WgdyKzQwsmd1cyRgTHBZf/vlh397lqnPhZ8LOrWusdPbo/M9KyisJT189FOPzizQyKxXpR0bqxpsQ4XWsusGpK6g8ZNt3Mn6jAL9itw1no5XKxocDhe/i1p+3JgOS4ACTUdjoBKMJXjuggnqoqZrHwfUAj3hDUmN8fUXMCa/8du/XM78o9/GQSOErcxALRRrRLYvC+4bNs4xEYR2smAJArJWZs5lGsDONRjyCw6cdIRynYVGtBmbHP80SJ3GxeeEbk92IEAYFRR47S2SJ5TC5BrPkE1mY+f1+l75WZmIFEDJfeEBa/cfmQUNMNcZoS4TZlhneShXPWsFqz786h43iSe7aSlPCBYJ6UtntCLrVaoJCy1tOApqqVgnzLVhd5s0qAMVJJmoFPaL9zLpQ0bBvdtLtrVgQd205WNsidvNc2s4noQYnisgdW9kaNrPEizkOEft40YK+FXQ6MPPMjyeY5gREoFohNQswdUOjBzXKikQVDzerk3s67WFCc4dB4Fw2j3Bvc+JrPOmvc01k+OawDXZjPx73EtzoMP5bjYk115GIJIlzTUUn92Y0FyXnfPomGd4Mz7TOrSMpbrQbkBJ7zBAD0A4MTJRLv/oz8qFP/iT8r+9f6HM4vyOANTmVkxspc0zZMEjNYYRlQCcCK4cY7XK2j33aYsAxZibSGroXh3AqztVAAAgAElEQVRdgtdGLESZH/alTrgERdSvheEzeUjdZHRp094YTXB/MDddsoQBUjwfAY38c89DrbLmLBElIUAiFWvPlqDV4ayOo/bTpFTHqnNPhmPW4Whu20iNq8eFzlZIRPwiqy7jBiNmshl/E1DXznc18UYQ6jNDu6gtb6DF980ybxHlcTwC8NXXx1kW8QVPfGyBNBx01Gl61p+ZwImjcP4ANnSJM9vOToPIWJYAmzt31yxxGdXIBrefvWQGeSFGVATkszSIGeYcXjDCxrk8OUXZRWy3Dxn7dT5rE7ueXQWD7edvlQQEHHG9r+3DQSQzvAfW3Bqic9iCu4bJLftvdQsjWkqY+Px19nxG7cyZ8E6McMb5ESRQhBnj8yv0rk7r9tjn+eM559h6TphcZW1n9eHtPHCvSPwEIefIMR/ukewJXyFf1djHgd8+z/N1t5UGAPtDOFq9rI2TsPIYmnITJ+bOItp2bKGBNhu8xnHv+3iNDafFWdlwyoByNm0ZZwsLMBwInxtCqw5pYNy3uMY10yHtSTsQDmJz7tNOJXmQWCefkzaOeX/KhD4beoyfA6tU8JOeeaLfGJG4jxoe1pNNzUB4Io0JDZYtxMM7yn4M9OkxWha6I4K6JaTpgoYt0xCafX7p0qXQSeqJDqMN9T0NQVin7ezZs2Tn3Qoj6safROfy0ksvIZi+Wns6M6mZ1KCx14iuIIaWPZAljZ+j7R/idNuFscldCGFQ2AB+74HxxRdflOdffDkOigwB+r3vYc/d60z05zMrkVzw3L69aCn3lntc4zSH7waGLhmGrAdmaHqGsIj7OZkhP8t787kZIksQ4Li6sWs9QEI/bcITAMScyGAATMZbeZLLD+6xYGrnjsdRogJvuvYVq85BMyaydIblqzKkeUfKIwD1W1y/HmiwVgKqtil8fY9hZSZuswHNBDdeW4bsM4y2CGgPj5H3q+LmGi4Mr5MN4wZRB6ed3JYXtGt8lgnNddb5NddkHn7b49IygTvX6LPANscy2EDCExo9DUUURo4wtslFNZmjz9IhzPEuasEeP3Ig9FIXP/s0MqJlzp0fQxnBIvHa6PQhW8X6kjFzA2t88oBPZmcbEPKZPUY+GAvZTkHX8xiN36TW5/f+xW+X/vPnAfYl1rTVITzkdmJFamtXDHcLOQso1DsGK9QMYKcxSAck11cnUMjxTqlGMrbu4XTicgzz+p2LfK9kddNA5frObPx07tyz4fgBlqOeJMYuDZHjl7rJBEiOpYXQBbcPqZxh5YsEPwnUPBBCW+t65Z/M6Brj6GsMkfnwd5bV2Wtx+6bF9X20DzqxnSEkv68JXY11FJwJNNgoHoqWJ1O24tpXd3cAJk2WyBJAg6yJDdbNfRzX/RyYO4Nlqe0uvd7YhwAWQZ7RFWVASoAcr/tkxnp/jnc6LJ1j4utjvNte9joFyV6H9x3gWsepzX3ui2w44dfMmK/O/XDYspgHxiIZYz8n2xt7EGZP7FxXfk0m1+tOJtd57JTHpN3I86HTBuU1bkd+mnORzlq+T6ejItDutIE6iTqGAiFL2wzQFWkn62UC+cL9jy6Wi7/7R+V3P/2kPHhEJIt5WARwPZhZwPm1sYjMMUAANtDkkN7QQtf2mxHBYZSjnFxzHtXhyrjqRNRz27aaGQ142oGq1ndNCRUsHuvEA3STkK+24bFyFMFZIx3ifkAJvSYqkWwYBz6vH6FMkCWPPHtj34YW2JnX5lenIkgOAWsc+JlQInP8FAgJDqM4Op/nPep6R7F65YsR6NKZqoln1TmozLMMqzI115ZSgLClYSsbQOJ9ZNijhWkAJlt3AtBCftdaiQblpt1bh3giaqbNAmi/TEkpHWdbrA4R3u9FyjVLcwflLocOHaQ82vWIIh1AYucYuFYm9h8qVygvdf5rr1N95j4yF3TY3ew1zjptrMlOuwGks8guzL4PO9bkNgG4WLN93PQrAOEtJBQy1H2w5jtYL7cezmCH+unYSKY887MCKHbvb8pANqAljItkRvZmrueAn2lnXQztbA0iQi1nrIWnJc6iOg4P2fT8fYC0WGU1EUvH9OnfaotTK0BYvirKvWHHQr7Edc1AzNn2fANgv4cxH2Ye9/KcPdzbVcp1zVCbdYNJtlykCW4x6UbPGtuzjQd0GrkC69e63vQbamcwHG6JBCpJpA3I8zcxYTicrdpP/s17CokMj7QBefZUNr/mMuTzKu4hHH/u1a/xfk8LCCeqjYPTjZOIv2Pz5O/ycOoEDhGi0RvScouM/SAzri1jhEj60ADJCLCJZqS5CSKZhIUfbfQi7GY4uyc0d0s8T82h7xnF1GUFeE9B6enTp7dbdka5ID7Dkk1es5msZpKPwYZGRrIHB69PQ+3r/fsLL54LA+wBIOPqNVy5ciX0N4bRHDSZFA9PX6PGa8/IUPnhxc/Lp1NLoWE9O4b+jOuzKMRDwj12cwhfUg+MQyeSihqzGIAs6PSdUfstAbMLOkNTCfYz1FWp/UblB5Naw+ThUfBZB8j2s0D2DJ64mzAWux6wGyJQb5NM8BlVl1mZWf8QoadgOHkOX7vVc7VQb9SC08vWMOuEyGgyloZTMpznNcbcML6ZQW/oMEpbWXbI8HEYOAxRZNqapER41K41AYJ1M6tkIQ/OXH/biz43eHqXcRDU3ZTeZ36/nfXfHKdgINwsKRz3996z7EQQxYZmPcwFm4QeAXMDeylLwjxGfyfD8TzvMK1cBw3D4clfxxAuq69rgNdONFHLzkNFTtyDI4yz/NpTzzGv0a/BmMpSYUB6OdMMBsnC7GLMf2FoX3mDNfed/+FflC4yYBfRHj/B2DziOs3wttNLOG2MZ7ZeFFDsp/NXbu4czwS7CYJzbSVD9SXA3zzeNBQR2pJ1agYl1lUDG36fICKBiYeWgM/XZ5mg7BaUDLDzpbEVFLmXco371den0xdsqqVJGHvv07WUbF2CFEGawDKSiVpYuUo+agkhk5Tc0xbUdn3K0gfw43NDc8b7+3f/Zqc2H45Lrudk7dTnqU8X8C8RUrSzSzgblpGDXXMXWVfS5+3iMIwMY7W9EUqjzAzrKduW2hZQDXvq0gV0HhBWDghWpDnBtQ4odVCVbLh+BaCCPsbJUi6CVxm4dKB1OAVkPrwvm130wwDKKLnMvV91qQL8ZJ1Du8bnW8/VSFM4Jm1X5p53e+Zec61ktZCcz3DkdIYb45mMd74m12GuM8FLvCe2RI15RDC4r3gd76PcJ9asoyrgUpqkljnuoq6/cK4Y400iGD7faNQwej9B/xjz+JCSQJd/8Gfldy++Xy4/xFGgvNktiIMpisbv6B7A9ggqBQp6fx68BnxtYKBzzjjiwGO1ayaztlLWSR2x7KSHqHUq3ROt6kXdIwJytas16hEJZHog2j/13urxWuJftHOF4YvkP9ZHjy1xdSrbHnBvWzpI4CNjGvVBG0lT16fkRF+NKLHGDZlX8FmlRF6veuE123bqBOPo7sIw7uLeDL3rGWXkSRY0ftdAtXvH8VYk6nr2PWONSsRxjevcywbr2uzviMzxn3Pq+VYZvLqCHCMlY4blD6Pi6LeCBG+LWjDKoVkNZnlmnkQh20x6bTj87IFxq91YoYJ7tG3uvXuTAE0qGjCvD3Du7AbnupCtnKN1q6XtVxmTVSoIrBFRWhas46zvQFoV2DlmhnONa/25s8dRiFJ7E6B5/QEha9bP8iPmgc8WeDmPdS4rw+kjI0Lh9DfSJpKMPUd5Y2191H42eamdyVmjN52NYL15ThA+PCcJgCCXYq4sU1XlSo63+1idciQuRXELGUwja1To2DMSwNs8GqMA1gbfR3JdL/c7TFR3mLyMW0hBbs4ux/klCLWBTRIM7cTdnv+dEY4nnE8ZyyW6Wj32XHQcTJZybbXoylNA7k1UpyXGqkVnO3Fg2vROEsSx3GaJ27jWaERIOJ+G458FlDEL7WBKpslf5fOeZZi2Z87nhGaxASHpfyeNxTZO6OTMfjp+6J0Ssurrh+2kVqetMdXd3L53By+d3sOCLW4w6lfyWmuKKlrJQyy8TB5uRA8zUbvhT5NiwrDxSENprTSfH3UANbw8VwPvQeXEuig6i1xnBlsvIVGZgZtkWWr0PUiiAxMH0WeUaPpsmqLZLJxDlAEZGhwq92HGVjE2606MRiapa72MWNH8j82TrEKOaSz0YAE9LFr4vh32eQC50A0/boexNNS84Dx1Ve/euV0mMbI72YTWKN1kVZkh2BXOc3rJFejFYuTXTRiwDUINx7upHtuFJTSPdUOGBqi9RyRBOY7qF2VGI9u7PgSgHmQmlQXo1KMKsF096cogxIrAoySkH1UAnOMKCGOs2uJ8lsXMgyCWYwNFnSA0HSL/ngXXg03SsMa4NlkEF2Uxcg/8dTbybvR5GnQvyzI8vbxglLU4hac9iTf5mN95X/0aNTQ2X3/hbBmkHtsPf/yT0B956Bkui0Oef7HpmpzBQ9ywfXiNetHPXHfOveC3W2dCsOFrAQ+/ODBW3n7j1fLWv/pvyooZiyQDrMPuaegqbo6OBHFIZmHn0FGq/1RoLlPSvM56INZ9kw+/D6eglUBzH4SWlXdP8BdJhs3xiazo5mzkusiQYDKlOX8OZrIACYAz8ST7QfvZmYzn67LgeWo4fZ3A0MeKSQgCAGUNjKHXao1ar1UgG8YxDHllBA2BhiIs5rwm0FWmtOp3K0iH8bAuqvIcgSVMivs8EqOa3UiDWQEWMqHoLGVZIJxcmTLe14PFg1Kw+Zi5Dr2g5eZ0CND3zaBZlEmytJv2JhhjM/IZy6xD7OdZ8qgzFJ4REl+Te8LXRhizjU0FkjU0X+fTsH2t2es/w6g5XoJcu8R0OiSum6i5bBIG7xnz3+Y4Pz/XTr6uMxqW893J6uS1du7XZ8+ULLydoe147xZm1AyG42H2bgM/sd54Ts5d2gDPh02iQIsUgg/9qnpcAMoA0ZwNWO9rP/hh+eML75QPH95AM0eSKfd2i5DuIzOGg2KszreVJgKUGXWEBvI/o0jZwtB1EwxtJFTWtR37gnGP1oaN8fK6dJa2SJLxzQx5R49wnreOTdVCCBAFMJEEBPDYQHaj5EedsQ0f4ryKQwJn36YO1lTmcwV47hFzHqLDl3Ig5jxYc8nT2Ms6K7K5lYmtLG5NbvH3JgYP2nop4L1rRvCpzapOs056L2vENrbacK9Lk5X7wWszTL/IdSwRndCcBDtslMezSoc79PL12r2wXbLOJIQdG8RZimvYUZ47eiTKJAk69wKkZdrWSIxS6iKI20MmuWedjkV0BuMiLb7/8iuvUGz/Wtg3yyv19KKTJ+L4gMRmow+DJALehNVcZiFshp2sjoJZ5J4J2thXkc0N9nZFPd8HK1QLWATE7yLq4b0GhRT0Szs3OgkO57QCSe1A4Pg2vg5E4A1zUJIYYizDKfNnriEBetoU91Ft5SorWqUxRkcSoOqEaMtl3i2fFGUADR3LMkfVJ2xm5CHYNvhxOUoJsr0cPf3Wy+U1lxiHOas4cG2bvG4FsC3BocNVpWhPH86Lr3E+jNgYio+aqy0Kn/Yknc84RzqijZ57sWvaOZO2I0FrSmgq49lRNUi2uOEKrrSC0HxS52EZICHw0VORaSfw7GRDwwAJogJwOQBV0FpbQ7HQ+cBeigb3MiDDu9bK85SUmLx/L0LoCqej+r/9bNHuaFz7WKAeIBpKPfijRw4FS+VN+ru7d+7EwaERi/ASB5Ob3uu3e49M3DBsqHv6PmHqccJjsquynyZA+VozDif2jdWalop+uXYZHJkKHxorN72HneWbZE0ie55yHe9du1MuTi5Ea7QTZPvvYNJdGDNskEd62Ux+sDvS8OrkuLYQUeslphfRgEuChE7GOYtrZ9FvPSMXZLTLdKwVjGMQRrmPMe7hEtmO1IiKcMgW2daOezB+zavLBZClIHIhaq6CMWXyBPy+Ljn7zuv0s6xYEFmWFFA2hB0Zz3qCbDhbNupERHiMxZagwRZ+1npzbmp5qro+Ah/LotQF1rEtnjIv/jKZlDx8tsGO1902fYbtEmTHm7ngvf8A0mxiwUp4mBh/DGM/a0w2xXlfBFRPYPz2U63BLdrN2vn0xp0y1TrxDBCa2IOubx8Gc5k1Oc2aWGmdshw/jUm0kuNQdL5z48m81f7BtQ973s92KD5YCK4PLzbqqwKK9/PcXxzeV97+9Z8vp3/9lzD4lswgrEIJsMesMTVh+rd6qq7VZA8DUMraaGuYT/dO1tbM8Ih7N8fPcUnm3evybzI1CSC8xlxj1UOvjGgyz2mUEpikXfB5UfLJQ9K1H1aqQwrCHDheoZ+025cHHn/3Z0Go75ug2H2+qISG5wkwfI4soA6l126Ba50E5RCuwcuXL5cjdDnLvez11rUh+DRxrta/jEOA17uW12C8q+2zX7ZgEUa0EkPb92sIzcM2xoD9NU/VDGvwuuYD8LE2+mIdEWan3I6SOvPwTJ6wELfAM0spCUgNhYe8QqDdmBHn0rnxd9qmBPl+pvbPscl6xmZh10oCNRSscyzw8QD3emrZpwraK1NKxQbGPcP7ybDGWggHuN5rJ3jM9ervHPfOn3Md54GTr+10Bv0+gbV/z3USr5Xha7ZRwGOUyc84RLepSCBtznJ89cDHLq2TFe0eS+cqakuSQyChYPmcnbBBPJF1QgUC7vXz3//T8pOLF8qffPFh2UdC0pz91JV1zVpdgfdjk6jjj7PK+weAqrFzXpVobQYAq5GiWE+SKNvruLJAURJc5jGcbF7POoxEO8dbHWmrwejaChsQeUaEhnvIQ+B5j9j36iJl1nXY3dtOyRYOumuotgxFrhbgLp2NuOIYw7pOahEe11ltK1wTKWPPObWcBerX+ziP9kL4hL5QxtT74u+eKwIiQ7LWA7VUkwDbQGYk4DlfInTOc23UPPtnnvOygtgaYo66xNyfDHPtWqedqZnpJoQdG2CsHq+U59ib0/ceEF7fRxSQ5g9GF7g2NbfmXbiHb0H47OfviwBTu5Z1WwMWWz2NBtQ8hJtIYPZQTmtqdhHmUx2o9ac5e8FPUzjrC5QnXBSohRayJrBF/WPu+QQAdJMqD1HaiDmYWoIn5D44NrlHxl/nJ0rmhaULG6YEykmJ8Rc0cp/W9fXPbh1JDEF/jKnjH9inglYfNZJYbWI0FnEdxB6oUbOwk6zr3GM6jzpXdc/UxMn6qO2ee5Ah2E5VEsdSUlYAOKx2m68H94+XYYiznyJdmCZRyyjIOmtvgTPExCks7/Z7xuVp87mvCSLSvqd1vqMluL8P2Udd85komGdHrLNtx/FpN6RYC7GOK5ZKXOPPmQiaeyhzjSpBRYkms+PzVvOQSQCS2ZbPMiltmqrnHQMWM7m9UYMJbQditwet+iL+O2qvWTQiMmqWQnDR2kUkGD8GdQBGLmuhaXjTODsJo/zs5wge3YAWbM96g3njIQ7HoBlet9PDAUKU129ei6+G930/PQ3f26Qja8vJbmroPZi2S71wgOyxbZvt/KxdyuEnENXgm2RzZX6lXLg9xUYo5eggByJicg+dxRA1G1qNQakid42Ei44FaWKBNTYFZU8ZqZp0oUdaM8vV9dUFLWu3YtIP1yaQskSFYSzHLbJo9ZgAD1PBGLGYLY3FK2s33qd5bNvzGiasXpuL0GsTtBgiCdZZEClYEZSyEB1va4fVWmgahFpo3/BSHnTBbDFvMqUHqL92BwfB8lHOibVVQ6puqE99Et/Hhov757Mzyz+9ovZ1e+sFc1UlDBn+fdb58fOT9c5wvAYl1mzTSFUPVvaEA9rTg/dVXtAFSJaNpOJpeeXsGZJ/1sskpV8u3Z+kfAdGh7kYFATBoJwY2VNOnDld/p933i0zrNlu1pMHRjdZrLJhGryayFATujR+uY8yDK6henqYef8yDs2Thm19DSb2O4Rcfulf/U7Zffoka9gC4Rp5S11hiAzLIq6X8RCAGrYV0GiwA4w5xjIRPDq90G0GU5ZGI9NYwQSmGhYPkqzV6Xsrk0mNb4LMjDJ02ovYuzG/1YyE89Wymf19vmYtkpWeJgRp5AwzOrc6eh5EOc+pN45EIBPmWE8VOPaF0ygQFfS7lgKQtYPC+1IOImCp+qlqDKOEVxuXqenJAKPjlLVxv2kgBaQ6rjPUR4xse5tpqNc2/MrXarMrALBry/IiZW1aMXrD7wKJkKGM7A9mSB18OALcr1IZ7U0AFABpBbsUOtdQy1bIcjKH8TsjBwCm1Fin7CXkBTw3OidpB0zGYG95zeFkBFAAIGPfHINBPq+GZbujtFA6Evk1AWdkRXcwFN5nrtE8ODIEnvs991qn8+zfssRWHJnuLyMD7ZH2R2Wie1Db+1d/+VflfUopbXBvFvXfhLU789xz5Zvf/lZ0ybPSRpTuC6Bcm10kWVL3GSFY6iJGEgzzZPOPKObNeP/Zv/ndcuHD98tf3rtNOSaAPbWcb1MybIvNLxiY5xrCEVMexQGuPYv6zB722L5sqhFgM8L/NJQwf4HXyQiG5EapgGHpxiDHHvKUE9t7+MkmaWqDebQhQM0c3wWoMpnGiNMwLNYgfdw3ovuW+xL7qjxNrfMqut8t5pptFWMpox0JcFyv4d1mb9SJ78brCcYTh8jzVJbS56pf7QN87TW0ztVp06PPuvac65ENdcwkA/a4trjeft5Dx1zZlJn51gf1WQKuDeZVJlLgF2e8eIsXVTlaBe6upwhZm5nOZ54dp8INetBxkmeXrflNhEk2cVCWjsoTYgHP/FU0nTollic6SU1PE4glb0aGRssELLDRK2uXes5doxLMLuz23Un2qx2HkMHYS/4eLVMf0ip13nJrkl9c9wb2Uxt+tJf75V6WsENPkPg5Tn3kckyxXja8kdrXISbNsfTs6Ga8HDPPDs+w1UhEq0yn81GjX1VDG/uhsYTuHfezcsKslKMELfdEMN484n1axZKUmbhXatJirYjg3rfrozkLjtEjbL+fU/l15Q6cYUR090FGjZK09VPKei2Bwp2LXeCHVUtYmSxtKUJXeHOytWvGfvZG9Jhz2bODewtBRSMUTUDzvjvP+qgj3ZyitCNec0jymq0Mm9vO7XRAa5SjMaLtntu58rRt57bFaEbkS56tGpl2yOQHd/49XtsJQvHAwt9iIXbhqtaC3Y/Ksf6uMkaRNr1FDa5Z1UN4Nh5CUSyVEhVZbkUPI1oBNkG4IQdFzQEmAYcaZEMI7vY02upBp6HoDV3kAWifZw+WKnyvB6XP9zDYx/Mi1NCAQ2bmCnIXI/PeQw79hclTPMdN7gK4QI/iz6cAz4Zx+fwzGDm9chezrINaUTeBpWrGkRL0YCTckgJVPWRLbQQAYOLVF6pz0ThHiIVNYMF9N6RjqgZzgE22AwbPlnE38Sb3Ev7/+Ob90CmOURbkEtezC2O7JaLkcwzFx2JqB4GLZlsv2SY6Q9UViNozXN1O1ZSGbtWvrk5HWK/Z7D7DZy3c6yeFFq95PTXUWRdseE0tzB5Mlxs01hX6UfV0jGsU7o69WFnbXep4FIED+Ha5YWQQDEnx+p1augh9CdhaRwyv1ctrB16UwfLt2gaKAsIhIRD4VG2qZTe2lADwWYaHFG3LQFg38PwJ2Ha29rW7M5FduMTGjsOTv+/DwxzvlQ3rLl8AVOy8slPNV7t312iUBhGACPB4nfVgg9H2khrwi3FtjEowhdqyblgNdGEbGPdvcyj96qvny1v/3e+UDYD95jJ18QC6lupWr7tBCbAwEADXTLjTC7dGpcaiGrX6eeEg+lUsrlTKEHsttFhlAmZuNlY+wo6M+QIgxrCzYc0e9oAHdpRckTaJEE2VHIRGj/ENgBmHsV55BbgunMwgtWByZeEFue15HlTqJZWNuMYCyNuowaLydS9muZ68j20Qz9vLnGXziQTAvsbvN5lXDzVtlDYlQFxL/Iu2eTIRzil/d/8bCk4mVNBoM4xJANIIgDgkEs4b/7KWp++nVso2pZQfbKH5qr3rQY/VwzppFElzHGopJJNEIlGPawqHkv2vDbThhk0GMiPftaLuOjpAEerXLvi912H1A0/9rOsp0Lbvtoeb4+89GV61dml0WIJZ7+OaBAU6veEYNfCV4bI8FDsdo23HxL3exiodibSfO0zoa3IpGb1g9xv7GnpzDxtDhnwfOny+TtEN6NrlK+WjDz+magJJlKyrJQqtm8RnmNDX2JHOjmJmUZ9Cl3/i2KEyOj5MZvRIGSMJTFbUph4QXpFIssU+JXpe5qbulls3LkUprRMnni+X3v+4/C//+78uk3zGaC9tXVnbNxdnmSdLA/K5lioKhrxqVCO0zjVaIHyXYI71GsyQiEQbqt3hUbvfVAZZZ6Mrkpta1rT3bEJoILMa1u0JIMT7yjai5bYwOtLUyH7X8R+jmP6ASSdq5ONglyVG7sF4+DyLvcsphr44pGmVUY1kSoCGJqjimapR9Pc18mHGuqhKMuEJiSswxA5xaM/dv95TvXf/z0uO8HrUqDYc7l6UOPLWqy0JhrMBdPOMa5KUFreye7Jo9iIPgBwyWWzK1mr57jnyKx7epS/6BIvbTmBPykGiiXPU7DT7fQKQqe3QgRpFiqfcaxTAOi/h06Qwst4R9WlayD7O/ktofzewiXMwfepDdzLP6zspd8aIzyG9ULvqtVhSaidjoWZyjT3v2WvCbEyTeyJsZdVCJqGWjmvkS8RvTcaqEa1tIKkjgkPgua4zspEdvHh2PQefrouYoXYGiz1SopT6+8iQT1u8DXJbMniLpEUZM8agi33tvNae86wh7OgLhyfYZyRTzi2XZc6VK9iVHcyFtVo5ocsc17ke0ko3jkRIjdb08E2/tp+/2SVqq+mYHZuIqoUDUqOeCTzTVtSvLXmugc+M8qXd6IxcxnnUQGhKvWJPhSb01dd5TQVnncZomzpt7s6zDFSGQzvBaQUK/BOEOrHy4niatrS0Xt0h0NGx/ZZdQstjv9gWnp7GCk8AACAASURBVIvQgh4enpsT43vbPWICLWZ4BSaMmFxgbS8mQ8/Ih8WW/dlSTrKi6vB8/QKLsLYhQ1sCq5ElljSifpYazxB2M3hZH8/78zWZrODfKoNBH+GHkzUEyGt3c90fTc6UD28TlmYBdLM4X6MAr9c/SwatoUP1WWO8dkidBoDh+JH9QadbB83NZVH3CSoBeJ9mzQ8SMkpWxzBulmQy4WWKDggyKKOEi5HBUMrnUfni6s3y48+vIVHYKkeOnSofXLoKAK1ATmrT4sk2jMgkI8cquyc409UPq4/IIIxjUoNZDbKPCHV6gAqWeYFeYcxvB9jcBjsNWOVCy65RGYpWF2PCVgAhRdi8n5UFTAyqCfyCzKAQwuj6s2Glx4RzzAYPzNN4BY1ijE8Y3lpKJJKAmkGO3sEYr9RgGVIJYxQAsZZVCaDC66MIMb8fRypiaz2F9DNUqbhB4eql6OhVWZExxn9f/86yb+xAeRcv/BEfJmANDaqFH7ziFv60rmAcwvHaasCTXXJNRZIDX4Mt4jV7Acm96Ke68Fi/S9Lb//Q//8vSe+5sWeLe1pcI/XtA2XFMNgzks4MaL2uEW2Q8ZftljLJGqPV0s0NSfmYyV4Z+g6DwsAsAVY2CujYz+j+BOfoR5W0EhDL+ezjQxycOlFdefbUcPXQ01nWfQKjpxBW0a6MewUh4cCZAVaemUxFzwPXmGERymGxPhA05ICzIrOZJAOP1RKWCaug9qHyOYMo1lgbYvymn8XmZTerqSX3yCglCkSzQwGx65465DuCAzqjevjaKf77H9avXyqnTp0LnmUBYR8mySZEM5Xy6f3SkBLqtG5Q93Xdx3+qCZU5346Du5ICItchrlvl7lmNSXy4A1XE2XN5n1xxYkqg9zFrw9wlmBLhRG5lDwfBqhuHdtJaw8W+2X1xCLqJtVJawyxAhY7MoQ8tXbWHdi5VB7Iwi5AERuy73OteQ45IHiX/PUFo6UdWhcO1UG+EjQpD+0gdfQj0ZzgkaQtbRPSIjH9G3/PqVawHipgitKtOJlpgAeh8L6LD7SFIZgCWUsZ5G1zmCrtZC646/Sax7cNAOHjgYCakHjh4u+2nDOEVtz+sfvhcA5uzLL8J47SqXPv6o3L42U969MlnubNAsAYZ0BZnXhjUgsZ2PQbB2ylEeZPkfowcybtpSpXdKngaw2YZqV5zfOBv12upe1pZE5E0b2cKqtRxeHQP/P3w9vkYHO/4WtSDZGI+ZDy7BEQKUEhkkhKpO0f3nfomyOIzROm8wDxO6QFIOghEAUG1aEvU3A0jqNKrjF2jJcNY9I64UpVaWXaSofRdcE3YP+1jBlNCpXquHhHu0lvwJe67mlefVes7VoZUEiJgnn1+RQhuSuJMWgg6AE2Gm+JzI+8LBPoCG/QQVcQSCB3DuDI17LX41CvnFjauEkvcHybE7nJfaZWycOuAPph/GSrPVqGvJLlRGLaYgmizR9NMPPuIcPUAEYz5ag66w9x+QYPNwRedMh65K2CRPZHujQxZttqNhiVPKVwv8B9TiPqN+bHsEJFX2AOnleW51l9yjKXGqKv36qHukOtPhFLQ9kRGJICBalQefn8RX2mBfH+cjj84ohDOlfciaziJ8HdVYv9iHk8OD5SB1cp3/of7hcguC7haR0Z2cKWucYTZDsMXAQmh1tcHOY51LT9Fe9kwX8+Z7xdnA80LaxVMj0a7dYkhzOqIRsQTEeO3sfxYPpjPbKQfzNQFMG2NcB67IhD7tHZ+g4imSrVcg9Z6D+iwYrRfzNDwrKLCVWmjyROOPZA0IeTLAZ/bC2GzZFxrPEMOpd2XiULbkG+f7WQZRw3CMMjUXP/igHKHOoJvTjDrD4/6zVJO1QKPdFoPTj94lS8FEf2kmSGMV+tDWXcnvX4VlMlzsQ0BpWMjXZ90+F4ET7sDJth7is2/QN9dFa9KT5aPGD+wvn8+vlWsLtP8ja7mXxX12YixAVIQMZaVAWTevXS7fphXbyvzD8urLz9GSzJZxZNayqD0kZIFlO2VoPGi8fu89Ckx70PLVhffgwVS5S7em177xWrl56WbpAXCPjNBWdBmtB+Ny7foNwO9K+eF772MDLPdUy1S4P6IyQWMongWh24vH57n3DE+3zRQtFnmtWiXNjtcoEJLlUy+SmsDOsK5lYmrYvWXz8rnbYEs9Dp6pmaJqonQ2LGX1iGutWimB0XbVOX0vxgHmVWZUhs0OHAJl5ipalrUNI+Dw86KMhGLngFax1KPQeB8tBAd67PVMwWaeZ+LRY4zQFl6rjPQewQPvvFvdFXOh9vgBc3t5egFtEZo/daxKLsbGS8/KTPn+936x/Nsf/oj14kFAeCpCLN3RYlZnRqM6j3bYccjuGE8N1NNOTY5byD8AGsjCcFQoGcRYvMD7Pnf6aPn+P/nnZWvIECNCfV1W5tU6oZHJK4i1x3xzotQUCZrqYYGNISxVtUgC/GpsgpUH3PTCutTnYX4AhK7Bv/rxj8uPf/JelDqxh7NyDwGQSQACHrsGdUOjdHE47IFZ++Y33ipvv/V2uNKui+xIpkGy0kAcXLI2fmUvKheRGU0QlyDH2ppbXGt0FAkzU0NFdu3q4fMMt2af+SwxFF2UABXu8SizZkY+IEUQEqCbtTSEnfCzZEzdV95DgsEsWRQOa6v7G1EYrnGaPXaAw1AAbnmUQZhIr1tw6iN1W2pBfb1lmea5HjPhHYNe7Ew/EQrD8iYzGaLTrkVSI/tTu+Jnxnvx95HhsQCme1sXN78/gG1xz2urjh8/HiDUPWSpqhGqYCT4DpY/GBgcBpz1AdaJGdXanfyMCnArqE+5RDKazkGnfquTsUh7of2OIvjOjMDduWlSC7OJwxnVHjRGKBLj3IPMxwOYzj/64z8Mna5tP3tx4sIW8LpTp59Dm/8g5m4QdsrrlbG1PKG6f59zl+5z5158vnz82WdoRY+UQdaaNl22yZJZPUTU5hemy/kzz5Xbk9fKr/3yr5cntLr9wR/8IaHIHeU22cF3nTaKoY8zlxOAnzvzs4A775trxHGqjR5qLUWTh6qky6jdTkBoTapcAaRGUkcACs8au341R8kjPBJE3F414bOywRXENRKpJjO1UKhRBUc0OtTRdmiCLk5GZHZwjqh/DLMtQ4wdWLCgOlKKNdlFwSn3Fe1vI1xcf441r4TAmsZBJgMUDNdqByNkUp3kLBUY53SQClG/JkLfXdjWJ8p7JH/aWWBEUcmLa8EInZGeCrxrAlxUzeF3q+5R9ryf1200hzNgQWeOce7ic/t3LJb/+pvny/PU5bYDoWXN1skLkc8IaQ1r49DhIyT/Xo9qMSdPnABQPgSUL0cC4jDh8geT9yKZdQ6HxMTS8XH2E4mjDyjKPoBkbg1bOICE6Tbn5BOA6cfXbsXYbZn8xbX1c5192E9D6dqXvYTirdf7hPkVj3neVhCqJM1EuBpFUSPretfpdT875o5RdcQqQM0obNoHZVI1DF0d15So5H6TnAmHuOnm7Yjk+yUBldHElOHo+PjctGOeMRGBUNfKvKhnfWFitPRv0FrXFrOE65WRTaordd0gFdspgcHnPORvile8z3CZXDPcw27vCznhFpMS18F4xdnluaE0yNKA1qjmvryuiDBLsAQZVUsu+UhcGD+0h/fdmdSUMqtkQgOAqwl97tXXtplQV21lNhPh1yO90VXb3nJORILWvIhtrYA1FxksliJfuTF78jK5xzhcJMzd0MO0L1MnJuOpOFoQNorH60DIVukBm8RgSRVZFKl6b9jSKALQF154fltP1ZnzZdF6E5Cy/3sazppxC6gx47nVw3Mizaq3jEsWs/cQVnc2yWecRqOkHvTAgUPRNcnlOoSH9n9/+Hm5hfYkDnkW3jCuXZRp4BMENgP8W+UwG1Pzg2ZjbHykXLl+pexTm0qiSyQHsKFGPVg0rCxyAa2LXy2q7EU/h62srF1WVlhIl9mo+wbHy8VLn1K8XA0Oi4ZDXGP6m7/4XYzyXPkPP/kpI0tNjHB4GlXVDpGvYkLDewsvH++TTek4Zghf4xNTzz+ZTBnFPYyb7Q0zLJEhBBemjE72t09wGqFVDhu7UHhg9XKYWLpjmUVttxH7NjdijYWfStZ6pTv0qq1FF3ha41uZz0goksFUm6L2JEIFEReoXhb3En3c+X4CWcMSIT7DN47pY0O/vJfF4SvzTpgT8GBB8peeOwWwWCrXKb316UPC0h4KAnNLv2AwXz5AnUnYh4vUlJueQ5yvgec6lWjIRgg4QkPpxuJwUEubDFSykgmqkoGSzXhEm84uogVn0Sj+w9ffpG3fx2UV63gJPdsIB9U/+51/WoYQ6ztew6OGXciwFpLLpGowYnQsrM09B+taWchsTxm6xgiFG2qzA8wm4Gm+/HvaG16F1V3AILsHuqKMEWVAzPgOIEjoh/tYZH+GhEI2QCPMe61xOPZw6h2FoTh1/Eg5Q5WGYxwg/exfDaZrW1AkDpCQCZVIMHOCmZrMoUbNC68AVB+ihfLqLq3AKf/o8xuDqSF2XYWmidBa6LWYe58/R49q2WD3frYF9fkCywkcCdetjtUMB6Ihv5C/NMZCALGAZs09IWA0jB8OTguTPS29UsNsJjp5kNsdKUAHd9RPRMN2ijIqc7O1A1uAb+vjes0ealFmRi2mTbJq0lAtgN+Lg3w7qkw43jm/qe01wS9aefJ32TiZId9Pp9a14QGoXKkbr0bb4R7I/ethlkAzI1edjGc4d15TY6I7CYeQsXhQNZ2acxgZ5exFTYy71vrCM4D4ix98WG5gp7Tp2ugxxtz7dO3duXc/yvB4ooyy1r3+UWRMVwCqp09JGNBgZGI8WB71/08ENDhG0cWGfRkF9+1nDrg4ffIoOnwTctbKm1//ZvmUFpg//ukH5SrtlOd3UG7Ggxc2cz+JSuPafS5iFrnLqkw8rVOXPNjZOzoDZgXbjScjBS5IlDeV5ZfRl/mMw7KWjTJRJrSLsjmMi7o5mWDXtc58MoOaIh/bDHPYMKMGluNxrxqZcR+wDvi8ARipQct8uW+43jmiHSucDWsC22A+69kczoFASLALgt4Jo9qHXR3eY6Iu5dHYz7ZLjmiUFj32V2VKwzl1AoJtRG+JVMwWnEaDnBvHeBPSyPNRdjKSagiPKwkzihT6bdY7gwiw0V5o99BVc1bYmGYe8HgPIkXgu4vjY2Cot5wjSjjOmt+Hg2Vk0bHrBVQ+Yn7HaG2qk1vLtclaAlrUdGNblogquo+dowecwRJNd0hcUt7hOlcv+cll+r/D0i5YbmkVZ7B/qNygrNM6czSv5IJHD/d0bN/+8pDwPy8KKVggeVlp/ub8RlBOJ0422TUtYxk1o1tStni+gdDYC9pdS/o1gkdAnQ5uRmEyAVG7p9xJaZ9ALk6zmEfm3UTTOkFPWVbngQuSDY4chgB7FQB6jUYUxSjR+Yz3OsjieRPiYpGE4TGwySyR209ukezHHNQkZRl8HQbWA3MYyVWudy7AYbDElye/c/dYjbTPU0+skxu5Hza+qQirdtYyOiDwrOux045sh9vr0g97ov3Ke0wp53YbT0fDOqFnXnmaHd/Jcn4pNB/mtnpg218dRScnjXg7KCrdyh9i4vSU+RmP0k18di+L8hh6kDjEnZxad81SLHruJvJYgqIXELfM4u9lIjwQFPiOoB2tk1JDVA5e9Dx1YJouKmoKCuRaB4ukz0MTyoibhOJm9vUC1YOAQicz2+Fl0kAkMKkn5LNr60q9PICipYU4+P7q6oPyCSF5SzGJknbJ/HL/Fo0dQURsu7bURHpIuNAFtvsJxxuONhvNHswmnDiyJ4+fIAT1MFqX1RafdJULsFc9F9sRIh4rg90kHDxZxYjT/o3rGsDI7sIQvfwCAAp91acsvtu3p8ttrj80O+E51xBDJwitZqnOZyYmOU2GK/1D1DGUcfNQigNTZrFq9aKHPN/noeoGCe9Io6fGBiPSCUI9XFcNUYRXqadJRxk2iveoF273CntvCDgi9M4F9LF5BnjPRcKr3dGL1qQiu3BUYylAGkTeIOvi+88DNO0w4twqX5zGUx5m7vrZTDYlWLKWJ2zlE5iRQ7Aiy9MPygHY61VA/MN55krggVRE7dFq72j56OFcePS29VRvOcTBd3aEqg3dg+USiUvzZGJqjHsxjPY9tmNX1eSpEzIjGiNhyCQOnMqA+sgDKfeWh7i1QkeoX9jHtY9zEL117jTXsqt8Chv0yz//dnnlzVej0PanhBmjcHHXQNlHqZMhWN2oKoGBZ3vF/nJQZR6dQx03D/QYaP43DWv36eeXyscffVKuXkW+IZvMEwVNJoC4nqKUGWswGDcAqSyALW3nTXbg7+7HFfal4f9aMojECWtSur+Y/wGu5Sh76hhJfC88/wL9vKlSwUGiUWOR1BqacTRqAWt9Pg/kYHaiKHhdl1HKp4GiDJNpemI8ZX+MtjR9bYSt+WyTC4+T0JDaavewhjtD08oX3OvOh/9W2C+CCteSZZJkGyMagePn52hDQhvWwFyCUTWh8X2TcywSOnb++9RwkjQhMySzagJTtAu1lqkF1RsT6v14bYYRvZ4sVzXPOI5a15j1E7YJgO9u8Dke3lmDcZbPc7wNS9YSY7VAuJpBPyMTACLMrJ6xHQbpEMXeb8A9QXYeJl8KrbUoivU0sxalZIEJNM5RODNozz775JPy4c9+FuvLkHb9a5NIYHqMgGR71gHAjE6jWth+bOUQUR0TcdSvLnH/Q1Q0UY5kUobjdgvmbAzAem/yAc5iX3nxzAk+2OoQOsvYJ9buNVooX751nQQUQtgwYItki667frBZJ+kn39Ns4DwgdCVaHda6zSYgea1mobt/AjPGsoywkFRRtUl8r65S0Bl7mM8xvCt4C605n7Mqu2eDlX7nXRmFLkmN0tSkJxJ/SIypQW0z6a21jNNu8iLXhxniwNc+EjZX12sUKRgrS8HVUkpZXsfxb1DXqwkwK3irIJRENKReFlZXohE1SfkvgBbr1l7vlqNT96kd3QcJMqAMqdXn9npNUNEO2ChGCV3VjTscVZsqcItRwaQtEBa3XscErOUSJcmWcE6vUnB+Hz8bsfn9Cx8WXFgidBU3yOIZgfH9N6x3CdjUWdAi6FTuhTSwvu84ts1krWF+tnzTMGC5i/t8nVJNSl2WcDaHokW01RXuxT3fY/+bhGPG/A3s97IOOetjB2tpH87QJLK2nSbqsG6Nwhq501Gr0Zt6fdqwsNFimIZrqqxF1luPGWeRuYu+8cxJRvrUmWprt5/LOIaUp4HcjDpkA4+UZGlvtCWd4fcYXS4nnc+0OxnxC+kN1xGfzbyPgj3eOHWEvTgdUYOLX1wu80/YG4DsNRxlI9A6NUM6x5FohO2znBu2W1maFmIvJa5uM352kbLjpzpZz5Zu1mB1mFtuiOsDrCUuigYFyrCaPU5CMgnKzut2bDNCWp3yGO4M5f9wx+nzaELbkyKU0JgJF3olbv3jU61EflgkN/DkKGja3L5tHUS0QJTyr7o+i7Ybrj47QuePtQX0P4TDogNAL4VoYT/tHQ/YmCPpIzqZsEDVfU7TTUFNhhM6AQ2v9+ziUOeRwNFDVv2V16C3pFF3cNIjMaxlaM7DKMGCRlGwKqsgOPTgMXyv8c+aeWaY+jBkIzMbBe85hCfZbH/xxZ2CGIDRUVfkncrQbZUR9FkamlnA01ZkuQOKrD/nwcQh0Y2ezwST8HbRb3bbLhMDplB7ek52ZryGA9kcx2GWDB/vgCU7vW+o/B+0olsg5LST8dzE2JrdeJjX3br1gNIUUPSRebRVvvbqK+UvLryPMYNpFBi2TfSfA6F7CYmtAz4DHOh1MfWGWyPk7GbFk4s6oa3jStRZ7Uh0qOHwurBcmKlh8dCJsL7MHb/fAzO8G9b3id2qmP8lwmQD9FTeRQaleGlxa3c5t6+fMFqJep07AN93p+nuAvBexlkZGkDYTXh9P4eUa8Jw3zii92mMjAasn7Wi574EUJwH7K7RkeQmhmp8sKe89fzJsrU0Sz1U2ALA1M6ePdzkXtjApXKQBK9ewhIfAuIvwqgsWveDcVbv183GOTeGLnd4f/nZg4esT3xQtsSaHTbaRqwbxexSGQJ78D4t69IZivY5ydytMpddxFSGAKEKH9YBybyasjL95cXx/eWf/+NfLn0Tw7wX2ZFxmMF2LayVP/6TP2TNr5Zf+bVfLacBezZq0JCHmja6Wm2F1MS5evfd90NG4r6YnJ5pwG8XRfnr2o/C8ay7LQv0ayCYA51ANbkeRK77S1evhFMiyPF+fZ2ARM2ycdTw1rEDq8yLkyjgn4VtHN8/who9WM4cO1lef/3V6DS125qA0ZKwsu4mh6kPFgza7UgjH0ldHYdAOEsegkoQgqXt2WYhctwjGYcDVjmEzIo/Z9tJ91Q0q8Bu+B6uFbPxLStmiTjf3wLg6dUbmYjPjzBqK5zfQFnV/zFG3IMNBJZkWJi7fuxFL11MzBx2bJZhcjLisgtw6vu5XwSmfvYcjtMgmb0+vFZ1ie6ZkCNkKJT5sGScgN89lF2evC+ZxtoFSalQfX/nxsPLe/QqPXC2HZ62LxNw5gGa45yHXh4q0bZUoMU6FoRaKkuANTU1XS59QrMOnBntpaFZTU+UipKxYyy13V7X3PxMVECw9JXAexzQs4YERKLBsPoQ60vWtgI1tLKE7R2TTzhIBQh2urLszPe/+51wIB+RuGqi0qXPL5dbD2aRzczRAxwJyUA3YUXAiU7kJocu99rH2B3m93sAWdqVacbQ3vAbsqH8fbCvOs8CmQjJboNMYSdjyc+xrgVlrCtBqOtUZsgoAJiSkDoQjJ/XTFABFO9UNqDtFGoaKeGD1do5tofZCzrwMqEC0SUy+xcYC+3tTsY26kHyGh29tvQjSas/ahvXskuGspfo1uf3g3vQLfN5/mdlGZelWfde8wgSkDHCtFb/WEUjeZd5WuVMHYd5HtGhAXmYFFRZsmqzl3E0QwYWIZ4qvVlexv6G7o+sctukcsyNjCAH49yUsVzgLJy8+wC7sIf8jaGCNQ0b3Y1TMTtPLgPn1kP09ddJnN2NjbtDkfgHlFeaImdjh2FeGV3quBo10SnWHmzaTS+AIMwo12UETgexH8JFB1jAJ4iWvLBXuo1wurgXyQbJHxtYjLCGFgHMn1+/GXOr7kAgFkxwOG1PHbS0026YWoi+tZ500bQ1sE0kAGgjn4A/bWD7XT8ysrF/m+QoS6yFY+3ZG1Koim8Er4512CqlRKEfrcmjmVwY5ev4DM9N95R73r1anys4tUOfnZ+I6fFeo4D4cf8RbT119ER5D/31JUiLXUgZeGFEWx7b5ARAepDoj6z3Os7COPtohr3cF39njLmXSfZoHxn2Dyanaocv7TJ/s1JC2sYgWhooTb1oJ2HpNSYj2hmiT7uTmtAkNCMcfwoQ6gs7Q+tp2NPg1nIMLeO27ZAEofGhiVXbc7IMhEwoVYBrnT2ed250oAw81vtHU2U2OJo92R31FwLgZTZMDWs2ZsmsMcBanx2UONg8HKTiDx06HGBDjYnhVN9DA65xN8QbjAmvNSS5gIcd3VXwqsxIdBCc5Mgua4vRgfV32dkkWT4TCNx8A9Tgq/X68Ph43Xv3ZsoVJjLYRHZ0eK985oDCYiZI/eomC6VPzQTP6QIcT7KgVgCRMo4ebo/jWhSo18zzDWlvvm7B+FnOIxhMfmett7eeP11+9sWNMvOIRQ8oBcpGZw87Hmj4rX35wtgEHiAgmjDJPJOjB6yXnHP7bHZ8JxNqGKkXg6Us2kz2dDmCSeGPASj5VI1o6lVcYOnFhffI8xy3PMSS/XNTx4EoYEG/c3Iv2XwDa+XocE8ZmaCkDZtZ6NWHob1yf678+ZW5cv7oeDnQQ8YerOSPP7lcFqJ0FOPIWnhh/1h59cQRjBe9tDm0nNfIbCT79I6MiAkjWIl5XLqr0yvlC/49Jhyxh1p13zw5gb6zJzb25SvXAUMDZQ5t7SMA1xKM2l7Ga3HXYLnwcBFtjY6DBxiginv9+unDlA1ZLF8w76uEfsxbjaLMHVEC79lDJAr1NwDgeCVoyj2UYU87s2j4DIFpSE2GwJfBeQB8YGtfP0K2L6U3Tp56sZwi5P2YQ6e7R0OyGuvRguhjhLl62APLhC4NJ79Hz2wLplvixDCMJWUi3I6RCdaNuVgAAAnUZadluE+ePMX7PYhQzAAGPJN+DKPKVCXrqPcsc6mW1fJhSjB87l4TbvwM1m8teTYTgCiqQMg6WWMVuYhljU6fPF6+9rXXykHY0iFYriGcCzIYthn3EOxHo4DKLLgGU7Pt97WMS93vz5ahUhYhE52Z6Bku83U+X9bUahzOh+Pjnq/dlDYA1ksR/qusRAW8gqj9dMtKJyIcLJM7jATYvtb9DjO3qi6TPd+FJk1AJVvmHlbKEyHIaBBemfCs2qFkQQ1XZMszN4JKS8vJwugUyzYI0EKaxOfJPruuMrlNgGlIMcfAe/WfGq500F1vodXm/r3nAKcSBzKa7flRjouxybJa2aVJuqKy02Tkc382xXjvJ++wx+4Antgravlbof84dGxPqQfD2jWU6h4LllM2jc8ynKtjYgc6NdmSD0amZARNNDkDCXDj9i2aRSyE7v8godojRCsMvX9O96PTJ0+XSWz/TRypTz+7Wo4dP1muzU7SRtlzhAiNhzbzuMK+Vws3iK155dBoOEY7AItzMKHLZpVrV7GxgxACUb/Y8CL/oq6u5eckMHQrZA+5H227oXuPPTW260b32EWDSLD28DmWIJRxlKAUpHqOWUotCoBz32vKRgBIb37tVbL9j+N8c4Zxj5YZWuC864flO3poInSzU4xPF3t2iN9ZfSOSLtWlMwc6gNNo1a9cvRHnxDAl4/aiqR1DwrC29qjcR2c7xdj4UMJ29MgYEhTCs4C+Cxc/DGbyGAldS9iIFcZihCTIZcZTR6oXgCQYgNoFGQAAIABJREFUl/KcJ7nN9bCf913BTugcuS4NiXtmvESkZi8AWBb2OmUK//ydixAzyzgLveUYSTJrnHtGJI6MYbv42k9FAmjnqHO8wroxKGTDlxEAkbvi/tRDJGh0uuLaJym0rm2y5J97fomEsnPnXiiffPpFmTT5iOubAZAuc80IugKAh1ykaYYVh5jh/8TkI7CFQlkZYC88EiZN1OuIDuo8duIe7y/qZnueyI5HVLdhH9dNy4uo5QsrWFVSqGTL1poCyLBRYYNwptl7rWZLjZTp3CTLFx9W81GMOPlZEmVWKPG5GSHx+WHPwDDus4ge8VLnzMo6+6DkXztxMJjQQT+ThXgBacw6bKhMpvZgesNWxu5Ra5dzDpAM65qVTfZeXKPTjHsX2MH1Z0WWLdZ3MOlK4nTSuI4k6LbHLOVSDXjmuZb4sZNISFscUSxxTeJIE5MShOYL/7avX5owJqkTAX8VGo7woIBLI2Q2HGCuywxoBn4AwzCAAdRTdXJdeE+i3RaHpiVwmAjDM4bNos6j+oSmWdoTtL3lkzA+GA/7NVcNI8knaEeDweD6otg9rIcWZBxK3kLTsjwRMg5DrKavJgaZDOAgJ1Xu4jAMn72pDxEeUyLgIfMXV6+Xy6t4yWbZ6TcDBHercAcI9fC7fmlyNmq318Hkz2H0HuD1boanVUc4FmMcanVh5iT5txjL7Qk2G7yW3zCJo6VAxsbyvaJEEvfxX50jc/vyzbIIKLaU0AZjmZ0/cuFnx6Sc4/BOPOhBqArjBYxR3NsMdjeMv2q6mNh4vNBNHx6lB6rgGaNqeKvL9oYRwm5akUbT+1krJkhwrf2Mz3Oju8tvniKpZJcHKswnGaB9sJS9GPp76/3l3/z0ZjlNK9Sj2LmL84/KFdpW2k7MmqK7d2yWf/qdV8vzR06XrkGYBeZSr7CfUKghmgfXPixLM5MASsTZGOYbC1Q2WLe0FJsaoPf2SdhTwS3sa5/AjSUzjdLhPoWLPcxO0l/4CWzoR7NrGEpYgFYSpocL/c4Lp0Pb9wGVCaat18YNVaZI9rGG3gRehrU1rpHI0XRznXq7NCrb4V3Wvtc3hlGe5TMtH8IA835b1NQlS5QPOczf7Gn0+tdfK8+dO0fnpiEOxp7y+7/3g3KJrOMlmJhl9c2G1XRRMDx79wKIMCbBWuipawTJgB1kDz54MBlSAuUgkUGuLhEWyYNqyW5SfK571yiEOlxlMzJ3slOZJeohaZKCLJcawGBRPIkZBzWlhlhdoFWCYOeYpolyXXugIzERAD//3LlyFu31yVMnQzNtaajNAFfqwyyTVSsghCxEVk72ifVk84Gsraihrx56/V2MsTplxfsAL6UqNltwj+lo6ujKMMac8U+gF3PUsvUH0XK7rtyHViCIkDrvFZnpjZFouzgkJdY/7IGx744OSs5nFyB3qpZe4j1MvPHh5xsKszNNAmtr6UZCI++tY5H2SLDpQwAjc2KB80Hsnj9XGyEUqgyK+zxsSoTnqy3JCIg2JgqO83CMtg8GoVSEWp0fddStFWOUy8CmwIzfovD1xY8+Lrdv3g6CwOfaKnOdWrXRelJdNQBbeUDaTu21Do4Oy3pbd7JZZqK7zsPOce0y9mrLdJgc/xXAhRGzEQ7i16nIYEk6dYtKPpScfAAQ+YiWyks4rROsae3r5w/Z81SQGOgiWoZpnCHyUTO/CYfyvDcPTsA4LpCIxCFOqHaZa9jJ97ss/SPHHbkLVWZkuHvdUnyRVCRjqgaP84H/C6DJuJqIYzjfs2yAed9LwmVva8Rh7VbFVQIEQ95qRxeiCDhMKlKCb739RjlH1OIJbK7NVv7yQ5K2sD8n9g2WV7At7tkvrlxFhiVAxNGMeVODydpkDGSXjVoopRkmqU05hjrt504hxeK8vE8JrGkiRra91IE5MDYICDzBPtsql2CW1efqGHz6yadEHJ+2+fVIqkyfCVprvJ5C8LxHXoP2pJ9195C1acWME4fdN9wrQPbKrYflnc9vkSTLGuY9TDbUcTF5y3GVfBLE2BI5QiyMraSBY2QCoV0TDx8YjzVrCH4P62iMa6zaf+wFnyNItgXpMvvkPpHSWYDsDoq2a4MXWTeL1gtmDT7i/F3WyZK5tUJMkB+13rb3WFubNnolxrbJvxo7E1E8z8PGTLp+656tzHU7tut5Gb+pkicbBRi5sFSaj9Rvynr6wQHemi6y4s5ancPE0azQs13FozmH+Zzcx9tdCyXN2BPKVTz0tfeuw1955SwEDcCRhLYHrJf3bz/gs0nKNEMEO/8QYsbqI+KUNdaDRewDXIdmUztSoyijJFYuW4UAALrGHEbhQXFHG4scv7SbnVGWxIZxb56BLToedukZAjN/V78+/ptB6LOg8lmmNCpfNiPum+XAxUxsP+w6UNnB2uoKzxxA5nvrYQqu/L26FLOvB9RWAQRHTCgBKOy1/Aivsafs3Co6TZ5j9qkZ6GqE1Ky4uOcBeHrbdkmK7hFMsMzQsAcPC9rQQzCtCt05IGQ8XCCr63ZtqFm4epeRARsLLwqPBJMTZVX4+xzC3wm8w0n0JrfQHV24Nx0bZEtq0z7O7hvrxKlZdUPiJdv1WPBsluVK3YN/7ZHjnEDxWQo7J7Tz9/kmNWJgRufu8ssvHijvXL5TZmACHllIzzoYanDS8/K+nmLg7etwq3XJdKsZgt2KEFSELSoArX3mxb4Y06jLWjOFA4gyWh6quwU0sqAa9jBotctHakNjnxuWYnEe2dNVjj56UE4QZtbTsk7ZLjzZJZiLxa695c+vz9DUoKe8dvJI+cFHt8r9DbOwGUuBLCH733rzXHnz/NvoIk+WGbxnN5Eh4UeAp/vXLpSZe7dgVKfLHUDlIkkKt6li0MvcjvK0nzsLw9rPHFsKDNbKmqBXqPc6vwW7R1j8hcOjHESlXJhaBZQSWjbZDLA3CsD65vmzkchzgzDgKvejN6ehtUe3bJPjrNfpPAVzLJhvBq3Tk0wmOSQPslke4hyMhnlmYe0NUwm2XMeyDRpyp3KQp46ypo6TpHT62MHy0quvRYj09/7Pfxc9he8/xPDglD2YmoMNsr4o+yT2z45yGMZ5TaDIPlOCspP5GVSrq7gdYy+zqfjGouHRt1xHjmlfZ0507p7sJEkC42ZL3R7BEgdetLq0y0torCzKDvjgYFTbKKDSgbN0mm1vBXHqet1zEZVQUyoLwxqR7RAMqf0yBHiI0jvfePN8OXICbSw1BHfZxUVu3qzk0I6xn3V4YCB1yLSP7kMZrdwrzkUtzVXB2LotErkfWRajJVmyzetwaapvUoPtwavUwLGXlfCRsp5k+DvZ1aiYyr4xCbEPYNlLpCTYs3Y4GYJW1qOkR0c3GVXnXrsiIO4nlNkZEvczZQL9u793f3lIqfk0BKfRrDajyl68V0PA2jW/Tx1y7HtDvdxhODyuNR4JRDNSEfuVveXa1Qab8f8f/+Q/wuI+iGShWsuwlsmymsHRY4fR4FFD2aoJzP9+mM1gmZXcCLjsqgYA12nVIZD5DLu/xn7CmRlkjNSPPqTsnesmWjFaqYC99Avf/3lqHSJH4sDU7tihbJb18d4nn+Gs1iYERtZGyHDeNzRQvgCE3kOeMtCFA4DuULazQnfAI3P42j7YNhaIyRqrOlqMhaDQ+VGmrIDISNSuKA9mUo4DVJ36qH/KHwfUlTPWRqrWdH6wY7bB7OXwl2ywULyPVUCS2tLouqb0A1bKqJnsqKWB3v7GK+UsrJ6SguuEif/knY/LXWQ/LxwbL2+z3mUmb6Ppn0ZioJcWEgjG0iLtzrPFyD2HZgFihw4eiYSoScb5OBEFdaxLnIEzjN19WDCn3n7glrTSejveVnsQ6N57cJ9mG7VVrWvfPel7ObcCVp2FiJyYvKLd598K4ycTNzhIyUESuyI0jFGXEb9nwwcTkSL0W5Pych9W/Z9VBqoUK5LZPJb4vY6a+l9ZwGAJtZcmVDFvNrIx3D0xSkg5mD/2FDc1MULkhDO+l732LmHnRcC3YXjxToBo1lBINzP5kfVfywrVrHfvUwgZ51EynO0e42Y9o9Tf8lXbHY5tVLowSlXBVVSckTgwqdFIptFLu965lkym5HkRkufaDMUrlar6/Ops6hynNj3rbwY72KKI2XM+7BbzrTZdzLM9ptFBS41wLbV3gNKNp2kAdIZaoTpgn16/Xa6Z57DDjmzKjKyJbhUW7D3Xsmo43iiHiVlK4pTRxTxpKwCqJlxpbo3Gsn+VR8m+JoPpMNUKAE/roH4VKK1Lq4P5bT+37fkUl/x9mdB8g4z5d35QGsQEqwFSDQ+Fhw3iNiTv4gitpB1G6sHnBCZj0ouw2pCaRYPNz+rH6JpJpyZEA6aRi4QPnrPXrGYPGQGjCQ/c8AiH3kPCBkNsOIsg28nERb3FJMZAcR0jHKRm0Mp8HqFVnFqwzDxz0+sFRgkXNYPBYlgnjIxbAKgbchFG4GfoMO/DttnsZpkDekuhupFxxe7S/vxzgZhoo5bPVp6GZjR4z4LJTnCfgDHH8illXaUQzwLVgIcCfBbJP/rGOZjQO+WuNSRhX9cJ22/X83PjNF8ucfC2d+JG4pna0siE416ifJCyCDOEFd+z4DTcMmOyyDKf0UJUzxEAFTwL96dhkUmrXryhL0X4dgQR+FmiqZSDbJi3To2W/d0cxHzo0fE9aIUeklCwo0yuPyHxh4MUNuXksSPlR5/fR9gOY04dtBE1RGvz5Z98703KGL1aRg4eQ490J+o2GmIzUeCLD39EH+/l8sWte2Wje0+5uUB/4XXujXHvw1N8fd/u8t/+xlt4e2RR4wxd+OxGWd89VC7dmAwt1CHkIgWd6I9uTNWMfg99svQnCFGzZcPLltX1EI7xDLa6aqZc74IaAUTMm5taL9PWeg3IZ1JMlvsJVg8LrqziEMzcJEz9HBpXfy/jEkbKA0nv23m2PBCOwguH90U2fx8OkEbzCzSfJkYcPHA0dDzKR955/2flEcbiOmMb+iuM1xD3Yx96u6Mo8PczLZPj/nmAbmyYfXOQ8P4NwPY44VD1kt1qrD3AWWPOrdfk9Y9SQFz2S9ZzEmZ1jNCfNXAFnPPUfdwLayKbaxKAmttMmDG5we8Np04CnHUOgyG0tl2EoWCQ0KdZVWKAsNHrr1C8/1tvA15oG0v2+aYOXgvLe6A8CgNu/UeZq2prPBhkjA6gFXYvV8Bv5KMy8leuXI6C9zX0PUNoeDj2+VWYNrtPreOc3kHqc+b0me19o72QPc0sea/ZcJsVH5YBm0p1Htujnc+xpu6N61fjMzyEZMUyycl79D0Eu4JeD3iNutfp3/x9dIRjrLU7ZpK7/wT/kRTQ2npGqRUZBpeh7GI7/P2doLqCx1pI3HC1h6T3G+8VGlIOWh1/3m+Kig83SCj5/X/3ewHI3OPO9xrgXRZcBs33taLAJA7IELZ3FgdwCH1gtCfFhgss1PZHX3Cz2zEKFo9fXrF2Mto93vfKzRuxPw6gZffwm+M9/PxXzr9CHVz1jM5TrTRy9eaD8rPrtwA5OBsm1HB/o4DPx0+QVFBT9AgA5frUYrlBiLo3mFAlODUs7q7chS7/OycPlTuEex9RFi5YXPZPgFTbTtoSMpKO1AvioASItIsS4ML6EzJBlhLidfU31aYLXtyLkVQTYUWTPjUFAgP5iNqPPSqX8DuJDPfo888dLceQvVgvc3JqtvzFxcvl6u3JcnBkoLx1/rmoivCATm21s1gtixOZ9kHsUsXDklvYOh3GHtaTgGqBNWIyaVSdcD2yjwUcygsEZUECaHeDIRcF1EQ3+62H3tHnmaDoGdpKQAmknevoOsdLdLazQ16U5NKBtw1o6LIf0a/d1puc77LbEaZ2nC1bVp3c3XaWa5rGlIAEoxbsfG2hG6SFjpIRICt4BPuo1MGyhibT4Ixh16PjExcluXPQUHIkBKnfrkmVq4yPWvfbMIGeOz5Cy2g0z+getmgWPf86mED5WOyfQB8G5nmu711ZqBj3inNcB9UpCrzTiLcg1Rg/24kaIQ3JVXuN4DQ6plnv1+RQnhdgUnLCdejfjEA1IJcObjqn4o5opsFnaU8XsZ9ZqqnKAEjIZk/73nu46JeHd5fvf/08Cazz5Qua2FxHgqZDtmZpQ9cxi36IPTCPQ7dJNGyNm5MN1SnRtsv0P2acVmVGWatiFrW5VlxxDWZXtcQgmfTYyX4GFogI3lOm7VlW9Fn8EuP76NHfLxyfIDTBZ+znnJyYsNaBJLyGGlKW/VLUbS2yYM+4ydA28dzYC3pIvI/GQ4+mNqKR/k49Yw3HdRFm9jcKidXIRJkeDXFoZupGreysz6/XpdA9NCHxN3OHanHs6JdrGItPiZpdLq4GOH2unRWGOBTsHiOblKGxAGPWFIRVekTIuw/jN7Pu91y33SqYYJkZDdkSmyMy3QKQ2n0DgxeA5cveQeeYPvt9TuJXAdUce/3VPsIW/+y7XysX70yVC9foRmInj6hnZzmcVKXUd3esOxeKhjPUNa0rSLcJF2zYTCiK4vWOp8Juv2mgwfBLhClkYvh1sKMabIxKFBxmU+oxe5g9ZjGbVCPjerJnsxzqW4KVPEQx9lm0SzApnALLhM9nN3rKv79wF+0jyUAI0W/BYi5iTLtAkV2wcj2E43/p/Mly/vw3yuGTz5U71Eh1Ux6hDt3Uvbvl7lVKVNGlYwY24R6vvTK3Xq76BlxrL1KArx8YKL/0xvGyj6xZje6fv3uxXL1PWR46bQzBHGwBPpbxID+EjFhSk2j48NEuDC6aVb9nrNY8nAlHbsjEOb5KknSsGhiIjejq1cC5bllnGlj3RgIRx0yjZI1HN7ylyWTFDPHLtsRapNyIyQSG9mS6IgBkqZ/IvkafC6h+7uBoOXtoX1mD4RsGoO3l3zIA3rDZGuBGHaEH4QcfXSwjlO/4jJZuu5wX1oCr057cj3AQetFP9cE+q7M2pDZs5ilhTMvhHDp0EEB1o5w6dabcJowoyNIZMZRuKLWPDHj12vfI5tfJFAAKQnQcR3HcTIqI/t+Mp+yQ5ZEOHT5UPjOsCAtolCPqBJtNyjVZlmcXe8uVKqDpB4yuLTEhJKZ861vfRCP2fDkFo2QB7y4OY2Omsh2GeGtdy3awYEStu+s6FmDuxhZoA9SMa2hkKfthqLQ/amFdv7KPMk1mbjuPoeeF5fe+PGg8ZGt3o3qARqkRIMiGSY6UVjOJTgDoYSZgcA24Dyxj4+s6AWwmLe32HnjIQI9FhIZSN0gA3EeukdyrJh9Fl57GtkS4S3sZtpMPZM3kXs3Dvta+rA5RrMt4TSUEtHtTd+6XDy98UN55973Q/lkFQed90/0vmGz1VA23C46VKYTelbt23q7duF6GSHYJYG29T0BBhD1Zsyvcv3tllm42gj4Bp85Pjxng2kuiRi+ic5axtiyY7UUd31ls7//13rvlDszeOuOOtUaGhAPM/O4j/L0TGU8P9uAYTtCdacLT0zhKsO74K5FMaKRSu9uF3f/OsVGeM0O3GBJ/2KMGzhaDnUQja2IRB7kAfYk99dDsecP1skzWjfAaraPJ+OoE1vqfuvW1ZJLjHg0z/A3jX3n6WvDcdSEQUwpsIqpjKYsYrUjV2HOd9+aIwMAkWg5qFDlSN+O/zH7UQEe5sgCIaB+dv3Y+ObZOdWWeTEOtTUb8IVhGryXkBJUpr7Y+T5VGRLhOmgNTz4OWee/baM/t7ORzmhzMcahgTWKIORi05NFwOQQ42kRSM0PXqlV6i5r8YpUAZTubvP8ubKad5Swp5JqT9fYtvQfX5DaYC0AqiK+JPBmR9DONckVirK8NBtVua6xfrlsnZAlCyBwGZVNx1gBYzYg3CcnPCDyQIMqDObatpJDf1prSCUJjjPlnwfzKDNZxc/izRNH2SAq4qkUOmyJzm2d02vpODXbn+Z0li4JVZYFly97MUYnzAtvq+2gT4/t2duiceNBYKcZxckx6OIve2DdQ3saRWSRX4aOrt8rdJTrqcQNLW5Sz4/ndECnKBH2fOfa9nQiNQFhBop+xHeK8ncQGL3NGe687YkxrOaaUJ2ZUcxs7OIbtjNselw5s03nP+fdOojLWXqwrEpNOdvSOzyd/CaS0TdD5t7+JzYsN4orKjeO3TpiLLiaLzE3rNQqM4gJqvarcJ5Flvv3wD1WX6EOPKAIfLi5f64eF68FmlELPJRVhu6cb16w7ja6TGRq+uqtiEqMQer1oBtskjixFUEvBpMYqQlYCbNGtl2BITIODSN1e8eZf7Xbj8Vs9ZA+BTT2eQNdxTnJnLJyOKgMdN7r9befEJducY53gtXNuQrjOQtm3a7P842+/Ut4FgH7yYDFKVdi1yi2SWfEx6c98aBqDHpsHqLuOkEHN3ncjhrYxhrzqcQWeJqO4UWomYXUigp1Oh0JG1HlW2uDh5zgwLrYTxGcvZ/rWy/dO7yn7u+yJq1YOtgemRQbw1uxW+aPPCf08UZLRS+LBcpmNbg4wNny1+9Rvff1MefONb5fdA5QBkcXlwtcwVLvZbF/87IdglYUA1DdpffTxvXkSyAAEGMFB7u+7x4bL916eIOxr0f2ecvnODDqz+84kDCOHPgzLjdnV8p/uwa5aPoz38XkHYKwOwZZNAVBmACNzhBZ3tMQyM0PVXHZGB2Kc3aQdoCEdmSz5E0WLrSXKHNmm0P1gQtKKrHGMbTWkAqSexibUVSf7X+e1224XgKqjgOpjRAGOw/ytk4gxTGjP9W4oyRJh7pnIqoSdsSLBuzSBAJUhOQB0wFLJVOoFLuN0rcFsRCF/5Aoapy1AgWExjVKsDb6umOzBve2DLVWUYXKJLOgwuq5ZZCsaVFlki0LL5GloLfUk0NaDjyQLnmcITmM9SQjRKha1puciLOtEdLkxKiGjancgDxnL9Qyw9/zb+fMvltff+Bpa0jOAFCUMNcRU2YWnvYujawqf4YQESDWcpZFtp7MVNwSp0eSC11oz2OQKx1520uSk7Nnuffn7ZCNFKdYLXef+9sDU7kJOYIbvE4X+aNFN6BDsqglNpiCz9k1EivajVmHQNqrHtUi2MocWuk8AWcvE2d6RvScr48GuE2HJKfcXrJktDbPX+ramzOSw6A1dnSAdhCXK431w4UK58O5Po/Wr82nypYlGy0aBGO+HZM1ahmhCFhZ7bfmkOM615UZ9eE8TvBYptVQz9AHpvNaDzZrGs4zHNKyM92o28vnnz0ZWvDVV940NRXKatXqnLb3EvhpgbVy8dL18iNb+1jytBzEmMtxPzILWecVm7+HaD+GYqrvX8Tw8OlzuE3YUhNo+k60bIFSAZYkZu8d9jYz0SUDRMqDT4vNPiEwtR+k0WTujOUqmWE+M05LFMDxh1BSr9/bM8lAOw9kKlGtR40BqJ0yzgY5LdODxXNLW81XA9cRoRj3l4j21CdVFrZ9lGSazCsKQfumczfOsA0S2MzRcrKbxrdSKLw24mf9rVr5a+/iLF9Xx2GGv00Sogo64j/qcSlnUczUvS4ArOXRscHd56ThRLGzNbpJkl4lmzkIOrK4Y4kXfiyMhk6oWdqMV+teh0YYFU98O+2yG4gdsIbESF9RwdK2HKUMXIIs5lBWNOrrsCxl6OzsZCregvQ6cTvu6bG+EIAWejLHhdM8mnYZ2Zof9dfwJmRmVVEIX2erebUIJXxOOZdXzVw2k+KUyyl53jJESAc+2cEpUQdU9GR3reI2aXH/OChR+Hy2uw+GVrQ80Hs+J2tLaEd+zfU0yL+ZPrMJnZWOO2gWxJvTJ8I5Q5eFM35PyBrriOYicj4gCXnm4ADTCkWaVVXzDeYe9XzYq7Nr0bOI6al4O/3jmLAz7opFc1wFzKYkleeB1RgSbr9tAdBugV+KxjlNb/7FvqgToWZz4VZiG4f3hjuPPgNBOkFMXePvELy3jv9sP+V6RWBATDg2cHoghzGcBrhnHsXiqgH7bG/MwBoQaZteYuRQMc+yB+Zlfmg/KXC8/KHeNJBPuInLC4xCy0LJV/2ViGTAzl+3O4RJKpO+eNPtbgbwgsw+vVSDlwRilGOxv7SHAAnB6d+CRDyLkXeEgN6HK91IX9oRSIeOAlg8JkT5h4s12NvSjXrT6TX/7o5MpTVDaCUA7Q/UxM1z46KO58mtfe75cRON4fRmtDiH5J7RLk6X7Kh1o5xV4RTsxGDJuoeEJf1hvXIG3HThalwTGcYSDttYrRDdkNnlrO2i7VEF6brLwEDU60vw8f43Fb93SvbBRh8p8+c7EavnGCycoGUSNRUAkWIrtQnLNjsHyr390p2zsHi7nTx4uP75yt0zZ+QFDPQJb14vE4Le/9WJ54aWvleGJw1Fgf4oyXo+ZL2HGHZjQhVnqrXJozm+SRHQTbeiG0g/0jHzGC91r5Ve/fYqWqiRS9JAFf+lOuT1DoW2yc88dJQsaQDFT+stfTQIiYKPsb95LBr3a5G+99FK5Q7jsM0KKK8y3ehpBuVpCKzSkwVGkrtQk7z/D0I556nrS+OiQ9bFGJgBvHtirvKdZ+lGIGidC/aNnVDc6rACk3L+cyy6iAgP0SlarF5rmTcAEYcrxvf3lpUNj5Tg1KE9RQWKBbFNZlTlAxj5CoKuAN0HdAKWEpgEQSJvLz6jzeJMSZnYdGWbd3rxzNw7IFaMG3PecOuowuOosd0WZD6sUHISJMtFwknq5WnybRMiiTzOn7qXl1SWyc/eRyfwpLRYPtsYUaNEw0AKXKO4MmLkDg336zFmALQ4HIN9auktIBgRnakxN1DCaYZKSoLqXhBTlLhuwLpavkdF687WXy/d+7ntlN6W+jHIEU6lzqhQibEkt0m2JIUubpTsWrJUyg1ZySnZQQOrnaSvsmmYZMIGkP0c7zSbt8WfeLBIk50iM3Lcf/R02KbqLBZOBzrTV+DREmkyrrzMByRB3aMMA0PFZ9s5Gr5pNBqJ8Veypyma6djITvj6fpByA7BESJj1wDddXXNESMPhLwwifAAAgAElEQVRlJHTqXDKWN2/dKn/wgz+giP4ciUZ3ynFkB36+SUTR+YS1b8mtkAKQ3b4OM7hAFrMMrs7HAh1r9lP02zDxEE6OYfXQ9rGnXSN93M+V2zT04H4WYbuPo2E8gbTDMbf9ptnWh0hCGcGG98KG6sz2AUCvUj7tT//ynXKdvtePcPxi4ljXcVAKUrh+MgbKXibQ0mXuyZ2AxiOUpLnDa64Sjpct7e0hccgOXIJQx8HEpOOH0FnPkzUPyOSAXuVNCfoH4Aon3TNIexbRKk+VujaykkhNxazArOr5GwmxvYI8sOtaq6ZY4FxZMqFM6KD5zr0jNZLdk4JH5aU6cvGuHvwNLG1Tl8kYRO3ksB7tq3NcyZJ6TfWR53QlbWRFKxhuf41rz3Bx/Db+5lUmTM53qsRMlqyKrnH83At4e+XgnnL8AOW2IAfm5wj9w8IpTCIZnb+j7WWuWcBEtcwKr9paHW07sdle1jPYWrhqs0MbafMQHXABmM4Ue1qnSADqGnetmShbz21sSkRnrLjBoaqDhXNns40dJrCxr+0ANGjZQ3EA72E0KPZ7OAUmR0KAydC6YZqGOjFGzDm/DvPghTfttTZHvXS0aOU6tvWQjbDq1d4IoIMw2Ir94r4NKQIAMwvLVyKgSgRMYlKm5Ue533PPZrJip+48cJAzJQmmYxaXJzC2ior1tEv5hRdP8aY08aGG9Wf3KSEI829loschn7L83WA4WstRxaERaEY0vV5s+rjSCfbObOQh1NKTIY0QeDYAqv0RU9WlU520Zx+deOWrcExl8OuarE6ezs9XgNC/9s7/Bb/ITZwvzfpYnW9V57xtkrabYnNGOKR6oy4cr9NNvZtB7MfzMWzhGpqFjZEBrYkAGpAaGg6GU/TFIwYuBrIyhsFktpv3uTGx7XnR/1qdSLzTtq/79H0aQKslIHhPjF70FSYW3aVBC9AGo6hOgzCf3tm8BdZZDNUbNUnp6Qh0TtLfd4i/PNm7yi+9eLQc3L1ZPpucp44lrBFMmVrbCN8IaNqkf9XnhLjaUEt4/9Xwa7zUd/q9h4WGYp2DdA+sWrAv6m0cr2Z9HwUTXcdbgxESBzdMGjPYiy0Sf3oAXPvLXPnvX9tTDlBUztBuMNVs8jGSCObWd5f/9U9vlpsr1M7E6/7oDkCJbPWunRvlKIfXHsJwrx8dK2//g18hE5kEB8KJRlk8sAescHDjAzq33GNNdJULX9wutxc3y+1NPoP/Rukj9w+ODZXn9veUE0cOhEP03sWrFOml3Sa6yIO0lL2FtnEaIPzTGbz86KiEkeTzR9GE7oeZNTniAczZgiBTFo/P7bVmLWOSnqygfVuf5xg1ti/bKeYGjLJHrjfCdnZK0RhZj82ag35vxmfN8rRjiwyfDpaJeArs7U9fJSlZQLwabFgCwPwjsiFPAgKeJ4nkFB1L9HajeDqHgyH6AbOzcbD2oo+eATQKnC7dvEWh6WsAjJFICOnh0FjnM6cBG65jGQ0LPbufImLAklfzN9JP0hcs2gSayGWe65iYTKHeMRgP1oTlXQ6RQCFoiu4iOHYyfoLOATPHWSu9fN5dkiYcy15iq64nNVW7LcAN+ywAusfrDbd5MHkQRWjTFqMR1losL5Bl/73vf688//zzAa60E16qspRH1qFthjw9ch2EaGTBZ8nWmkRlpv4cNXuzm9IiYM/Wm9ZdPUD2vvdzjXE6zP245wUYS4TSB3DQdgPutT0abgGc4fSsspGJCYJNDzId5TjQWtKPrKnOUkADrjNCoq0EU7P8T5kY/m4ZJAGj5e3igMwM3LB1VRd79/adchVn+M/+9M/CoZzFsdo3caCOMeDRup06DXP8U+9pXWJLGk1xrydOnmyl2awRCVPOfapF9ALHh0ngA7SuYlsuoqO1eYP72PW3H/nEGUqomcxw48Y1tN3H0C+fjtCfcxr1EVlHc2g9f/j+++WyhcU9+GQFbWHJ+0e71KaX897NZO/DxozuYczUrLE3jo1TzJ77uT6NblVigP3terXTmiHsHdi/lycs38bhywF7n/D3In9zhO2E9uRxZUa1y9HZVtCo7dOeCM7CaNvhK4xnPThN4PT58XMFrDUMXg9ntf9RXMB/airjeSJc2He+Tfsfvd99QTyPe4/kmRr1++vsUWXf4loSVLbSe19lz+Oy443rB/iSEAq0qGKcBp79AokGroMkakxosKqhvWyAIfIEap7rEaQ3vd20ZWUs1zc4E9SDQq70PCbhDJCqpE52N7pQNfDimRuJLtp5z4kWKneuXSPdAKbq9NVyS96/SYcDOPZWYrDknQnJycRpD6NCBxpeP6OWw2NN8NrDOELRPIJqCiY9aeckBJQE1najXDMMIcRt2HdtiY9oUelouYYNX7eIbfwtNOaKMpzAOm7+swpK2HzuWUY9xrABzQiz28xDIobfGUnR6Y6ylE0D65nq5wRRxr+U0GSptGRPU+aWLGkwvqzDcC4Zf1ze8ouvvYA07VrZO7ofUoXE6dmlwNGD1MndhcO3sLgCC4rdjjUhmqoOrnvJ9TkiwQZuWbLtKFIoHbS4R9dwzGmNLCW7m+dbjFlbk8+G2p9dm38L3vnrTOhXLez/L3+X+LkDj22/vaGRmHhuzFA3wxaH8F4XCwevzIlFuoMtkA2J54L0Re3xSgutK5x2Y3uI10LYVWfBolOzZvjBZ6rxCwNRX5mUctDPTQ9R0boUeq01FhmoPFdgJnNoAffdCH7NkNVzWoKhMgw0EfX91ggru7jZwbyosjN/3XvoHNsKVp/+5lnwHqYvFka9Zn1uDdzbR/aWCaon3yaUdYNEnOVF5AB83iY9kOvzvvoRjoAgnmt3XDSSGUJ2lELHGN56WMvQDMpcCqj8mwyzm8RMOlm5MDTqdzxE23vH97x/rW+2o5wf3ln+5RsDADuewJxaC3GThb+OvugegPDfvrtSHhKON9v1wRYh48hsflLOTcA0Ldwr33vj5fLmN7/DGqDQONrPu9QGPXqSlpEAgFuUaJq9e5X36yp/+v4lEp3wzjlstrAUPQDK33r+YHn5MLVqYdPm2KwLmzvLVUL2+wGgJyYGy437s+Xz+Z3lp/fJjrdkERvddbgHkPbG8+dgD2fLZ7dIZhKsMyweDyZsOWcJHhLg5Ih3RhaSJe1ktqOeLes0Muv5wAWTnjyhmnaqc+aqIa4leWrpkQb09YxlD7xe/m7pFrWdGtRhBHjfoKzTKKDs0P7hSMSTLZonLGt9Xbu0mFgyMECBd9b5LRJwZEY3Dd3znmbEW65mk8/8jHDpKp+1yvqPHtVxCHgY1PChsgKLeO+FER1GPzgyMMQBYovDKkkxerGCjsswtke3YFUjrjEfJLxr8eVJAJ1juYeDJMaS/RwZ4oDUFZ5vm1TLFcXOYl8b4g/NJ0y5+3kd+zABoPrWN98qr75K1jHf69BGRinvHGGisBdxEkflDBma1O6a2GiyVlTM4PNlYxeY9z7aYUb4zRtpmcMRaMWQr0zdKcMHjgUIMTQciTqWLgPkChRlQvMRQMxMd+4npEnMqXPiPooanfxnBCY07556jZExscqwpjpZZQwmm2gHqwgolG8hoVHPbpLRT37yLtnW92IsV+2AFrWRKRBPDUrvW3ZzkTUQ1UJo1CDwjjAa826hIfWfY/x+CqmESYhmVyt7mYV5usUY3QGobrUi6adoa0yqWzl99FC5fZ+Wgdz3OPN5jsQus8c1eys4Rt1IPC7Dwn5O0tddOo1Zi3ezJgbE8ARJELayOsRhe/imi5/7cMAmoH12EYGSCTqEY3CfOrk3F4myWL4N4xUlwhibkFmxRo/u2U3iD9fNGroxA3sXNXjr3m0o7W+wjH/HX4fT3h6aSB3+AHe18kveS3xas/3VHtRzxUf9uTGiCXaDDWhWuwHCzvfotC2dodBOQBB6yAY2wwYHGq0AKm1Hfn6ciWHi62pyPjyvIv8iz0d+rX7wCbr8DUIodqRbwAHULpisZDOQJ2uAPdk2onBPAPyeVRvYXYFpHCGeGdg5HTcfMpahZG3zn/WUa/chh4lrZU7z7/lVqVFGlWy5ahmhLeqPv0TEZZPzYpFoqY67tqmfaM12QhD7XJ3x7BplikKbpy1tEjxvmw+1jJhdlowJaidqWNlwdGVX22XFGDo2gufI3jcMb9UOxiQaRgCkBf7JRmtfco/H2Wn3Jh3oFjG0OYSjUsGmdr4W7M9kViOyklzaHt2lIPosB8l1vXj0QNQq7sY2PiTqMM97zaE3NjrifJh411mecZvE4i3kzyIy4TnesU7rDqnl3ToBZK7jsBXNafgqACr26mQ+M+rdKTWoLC+a0GfD8X/H7fdf/LS2N7/y9YLQ0Dtxceon1eSoJTQTri+KtFc9ljXr9CRkZxyAYcoUyCK42CzhYBKBC8Fq/xswIHr7hhpX0Kzs5b08dCza2j9Yw2vRWYVNbwKIBrqLwzmKGLPYZQH8DFkQQ2yTZJJamNrwwxZ6mEcsig2AwyJ0+P0NQuEcFHtZLLJVHLdMbA14pKfbCUo6B8F92QlAt2lrQ9odMPJLEgYWSBdh2K+T3LMP/drtqflyFYbhMQbAQrYb1bX+z4JQN561F00SCEF0tEOV0aoauOxgoxHx0FbOoOEK7Sg3oS5Wg+JrnR8XdGgcW1mKaF/GXViC6/Su5fI/fucA7B8JHYRHxqkJOoUOcIBODRevTJY//HxnmYY1NRP2yhyhPME0/w5wUA9sLQJCX6HY+TdiM07fJaud+p/jhP366BBx4wp1QidvwJhNlmtzW+UuZ/8GZZrsxBMs6tjOcmaiyjU8WOGDygeXb5ezjN9E/w48/LVycfpx+XiGDHiZSDcgG1jj+zJ1LA0fXaZot0CstqBDIgKIXsHb3mZLGK/tchtx2NcONgHudZ54jZ9fGbKoxBbgYcSCzXjxjq2Jbhkm6gxfPHv45PhGKMji6YaMW4tZBekaHuv0ksfE/aPnOrSfPs595RWYKR28BcDcJg0UenGkZqivevbMc6EPjHa6zO8HFLm2NNP2+veeWVOfX70KE111nV19e6Itq92YPFACOIZxkhmjoDfrwfIqhynVM2YCCntxgiLkV25eI+npUJRJiwQsmLlVGDXHyf7qOjQBxhyjJrGZgfkSFApCZWoFOyb0eHjtYR5mKVEj6FzjPV2nhpvOnTld/uFv/wbja3csnEMjF7bc4zkyL8lMOIb+E7BZUSNkPUYDGDvHdl1Ghfd0PtQBy2wIHs0OX568WUYPn4R1qGB4kzDlCiH+ZEC8Nx8eYd6P5azsGBfhd+tW8jnBjOsMeljp3LbQXWW1akH0AAncg7ZJx1sGaZ1C1MH4LK/TGevz8h9+8Ps1G5m9ZTF8O8ho16JWKde+BZtfS8ugs8RuWrB9jg42jmktUTVP1YR9ZYqqCqMkW8nMb/HcK5NIY7juJSuV8D6HmMNhbOBhOq9Y83EaSYslvZznY0cOBmivRfDVPj+JjPALsKbXYLsjFZROOTrzO9WrNb1k6hLjfPWQYy1YgUAWsQ+bup/oSBeOtVGBMVjmGey5NX4jITIcXYGTKkudl41ymN7lR6n9u4qk4wah+3lYCzsY1VD53+Sa/92OtgyNdtrmL9nziqH+hkcFoXkNQh7fr5ZofcpCVBLkabHwZ1nSBKadTm0nWO0EDwl2A4S2j4jL4+cAQvwQDnGA1wqerLubt+DZGxVUJIYgW4bUZTIPqb89NIp2m8iTDPkTQsBdJO26jkODqVA0QI0d5aggwfunvjqAFY/UzFdg5z4zOUxio9oUowpKdjK5s1Z+4H3YAxIBlpo7DRP6CJyg/XJ9a5NdYyZLRUhddp3IwSyoTFmgRFat6lxla7oFgkkTc7SdEQWUiY1mExVAZyWdOnRVA2zbU6O0waA3QmEFOVK2/PZ3mQCdzSacZiMHPmrt4dpcx5qvEcGNclL12rK9p1ETo5vRTMOqBXz4AIvsIA6A2nbLoc2Dfea5vw0wgM6XIHQLm9L48C+tx2g/6jluzd5W57TTWcrvv0r3mW/UeT4lAROgtI3P9geGY9nOhxaR8m9Ejv7/B6Gdo/AlhM0fUoOjT2BP9AhhM8ijGH/6i+DVjkUo3MxLB8baV9L7QMG4we3WVy5+fo4i6oY2/RnQ4t8HLOUQBy3MDRqjygw9ju4mExT0FUDZDm2aQ3Vi30SABBmYWKgMpLVH5wi12WP7xIkT5SEaKw+pJ4Din1rqZxf1ApkBazLOBThRYmDY5yl1/aWVEKv5qV/eCUS3JzqWUGXbqrfdjJUsCt1zXqQdqkkpdq64hGFee2LvcgyCeh7fpMOwfWn820KJ0lGymCEGrxspOogwbi6y1IL4NsHkMKYKvs2ItX6hoUCBhxssi/UG+G0LL8IgzFk3HvPPnR4vr++4Xl576UwcCPceXKPW3RnqW86X26s7y+9+iF4IDeTzB4fLX35BAWZmYBMkeARmpmt9qXwXduvbb30vQmk3KO68ySE8hh7x6LHT5fOP3ynXPnkvHIybc5vlyjx19aAtLfk1woH5+pG+cnyoZqk7J5s7+8uNqQVqrQ1QYuv/pe3Ng/S8svO+20A3el/QO/adIECQBMnhcDgcSaMZzYw1o9FuLbZkLY6sSOVESsWxU3FSlqtSSSWuLKr8ZUelsmPVaLFlLdE6Gi0jzcadBAmC2IFGA93ofe9GA93I73fue7s/NBeNFOkbUd3o7/ve5b73nvucc57znEVShOuA0HvpPB0I70CAF2TuINXXwybbgTGS2/jW1UvR1cXCJI9hf2NBRYD1StA8CnMicpXHI+RHdCaMZEaXFoq08FKjKtxCnYprGEazEsyujYLHM6icg3DSqucW64drCK1YDLcGRZmSbMhzty7PGxtL0CpoAIHW6ElAwm4iYnVs1CdPnAyA0EqqTV24u1y7fOkuwJxpmBtw9u4T3Tt37u1IbR079lDIKPm5ebi32wBYRsZmuXfbJc4Qjbdy3ZmiFEpEG7lH19s666QdwNgKb2sbkYITpM3lNs4SlbZZxa6BweBhOqc0wo6HxUgKgY/ZWUWJJv5uVEAA6kgo06IDZRGRHWe8d8c9it74bDtg+Ra80ycfP5m+57u+C0NNz3Y3I9ZldISKDSC/3LhCOonCC8Gt2RRbjYaeLZunnzVlr1STz290ZDQiuGmRJhi0dJVD2wKgn4enbsQydxpzJLLjk3VBWwFySzjF3XmziWxJRgVhuCNKQiU81xgAubqfWFduPDxv9WEjMkqEeBbJpD/94z+lacG1OL42LV7cXxuO3RzjKRAM8X5pI2xMoQvKM2mCYhK8SIa6jS52U9Aj2ul6Y4W17Udv0r7vBnNjXqCiJibrsB/HvYPfH0Ziq59q/itDV4JeYUHHBx87HfJZcpvrqWS3GGKU7lmvXbqeLsCnlvMZ9s3WxXJqzRlacBrBhqrCuIqExvrhft281X9sZg4O2oazxQgbBRk870UiWqNEftS8FcjbgWgSRwa/Kmxkf1s9VdQGKFbT8DRFb6uqlHjazYLXWnv4V/5dsFZFxMpethEp8hG8BwjNUdBsH32VdHDt+cuGbVS6RJRqQejWzf/rAdXKHzr+MeMq+xy24l1AqLSSSP3WvCJ97z6GYenAjjlHlPa5TxarF5tgOtegkXM3ilq8N8/Js3MszFBmyaN8TwWs+Dltpy//5rW5drqQAJPXaTq+7O0B1nWuzXJiv9Rnda0vryykxw4eYk3SqtOsHHNc7rmayaUi3azKCtcxQ6Rw0Ykg/7R6RgWEShuxKM91t6H9yf0Kcku0OJoveB/OUVU/5KOaifKZcr/WCFjQKLYInjDHKkGHyC5W+0FW2ijvlTaeeX/Nzuhy3Jt2R7vUhCNpzUoPNJqQCRTU8ZnDg7n4c4C/W6R4E7rElBrP7g3ci7fqjJP//MDLbJuR6MxmzGbDOV3tMVvnY8EGG/zUan8vz9LPlz0/Z1A3Xz6vEpF/YE9UoumvEgl9t6jMg3f11/tXXDhfbcRISWLWE9sAoUz8ASZ4WwM6hxhfBeoX5Ldh6BS3XpcbwuR2MOWBRVV2WPOscaa8hzzRlUq/cgfGWemZkM5g8I0AKCzbjdSIlcR6Wz740bHRIEHb4UEuWyubmccXqJmuEJj6YEOinRPOYVBfvDKKTAsg1JUqX810hqHw8D4DOW48pOJiGumISGm+5M3FyXcCdPL/cvTT7/pgc8VfPHiMdx/8uVOIrDdS7WnLujPD6OLRTWgOMKCEbkyM93gscU6OIwh1MUbkh8lTUvJlMm78m3ss0lk5dYEhckMPrzP3PXaxBcirvJ4AZ5EC1Y2+nw40radv6V5Ix/YAcjReg92AHtoWIrdykU5FX7xBRTTp3O/+yKPpFz//Srpd1xKc28MAxQbu8bnTj1Nd+zARJDY7APfi4mzq372XhQugvPRaWpwY4tmNkSrsRM91ItE1PMDTbtIyxzrX0sefOIA25Ez8NyrBnh1rP3xUxafH+bcgdHitlZQGYFw+FNZJjcJTxx+Kau/rSA4t4u1L2fB+QqGgWtzxvOJZ5RGP9JHPj5/hhYe3kb3B7O1mcCp49FsR+bHrj9OneuZh9KsHuLH+IlWTiyUEn1JNWtW7NbIklcRNQB4p74ckijwqJTqqORi65Uge6UV/+NQJurb0RcMIe01HBaq6oqZn+I4FNEYVJwGKpusvo3/p5qRsivfzMNXp8jJtN3cTAfIljOCUHEE5bJhl5VLs5uTfLU4L3T/uuZk5LJ92AD6pR7LzjA77PGkl9XqLDJSFVHKpIqjP8UwpTxIxtvreSOIIINnKew33DIZZjq0awl6TFd/LbEICVru0NcBNPvXwsfTZT386dezspaCBilE+JxgNGgnjFhFJZ7mbML8b8VSrz+hpzGsehiDYqKhgznTf6MWzaZA5uQNgtE6kVed5krHoIbIYgvVwissc8BnvAKwWkOF9BY+9isr69wKM3UA2Puck4BpCg5JrHkXY/KUXX0kvv/p6VMbrnAq4o2sZnxHM98OjtaFDJ6BaPU4jvNoqr1+ahR1r2vy76XM4qaNUxY/hWJwD0N7lmhqkEnD/O3keOxmrAbpwnTpxPCLXdpLyXrq4Z3VDdw3SIpKN137wkwDX7djBL772enoFea9VnNA6GmqEIoG3YVrTaImgWkik+XAPEBzGZHdd5XR1qJJgZdtxdg6SNdlFkwu55fKcZ6E5jKNCIB/cDMwk6/PyKO1sAS52PeoDsA50sNEzB29SST9PRDakAOXEVWu0dk97LyBXGywppnQjSlQFF+Lf1absZ7YC0Npjfz0gNI6hnQiu5qYFr41UPRBcyKZl47VxvuqPHqF0znLdboDm2FlyVblWSI3bAGDuA9VNbIxRGDMHsI7oWzspX/YYPmuP9zaBI/bZvcACI5PU2mjtlJJRGXhmaldJ38Y1eF5tos6yxUoWN1XjaBMT7ZGOdmRIbP3sfcQx1TbN/HRtgRXqTcyndvZoNXYNUBkxnFdv06gj5xco3uHYk2iFLsmt5xgFhEYhFsczEhq6mXH/eUDFU+bytNOCW9eX2EJbG0GZoO/Jb81cdQXefd2NjEpW3fGeQ1e5ZAeV3av2hThe1ABkAF724NhiKjAX4BzMYnQ2HAcdaK6lFZtw+tiB6Pe+wvy3MGycY01aj+K+Im2H5xgIY3Nriutz/DLor6F2Vc5B7XkDv1SfLRNsY064jsUq1Sa15RSbkf3yvmNa4aDqOb8/CH23xVcWx9fjeW0uiXf/LaCVF1XxX+yeEJXWTM16PeNQfSf1wsPtb2mAZ0RqiUk5z2daiYzZOswS8HX4g25a8vzsmhSVcHpSSMg4AezOYTRgEKN8h3C1Bi96UANQ/akQveDVri1uOgJORbidNIpUa+DciHxlCRjSdhw/+GMUZFgVPMbCO0+nHRev1dSmbldN5xIVytAtRzxqF+DGA61+KZPCyrnwFnKCM4fgNUhMOFO3TiZhtxWL+ztb0iEE3zsoCBilg8gsPWPP3KKNKSkTDa6fLXpexUspz66k9uW0CCgF425WRZesNrweEldM6ty20Q4tLALFqTUukRq0UCRXMnr8QrYO9QH+7aKVFdqFpul//syu1Hl3nqIKR8W2nWzWC3VITN1Oby3UUyTUlk4PNKXPX5pIb80QBSXVcxq5FfF/I2PwDd/4ySiOuo02pXzcgT37Ip175e2X0/ribXoa02ZwvSVdHJ1LE0RC5638ZaF9aF87/aTp5AM4UBbkzLlLVA3S75x0xp7+XgDWzTTR2J/+9O1bWZ+UsWu2Kp9z7aFqe4ZIkwVxRpnDCHJf8vuMzpVI5zsinxqCCngaXYjCnirK5VhplDSORtZMPcqdVf/vgc1m6/JhPihT4jyxOteuZKU63yiZKX+t+33TzpWxDN6XEQLbm0iIt1gCQNgMwG9jHZyiOcApeK8tAIYdpreIqLoz2XLQtSHRPzZEU8NM5Sl4ktcoZnIsOgT4RxDiZoynADaKzcvdth2FXVXW7JpCenhO7UfnNte75HVEEY/jjDPFM6knlRadSFjf2gI3ll4isjaOCA1Pjt3Z3Rv35LNwjPxb0EcwhrNqWRL9izQ51+wadB+NZ2ITDPVN+dsdBNQ/8uyH0me+7dtJb8vhzJu8669sErG5mKqGclAiKWE/Ge+cSswcaIHi5NDFtPfYqQCh0hsCaAvBjQpG60rbnlpI1EwktC3WZWh4ek6NfhU1L+fxWlxPYStCZolNzWfKtX/tqy+ml19/M129cROOPE63vDf5pYyZkUnt1T6KpuZwstxXFejWAZTNHrQbrl9g2cS12MpvBU9ljvVxFUfb3utZgg3tQHix27GBh8iwdJJF2I+2q1Hbi7TydLM7ZNEb/zVHgYmye8wvNv552wZSDPXC25fgyKtbSdQ7wIb0kBwd2cbfM8Tk/sVumqnYyLK92nDmSnCC73Wxvk/sHeAeO0IncR1bNQGNYBUOYAfRavnG89jyy2zGk+LG65QAACAASURBVEuZh9iN7EYf2k3OsQkUQ2ZIU+bEai663LqHvR8I3boE47Pa1po3agtP32/vKyC0fGZrJLT2Ot7tmMU2lEhl2Jd8ORuvUuRU4Gscs0gEst7KGPudUkzlGopWlIJQ7FBEB62dqAITgjA/LJYcYJ8QhBrmaOAPe4jsr6wuBF+cGcS+SuYFQBiAVxDDZ0LJg7XTWjWQCNmiAkg4jo5vLT/UijGzmJEF8L3KMXGdiBNs6+o6r+fZN0ll4ToHcTxDNlHb6N/8LOf0vGYwbkLVmmbOLxCwqRQe8zyUex2AWuSXgyiahViDjIP2oyj8FOUY7yn2u6Ap2eYyU31M2xvlNDMRDV/4XyhRhMB/Dh6IS6QUem9ZcSPTT3xlnrjKIDkgVvYWG1u4l7oHm9lYxglrY/3tQylCfukKtmISR3yO+ystZHOUMlMsYs3VBDQEvXEPlVMSb1cgtMzB9ws81uIKv7s1Ur+RFaiNpPC5In5ffecvj4T+bUU/y4KJ9pDVjZu2M50YYeZwmjIHcS+Gex+VLOsYO9NLFip0sxn5kHOwCfkgPHsBlDJONxHVbmAB3KLAYhupADeWhxBGnibFZki+h4nqRFJrzOKaJTa5I0cPU+QyHBOmF27F5UuX06GDB3kPr5/ojJzTEOFmYjQQNert7Q+uqelAoyZDeNoXkftxMnbKWw1OJhOGRyynycVrBWIJZZcoWHgRVeg2eGn6/aYT4XlZYBItNPm6P91A3ejdTBSQhgeQOgEQOyH9HSXF2kDU6tU3r1Bcg/AsK0xjkj3gTU+nlkTsGMSLcTU9F5FQFq+bSkknl6idoC1Lylj9rgFAmw+gsKhklsCBQwnWTRuEppngSuNR0QJCr41NrwMC+U9/aG9aHbmM/A1tGomE3oJPdv46FcldB9NL45yDXfojD+1K/+9rl9PFFdp8tjemD+7aCWdzMu0iYvPpb/1u0GhjunbxCpd+Jz32xJOxkC+8+dXUtDaXbhCtvDq+nM5cpVsQBTezAIFWDNbpPqJn6yNp37596cC+A+kP/ujPUnvvbop44PJOT6adPYPp0lJDem0s698pT6IuoP3XV+xZHFwcK0LzQipR7GI4CtgsC7JsDj5jx8S0pRGrIlxevM0QIXYTkeLAMzZmWgtCa53B+DvGRvAr7zg6kRnB4Bh2NJIz6b+jK5MbiHOQzxh1NIXeTgX0FByp0DI0zWQBFs+pGcPWFPyitrSTzfuzn/pYGhu9wfoiSknrUivV61iL0/RJ10HbO7gnrnGS4pa/eP4raQ7eranpjz73TekO4ECwtkiXEyuylYMaIS3bhIMoCF1gY7k9DSiTn83nnCsaeKtMW+yCgnHdj0j+XdbaIHJAakrKLfV8N1nTHdyDtIbz58+nR089FpXrrm3flyu6xBhmgj/3WEUumgBVcwDKOsbBau69bEjTYzfSf/Nf/0zaR2rZgsY5ooBGYW1hmCvYbdyQC4zKs5VfbNp+nG5PtkCV/H/t7KvpxJPPkpGBpkLEz65Uk2RSpG8YdWyHWykYtZOV+4xzJ3RB5UJXm4y8ac9hz/osEwVlwwinMIfnfRZR+ddefi1dggLATIzISSdZmjkKirqki3At55DbUhnAdqmKw1sUpvC9GqZujs4D54li6b20fz1LAdNFHDZb5hr/df334HTcZ9z3kJY/fugwgAF9V4qKrkNDWCZ6fhgw+uEnnkKmZ5L5RwQecLhA9e06Wam/OHsmncGGzuKQm15f4z81DYVqEVCwslztTOe6G3y42KJObJXtj6tX4SwWjqS6v72M0yEyFs2ouy8RyfK5TpF+l7fYxji5T9gxaIT5OS9Xn+NalNdvhTAHmkTIe4brChG6aAu6mQ4v5/16QWjt52qVYL5eEBqxxwpQZVtROUFVtCgiT9UG+V7HdK7UakBvBaHl+w/Yjiil1NTkDJkvn4Hn8KfzOj7Pf5E9YGw3ONO+516tbitOVY/0EvYnSTG2XH1412B69PD+9Pzrr9MKmfa4Xb2RZVzlWHJ+o0YDm+0eUuyh+5xqN+4n2kKzLmYOYo6610jZcHtiLQjsVsmc2RDBJhWul2XmqRrN7TiqgAICRS1RxDwDIDNY5dpT7cOmIN6X1KklpcewCzOAUG1I7ZzTVdrBPUYWKsBxxib5uuGhAxqN4sczC/zAvK+igC28d6+iYxkZ3aCl5dmfo9rV+Ipu7YJUdMfzGOd2qZ7LvSw6z7G2iw6v+2pzCxQU9lvtki8VKXayXgehUt0cwYlkCS1UVCPX8n0pDm4XBq8ykt6ItMY96JR6qxGxyHOwFh9sje7XrpMSxd4YwC2/1OLGwHdVVNmPbQmKvTsI3XqAYoC3LtL3ipS+14XV/j1wWTZB4e178z6MFQynIDREgeUrsVPuxmsnwQawzCK2ptuislN+He+7GThx5I440HZykdPmZn/95o0gzgePygirBHZ5b4b3MWxy1ZxMvjrZJHy5YSjg7fflhh09ejQWRywGJongUBJ8N8Uko3CydpLKf3sE/T2qA00dyynR09Gw6/yHOG1ubbKRWo0xrSpfI0rAffi9kAqJTQpDaZUcm3QHRTpGHXdTgGMlotBRoyuPrgcwPjQ6ElqQV9DMfOr4o+ktCkeskLMSNHt0NemXajJEVLR6IEb8SnV8aCdWXqRjVAyCGoKlbaCFX95I9A43ssfvIbFRpTNzVC9z7cKL9j753YhEx9pC+syu9XRqdy/G5B7di9rTKF1VblFItFrflf7wbbry4Dg8trszfeXaOKnx9rSPAoNvPDqQLly7mvbCG/zsp78nNWBQxkbGOMG9dJCiIR2Sm1deS3dnb7Ixz6VXro+nS8i3rKATattKI+pP72tLzxxC05NnozTQeToIDd+eoXjlABsp0jnbARSrLekvroynFTYqAYDVmd3ML3PbGj71ao0w6pSUV+mzXAqSykL2/dLwQLDhWDiGxREpNIfC94xOYiEsW+JE+Qy16855E+3lcD5i3QhIGGt7KIfHXHWukld5xwiVAQGMVQ9O2uQ8UUONE9ehHJTUzXAOuMddPQMBVFbktwJue1gLpjwfJ/3a10W6k7VwGwCkLJJRCCWKzDAo7m5FuGntYSLTRsKGkAbSwD/75Olw9uRN2Ut+hCjVNVqtdsDtHkErUwugWp7R0mX7v7PeFSm3x7ERiRacg71EqFt1ugCiDktrOKq5D7ORjjYMs4DbMbRblM/LStMV+acYcn86HwVjbaxXf4YjpfxLRI1X09H9A+nvft/fjQrwUHGw81mkyOBVGRFmiLKjYERjOSgQ/l3D6vO8STr+0PHHUxPHX4uuPUQnsRNGZt1Y3fhC7N9juL6NoMnLtG1eFXUKB8fnyGfk0elkSA946YWX0ttnz6ZzKBPgglJgBZBnI5ImZMerdn5OAIhb6ewknWiSjWsXBV/qesqZkx+tnbKYaQd29MbtCQoYSVljL0xNGo2xB3qb0RWc2mM815PYu3FS6qPwcGer9oHqwx7DeesmJT8FJ15B8TWjqNzv2/SY//PX34C7TQSsajfrejf34dr3tRUkxd+c29Uick6XFHZl+jfWlwUqVsf3kA1rhmu6rGQYz3zefud8zy25QYAr7SqKZcS7FG2QIduN7dDuGx21rae2ShBaOgqVtbh1nW2cvPpla5SnvP83AkIr7uXWuoH3zIYUG/5A6NMgx+ZV117XxrUXGSaLfqpjxHPRnrBOi93SHdAOxTytwEmAqIArfJeDD+BAzuhU28CC+bqndXt6lkDOVdb4myNQwvDUDSqtclydY6PrHtN1laV/qj0JA5Xl0ODh19jUorIimPOzXdA8psm+GOG0mM9EisEYeY6rPHvaRIRN3A3ovG6GkrXgMebsdFZ1NLJo0wzNKjUHk0TGjYsXFYGIilaRUOdLBIe83+o6namOgRFII8KlTiKL4BNYcL/mdx3HaD2u5ji21Pd379sbGYrg51eRU79jwCGyaVyn3eSKrFPgIIv62OPLHqptiIIri5nMwrEm7jLGzXymnSLASRzaeSb+fe5R0Gv+dTvnliIXmq3ODe8psje5CEqaWnZ+4xbe8SoYoUSna9dKOEGV47z1i1sDlwWElr87p2oywg+C0L+tqGe5yM0HmgckPLDKwwpvA5Jt8HVYFdv1BhlKxVh3E5nptMWe6XMNq3wzNguraC1SMhxqJMV+50ZDo8rM1KZcJwss2LQETIpS26ovJKCMLPq4TOczse0OYrrbqEoPXLMAlxjvXVTF30Do2YkRcitxjZnMPY4xb8Cwr93bnt6amElT4K5YzIJPn2p1HqMpvnzPTa7wMwTO0es6ZB4ElkxGI2VMLDl87abvMLpGbieIbCgHZUXoGJElDe2CBVFsmFaPb7fggD72p/BIx4jEjNMCJKrp4jJqrFMtCBUIuy3yfTdEe96V0H/hgMRk4RoF5EXrsqSc43maGjbyWRWSlEVTUs2O26rAjchNC8/vYMN6+o7DzWxmpGfuzqWDe+iZTo/3m2OLaWqtOX11eAbPrSkd722Dn0nrzVnSjFSuP7Ibb5dF1cdYfPADz6W+PUd4roqAy9GRl1OXrl94Nc1PAMABteduIeaN3ug4DHS5s0oHnRwkbdx1nyIMJpXPepqiB2SautopdlCjk9T9C+Pr6dIigIZ2V8ElYi4qKK9DEIvY/5lmtQqUfzex6J2LOcJSpX55FrFwJdDzR38vVZUb3cLC086LUWNtn/Wo7mVhh6ZgjVV4YKP274y5oDZE1p0rFbD0eBo9e8BrIOxoIrCzXaoar0uAjJibAkONp5HXSKXSo9gK7uo6BWme0wiFc/cg/a2PA0AePXoIh8jMwmoULLUT+bxLirM50kpZq7PRLABV2TNE49+GD9gGAOwHiB0+iDh6RAU7g0R/bfhWGiersYCxbQMg32Z+Wwl7j/u7RaQy/KfI/uGEYeC7WeutcMzqQSvrgJ825EjWACJtVtILQDH4A3QgmmZNupmpiWekwLnp+CpUvdH+jo3Ca3COtjOfpqcnIPV3pB/8vu9Oe/cdJMXt+sYJqfi1hi/l1drBRxpDREoZOzMpTWRc3nzxz9NjH/rmkCBy41pl05VDlvX8AJ+2DJWI63qLHtsKRWfudU69ZYkm56RFDtDf0xjZnC+g73mTKnVVLmaJLjv3dOSkxgg6TS8OD98I+lBuv0r0FpsxSzSwB5qQ2YoZBL7vkwVYxGBcAxxM4KDZVlP+bSeOpRCtEyf3iZPHcWAyWLhEz/ZloomLPM+PfOBpuG40I+hTK3Usrt0uR4t4uF969c10Fm7qhBX0bq6BaKoAwga8fOfmtnW/y/tjjpaUyN8GoAoHtqKnaE8DwOTokvE8I+421/QY26oOS/mMaAcTXd2PHJvZo5mlNQAza5wPqiPsNZgGj2PlcNDG670iovkDDzqI77YBb4BH76v6gCC7aIxmwGP6N5fiRpS4ehXepP8sxyk2fMOKC+wDPOZMV1yVe+nGP2TR5iBD/E1bU91fubeoovCaqj0qHFtpCkRN7DAX9kz7Hl9XCjCL7rs32yzgEEVDwwSC7imPRcTZjnQHcFxtcqH8lkBxG9ENI/YqbjQSsbOaO6J92FNQanZMoggx7zuqPUTmT1oX/17CqbQu486d3PY2HEHO7fpuQF3BNWlU0GPaMc/MlRrdy4rlS/WpQJxychvZJs43hn2Zj70xt5POichc4GnGKIpsObb4QG69zXNyi17Xc+ZXijO0IYVLLrhrwlH2WLmNc7bFLdKZqi54Sj5Nk21pb+/impV5NOKb7y3S9UEHpNjXvcO1wH9Wy9uWNk9RA1eZQx3KQFy/gFJN8AWbelTFYDqe3oOzQxqB6gERwRVkc386Ae7hXovNIAzs+YrnHfzsPPcyEI8JlCOoG4VqmV4TszeKrvP7ZR1HgK2amfG36vdNJ7M4pjG/3glCaz2+rQvsb/rfmoI4X8XJ0nAr7h4RGh86AKsJw3JqN51QmKC38czbmOhyF43WtZt2IgKmALfyQVZ+GuFQ+HmGqls3GTUDF5kspuHVHnTiCCY1YhHBCl4HciUKeDO5JybhU/IAOzG0pYOKlbdFZid6TttWjwe0SFRkXdmW9ab0Fp1jptTYw+BH5onRN73ohHDBheRLBfSMbO6Ba2UbO9P3PWzSPXBq+iiWuELFtzvEGxcvRR/lRSOKLhaOJfAROLjAosLVKrq4k5X07OEjofu4xmR+Y2SCdAOpcMFfFYkok6y4PAUAZWcgC0lbtFXS8KWyO0BplZ7PHZVydLN4qBqN+LsTvKrqLULTBew0sjEqUN0GWGlfGEvfcaQ57Rug2pyqfoHkOH3e1+4TaVu6n168hdRWfRvR7/vp9TEipCt18Lq2pV1Udss92o/4+jd/8ydSfQtKBqR7t6ED2kHRkob85pU30iLV9soLfe3s5TQyj9YofXQNmvWpe5gW0rc9+zCpylE+Q4cIwO8k+oG7BjpC33UREPylmyvpInIu9+HWWgGvpy3FI4AN92BUzXSvQs3OW3mWPuOIklYMsaInGUUnRsI1uNWizj15czrMORHOF9654EPQZLjPTaCA0LKvRPeKauPYVIGAb1ilrEJihd81aLM4KVExynyRO5sdAIwr5/Q+rMbPIA9NWdPLXMN97s25ERylKlobkZmweRhdfu9iD3jqkeOsSZ/DrpDz2WHTbr7avKMFfnQn1fJ0TGHTmVJfEgAwQibh+i1aozK3VgBST5M+t7L50tUL6eETJ9LQ9Zuh4jCN8Z1QGJ+xvQKI0vAbrYpNUEMGgHb+DHBfqhbsHehJK1Wk0TUR+sB8R8qD996FoPoU6XfTXnv370sjprEtWOHOQ5Ktkr6RUjNIalpR/g5St9/6iY+lD3zgyYjQWmEehpfB2sE57AKlI2yx2l0cQPdmDfqlN55Px554lk2vOd0iKmgnKde13Y60Haa/vUarW4tDEuloHTydbaMT/B5OLmD6N/7Dr6ebpMnHQ58U0W4AoWDXvvc+Hz/nfNJhtn2m7U37sR/zc9NpF+vDQrAGNi4v8NzFqziuS9gDbIf0DCK/uwHeBwZ6UwuT5siBg5HtcUO+yLNwtBewnSeOHERn9ZG0CHUjF3PaaYZ5y0b3ApzPr5x5g3/bmph7UElCJZPIerwTpG0FnVtTzO8WTayNigoONiIvYciyBEzZJwScoTdpmaibtWCJz7RRKHOAFG0Tz2wabcu5ZYA1z+UuX9R5DtsmqA9+d8S/HnTY33XDe38QuvUrUQkgoGDsCk9zA4TGNVvoWkXeIljg75ug9AEgWnPwAhA3cKeA06ka959T9SXN7rrWGQ3AKaTXLjn/hAr+zk+BiuoYysMZ1MggNNckFBCq1Nt9GwoArk4T3Xv58lXmIuoQGAD9+jp1OI18wouuI93djpKC6gdrchIr8K5dc3+IyJ6tsrlmAadgMmSCKkfDaWSdhwGQBXj4gr0icTYDeGqgpfAa6XklGQ0iue/tpSucBZa34H1qV6MrWxVJNfSzQ74moPYWRbvz8iYLeHIP5H078MW8iOZZVaQvYzD2r4qOV9EJ3DMzaGPcbEgi3Ym9rLlSlRGQBoDme7nNKNQ67lEoa1c8A1C+70gbIS56pNG8QCxjYMP1FJ44s4TjBRfdgJvPjYco0DRQpSZ5NGpQt9frlwKo42y2rBpPmwPcIYDWgsSb3/P4qwJtbX4VxItor6n7wnR2juj0WTDIcwhlHj/jNcW4bLhFGxHzzU5bMRHf4fwUis1GwHMrCK1dQA9ELf8G0WdZAB4yNmYGKy4sBpfBr9o0hpYdHlMT3mwfBm4vKW+jm5KMI9RtSy4eqiFlx8IH3U8Ec4JQvBW1ArU5Nimjd3tI4Soe3Q2/zLD43r27Q2plsH9XpArzAijyQqsxeZt5uLm/ffYUJDZ7Xq/ZhzZL8cW0la/IOqFHkl67cTstwweLm6kWewA0Q+5KyODl1HNPhw/sD66qE0o+0zaldELoncVpv1aiPZEC8T3ObbcGzaPRLQFRB5uaEdvj9mPm3vbu2pOWKeh46eUXEYIeSp9+7sNEoIbSeSKB95g0cu4eoE1siYR6rabjo8tKFbWLtAPjuVGly/vBVTHtybU4VoW3Fs+uAgolPB9NAjAyxcuO9olKOfHtR/ta0nPtM+nxh+gQM0sVuxEg0iMTcATrmnvTGxP16TI6nXs7t6dRwP0r9HfvYDGdPrgvOLBt7K0/+sM/TCrOZn3cG5qiU3OTVCmjaDD0dho+91rwgc8OjabJOzvSVarupS00AhofHQCI1s+lQxQ4LGHAZqk+qtvWDKeOaBnj9LWLY+ni3Y50jVSmxRM6J3q0XRROLa2Q6nWhO36VQxDgjKiaCzpAaBQBYSqdN3xOD91KySD5Swbk1VDTy7uMs2n1FlIq07PzEZmbkcMU21H1qoxk2Th9RwmgkPGQ+8m5QnsU46Y3rZPmy006NkH5loy+PeE19FIr5Etp3Ewnh5Ax86+XwhadtCgiM0PAeS34WEUKx6rPnfSoJ8xHwQrzjojmccBdGwVxPb19IYNjOmoOoLmfvzt2FuLo2bvNXWLDunDlalpnfhuhOHTwYFolqn8Mbu4ybR8XlfCCtzlOdPFP3jgbzugKHD4jLYInJVLivsnDdTJWB2gBuZvo3M3r14NOoHZnK1EHgW4PQua3qZpuZK0Qjwmqhrqpgrc5zmU/e53JoOTIvSaKIDdtiUigjuEzT51O3/oZunIxXtEvmvFzo9AOBLWAK1mTJxpNMe6mV7/8hfSN3/qdUBzUMW6LrkM3aGpgpNIAepvSUgrNqygQm3525LRbRfdQasD160PpP/7qf4xWhBMA0F4c1XUcW6t1pUnoZEZxA/NJ/U9l5NRC3gPwvMP8tEBJDvsYY/AimqGrysZECo9ngc3o5v51xvYO7uK55WLLM+fOpmFSqGZ42lknjx07lk7ynzJ2M6gQCGpH0Pasw8Zdvj2VvkrB0TiO/r3YiPLid9Mz/Rf2u4bruDl9K05cNaFr08Z+JtK+FVLdGgmN8TL6JmBkzJyn5Tv5+HmjzmbX9Sdo8s+sTUDoPlrZtjDf5IkavZ3lua1G65gqAOKzzFtrOANbU+Lv3Pr+aiA0IkierRJF93gZWGZeaDQ8iIhsAaJRDPHO01Z/LRFNP+A9R5S0+j3GwH8bPQ4wUqXQLVB0H9Bp9noqEBrgmM9KfWsE/AjyDFys8jm5nhUmjjEO3jm/qaGtJOE/+dEfST//7/59ZC4b2KOPo7DRCwq+Q9BoiCYic6xdvC4Av3s7fN2wD5l2l1WjuU6uqzjWMSbaOaeVFd0GbzS10UezbKs50DGLfYyCKL7fFIWj2FidLM7RgQ0xKh9ZHJ51O4WK0gGimAk8oIzRBM6I0VoSmLleI+4OR1p7z4G10eIKnRPl6BrY1zOXNQcPXDvahVCCqYqTVq2TECjzTC2YimAOoFzaiNrFI9QpNEvJ8rmLJ0KSKmdUjVprb3WOlWCSMmU+NVLm8tuVwzKzxdo27adzHq1Nzc5gl6WXRXYCGxFAUiDL91VaiWJi14fQsormaoCk5yiVFtcgXoz14/znP/3vmKEVn9Wbrva0WlwYoxZrJiP1jQxCRELzOs3xxTyfc4Q0UzzC3fK87ydW/7cFQt/B96kusbpkXa0Nr5q8Ed7ZajpM14tW5FUidW+KEw5a9HSvgFKTwvVMQnlrWv12IhFzePNW4S0DVruIFiwALARwi5Dsne8eK9rQ8XJj0SuJKId/Z6KPUS3qJhScLh5ucB8FqpxTTmQjm9cCE1ltwDtMmuev3kx3SSOHtxhHzU8xtwyVHaph0EM18moqxM2F6Chzwd7c7WwOAlY7jTg1jpC+dDOdZTMyRSawukQhwSSbp2DFql77m+NwBtj0iRqFePbU8XSdDfD2PBsF54zODyUK589ybTGvcgrMNEZUJdsFRwAt5y04KLntooDHVxR7yGt0AfE3+S+hf6Y36P1Vuoueo/Bnnbx35DpynWZHHiak9qGW0fTM6f1UKaNLyKZN2IaxXWPjvZOeH7qXriy0psN9zWkIpsULN2aCw9fOwhB0PrK/L33nJz5B3+n+tDQ7SavIhdRJKrUN8DZ85Vy6Pw/v8MYQqaLl9PatmTRzH2+ce2zFQD7cVZ+OIVbf0Ur1L+M8OXMHr3mGtpMkJTn/q7fvpVcAwCZTGyoPuMFN3CeiRA9jom7lCGlJgZHG0qII54a6cdEZinuNsYj1maPtuR1drMKN8Y9tj3NEdaUOAMdX100wez+qmDeLkyIqKqkcsCUnyd3Hc0a0E0ekRFrjOTsVqihP6eDSpD6jRodrlOg+TSGYIMY5NQsoM/KvMY3jCEg1SJqxauP39MKMKIKKuYDRJConD+ogQKmHdfLwgX3QGqDCUDgySRGS7Ta5kZiBLQBVuZmtgLFhCPQLrMlX0R11/qiF1wXn9siBA1EAtsD9fPniZfqR2zlKIywQde3ptdtWMVdW11mQwrzYxxqRM6o4vOLra8zHPVBojIK6uegsyRNdtnlE1eIzUyOyATb/pJSVG4cFV4tcm4V5x4/sSz/1n/1YzD3H1fRXndQXHCFEKULyqd5iCaKjr331T9LTH/1UFCYtzKPKAW/SFP4sEZvefttkGg1R21PAkR0bU+qZC2daH2myL34xXbwEwKMZhi0157n/JjImaitaYCQJzs0sWpWyIWrz5IB2EAlSDkol8Tq6hr3y+rlo3XeX+7Gf0kn6p7fSwaaLzbTP4k2isVaV37g9mYZuQ6nAJqo1aIS7jee5Zxe8c+yZPFZ5vJevXE834ZudIe1/27mmuLzp7+AX6uBupuxq7Z5DWwoyakzOA7zF2r8XcFUAaoVJ8+eZ71GRrF0JRBdbXoCwrCASO1ue+9oz5zAfbOUSLWq0K9gihhJfKrSb7xLui17uBRTzHe2kG2b4/+8BAvP1/tVA6OY9bkY3A/R4ndV/mwC0SoFXkd+wARsDU/aUMjICh3zPMc5ciGHWZwAAIABJREFUd4xQtf9Y55Vtt8WUGfbl42XgmkFGhhnuUe0EfBpYE3LFlWKTQBaAKcYoP+fmKqWr5vD/9DM/m/7Fz/+fpIB3MM/upUcoHH724CDFo7N0lRtlrrJvMo9uTJHNY762EEQRDEoRsxDSazG62EZ9h0DNlEtuQZwzk1679SHazCig9V4rO2B1eIBvQRbXp60Rdimlt4N5P28BJlzpWZtpVOl+nQydVAMS8kEn4KGHHHwVHHAsm3CQpaTpjFhvEqo2QcNiHCoeZeiIc53RDaqq5nd/tB5FrnjWMPXirGLPPecNyoTer859VRwUer3Ve0opaYviWvJWXkUW836RsyYVPzRSU3l/UE4qWr76jPmSYDBk0HwZwXTPdo7xnVCzsWgpW70q7R6TJ7IHMfnD9ss3zR+KTGaMj9QA/1aDHuLXPIuKZGR14viRI/UPcmrj63F/eS7GatpW0zHpgWjZ5sp539/eD6j+tUCs/Ax7+vLTgpxo9Mii2A0P7UBfZxgW+RVGJRyb0ntV98UUo5OgG2LyGK3jopo7upwQqWJR2Slph+lxZSEi5IzGtO29TJMzqSZJSZnqj+glB19QB49JMkg0w8Kl0LnkZapyBjHqLgqCYMKl2+OTaYHFexbv7+42Kvfi2WRDESAj5hUTkcndxaaybwB5IqUrmISPn3qUyNNsRGfcqAyNj8Jpm2AhW4ks1UCpEcVmJfhrYC3cCOMVNs0iB8EngJGH6uI5urs/qAcjpJlNc9amumJy1DzRDc6P/BkmnFGjjfSPEWoXP69mrjfrJ+bJFZXVLipBOeOlZxhgSENQcUfLcaLFGpuAwsZ2znkUNPmPn9tFBIcOK6sUbmCcWgAneoB2N/zKpfn08u3taT/A8OLUQnoDiSZbrDVy8kYG9ChFMj/0bZ9Ju/cfSn/xZ38UwGwbqOADTz+DusHltDqDBAdA/dLIVBojCPfW6HyAux44dB9EoumpQ0Q1iZwuEzm6NkwnrZ493CcFUj196QtvjaQzk0RKTLPyndjeGAdlmhQ91tONvsLMTbnIRhBalMCJiLOfz4ak+IGCjjCwEXHIafioWC9jyzmCqK8mI+Fo0zQ+z8Ln2nAeqg1GkWSNyh0ikW2AyRlSyKV6NSKhpH2dprWbv1Ez9XddO1EbJ1mdZ6SqwwzATVBn2kaQF3PWyEiJOlUOSUisCI4rF1mjE2DMwkC5TYJ8/juxbzfOxaOk5rfRt/x69IdfIRIq4Fc6KVJcjJkcSPU+z1++nOoAU3Zg8tr7egeI7k2EUZVbdp/NRp0/r9XNWBBpm767zAf1P0MSRUF6No/TjzycRoauhSh/M+NuAZt2zkYC8rvclFzvRiPU+B2D820/etvFWmhlolL3wTXUgYNpxLiH7Mt/9dM/ye8UMxjVJvUol2s7BS8KxUsZkCf3xvN/lk4/97Foj9ekU4UzaTVrK6B6FfAYigUWw/A/I8tyanUUdPzGoC383u/9XroGf3YJYOvcUf/YDEFwPbl2W152k25fgM955OBBHOSRGCN7dG9nPqp3eoWCo0toZN7jWUcaDh7dICm8jz7xeKQpx7FnN+CXXiXaKojtISvUC53pAF20dhMBb+Oc8mB1sO0pP8HPLzz/UroEWLXNoc8tNg95l7FL5Z0qNq0APgIFI2+bFiY2vE3M9A5oV2xEzLutO032hPI2xxgX+aDITmmrOJ0Of56XOmyAGsbfYquIajIvjGztg2LRSk3BkkVMhL1qQWjJdEX6OsBZ1hGt3WvfuQG+Nwit9tj32DOrzdwnLI+j2iPybVZ6znFi7yVHjbKFz+DjHcMTY1bxigOQl+rrrL7AFI25FnKFzOVSSZ+DVo6QzpAnkAdZT5V1GyAOXjdzcJpshCDUZ57vVpvGfOW3EHJn7f+Lf/ST6X/5N/83RT5EIimZexQO/ycfPxpZuNsAzx7m3g5s7isXb6YdzF3jfgus8emq65F3FoovVUbHYEbOMuq0Y6OkCFV2J2he9qM3Pa191QlnyOSD2xTGFsRGmts53yKOXzN7ipSgdjKi0W3IdD12MCg72KxxAKjpeNUUAglwXoNQIfdYtc/UdkemUsc+wnl2gMuanwGkuLYAlMH/iLdzpJExswNRgDj/FoVUysDp6OfjlKJDgaX2LOCac9DW4hGZzivCbG5wToOaCOi1WCzmS/Y0gr/p8dgXbNygfZXjGgyimEMCdXVCM9hWwzUoQIGfdD4EqVJ0dDLy3h9UP7M+1b9z0CG3LC0SkvFcGAfphX43OO4cL+o/eI7qsPv88oLPQD478zmIWB90E2SyyBgRKPzLJZreY0XFnzfy+tWCeb/Pfl3v1YBQU8QWuzdQIbubSMr2ZXggEmq5UaOTRlYGkEkaQRJk77490b3FCSaiN9VmFWk3UZJr9BY3vH3y4RNRbXYBPlPhifSTQrjKBnj40KF07cpVquAPhzC90RMFb+VzFV6oP+VOCf727j9ARfptpIQ0AxS2oFP5x6+9gTwCjhQXHtFEHzgPwb7HRjx7ueZG3rsNX8W+z9t4gEYITdMJTIyObnNTF9yxEIKnY+TFiWcIUeMaPDMAAxtBNml8hmsQ5AZEZBPpAlD1ImVyeWSS7zjJa72RB0FonupZDzMmqx4fz7KI6pZnHCwRF38FgKMLFQsmQvjBS7FCmQiSKZ/wvPOiFzTp3S4A+ATTtho80bqWfvxxKt4HFLpHUohjjU/SYabeFMcOIsqzabTpaNqL43F5ej790ds3GFMreNlcAQz7W7ann/2xf5AuES17+/zrFJXMsvE3pE99y98h3cJ3R65Gkdn5odvpwm3A6DSePROpE6PYd288fdszJyjasPXjPMUKGEaKkdbob6zG7ETdzvS1oZkYb8FMnX3A+dluRyO1QRkDo+320A5tUO7Jgp8ATYCS0mHD1FM8L8a1aD8W8F5kObIRqEC/URxFjgFIK2pyhhHYTBeGVqR6pBy3OSghOUpp14zQYY0IfaaKCEL1uF3/AtYm/r5Wad7K2TNlE63ouD7bukktMC3ms/T74Wy4GfDcNjjArju3LY2qnrf91jUkHE8ges/iMD5jJL+dSOghJJSOwxkd2NlGFXcXYHk2ln83ur3uqSHbRQSxD+B/B+T2u3/4+dQKILwB59uozYdPPUK15ywg9Qrngg7g3FS/VFkYonj1jLlC5bbsi+wIq0FA0oGz9NTxh9MCkcGJqfEAcTalsEDHtW7kQn1TOwNpG/x3FATAXdsBwBQI24Z1jEIlx0Y5mIHujvQPf/QHc495C40AeVa/NsmFZQiM5L7+lT9KH/jGT0VL0A6ijSuAXTm+N+HCHkC5oVS9W9Ak8JTb2Yzj9uUvfyX95m/9Nu0yoRERnc7R55SOHTqSxunypMSNncZOwJ3VLmnY2/hvASqQQvKXbt4Kbc8RMjLqAprcdF62Mtct6GzGKhw/gvQcfNgpPqOsnS0Jnz51Ek5oD4Wcs2lw77504fyVNAilQt7XEv+dvXI5/enrZ0MhQg3TXCGdQUtEaQKMblr0aK1Y/fP9+J4FeL3bXlDt4xtvRZZG++Q5OajatdqnfC1QK+CIt4aCCBu1oBRnRl7xHBFPIZ33IkdYENpOVaI6tYLQudDizZHQLISf530BodrVKjj2HlvWe4PQEuss0ahakJ2jiTotFsPk0QqZN+9nS2FSAaFhb4u255arKRFKMxhRDc3YGIQJcCQgYM9pxGa4RnKLx3yAWOfuWlyHGSznciu0mV2kc61hUGfy9tRsgPnMs/WVwVpEGjmOIOW///F/mP7Xf/MLaY5r7GV/fuZAL/8N4CAh+cXaeeqJJ9IrL7+OASQFTYT+RRoX1FFMuOJ18tNORyozjEIp0dYINHdiH6TLbWQdzVJsVJznTmIC0FxUaISbFDv7tC097Qa23X0HGbH9Bw9HJtMAkk6+dJxZ7MnBPQfSTfDCOgWE6kCPoSRhbYAp7ph/PotKvcqCH2eakVRpRvWcN6Kf7M0RyRWUC45xpp39jpO4QdDrNeuECjZzATSZGPcEswbY8j2o3Hg+McYcGQ8VBopucGHPSqORwykdwILtoE4IErmoe3Bu5Xh2AMB3kv25dvUKND662PFeI5FeC7F0IFbsWIf9U1miib8vYIfNuLovmMrvQ3nEYNvOtiZsRlbq0J46vn5eGch5sq5m/0JesMIGo1ALVOcQtxh82mxl6hglnNhe7O9k8GR9GbgZIjt58pFHsvwjc24MGz2IDN/14aH/fyD0PVZpnux6EO/vUsbnaoFsVMUjsn4fLo/8x/uk5uVGDjAgfYAP00lT3JypaGWSXDxy8hZNxeH9uKkIUNUSVLTewolGFoi8Kb03vSzTT/aStfDIaRZcRyIsCtXH5HdjMuTuQ+F/nRxPUrHRE++ple4ny8qSIDVjxMLohbpk82sK6FYdcOQMEl2RNxIFVk5QU48cV28m9LlikYdbkz1fp6WFEBp5nS1BrDM1LKLehj2Rc7g9kt9aTRaGRPIc+5KUTGEKtIV9tPEaolBKbs/XEwkNYW3OZ9TWMXBMSjo+R0vDpckRUMETi1ANOT1EjZ3GT16OPdSjnWLlKYZxYQI69tQ9cs/30oH6lfTZ3XfSB072Eg2Gh4b0xvjkAiluuIQHDpKKvZ1eGIPfyyK7RUGFOqHbKc5oFUwwPwYa19I/+K5vp8isI73wypdCmH7//t3pxOGHmQdUW9NCcRqgPw9X9DyyWRemadVmNBNj8+z+jvToINXagKNFQOjQyGyawBrdBYQ2yktdb02vDENxIHVfx8CWTlx1AOzt3F9IIcnrs3hIEM79d8FFdKwsUpOOEMR71Rjk7ulQqBpQvUqEsiz2SI25EfJTIns4IPwXYN6Ueq1zJ69TzzPAa07bBWCMFG+mTfiSP6eDFuDXY1TcsGgFp0EI8WRkyJS4MbKo1+5Eq9JED6zZypMtmoZrEqb0nHnAwR/m53YmjUZGt1rOtumbuCfOuxc+3l54m4eJxDXy7HcSEfX4d0j19lAYI+/Q6ISFhCNsPgL9cSKUg/Qub+GZC/rOkLa/j4GdwBjCKsuFiHYmYmzmiWgo0Lwqp5p7ajRtyzWcol98C3NygflgEwMrUDuJkhTZJektQTmJ8UNXEEMsZ1z6jmvGiLRA0c1WbngvUfmf/okfD1L/KkDStFcMt5sSDtati2fS0cc+SESeCCZAx+YGdpBqIxKjQ1Ci1dofl7TOxAsvv5w+//kvBDdMeRZ5o67BaQCyc8Hj+z2LzI4dPhxOyhTgWP1FXdRrzPG3h5FmCxoI68/Uvt2S+K7i7ctztCY2IMP76uAOMPZH0Pg8hIKAlf3SEdR81e704bSOc71Xyeq8ScOGkSmqngVAEb2vFDa8Xf6rkfN8gMuZ542RoE2QVmt7Yj+ojvFu+0a2MFte2p7Av4JQ7IzR2PgfjiFOQKdzWZFwwRFrY4L5NCmPWMvOfdfznV2oi3Q1W9RJIQYXNP8uINSzRkZJ2+u+4/dj/3m3q/rLQWisw5pbKaAznMQAoV6f9r+Cre/CCQ3nKtZ/FbGsPZ7bRhWUiD2B97TDggujfjq6ptZjrQFC5UMbcSzFSEyH4ApHgSTj1EUGcIC9VcmjsYU5+NTTyB6ZQhY35Siz/xkIaOQ4q6yNn/uJn0z/6hd+MU2xhjqYFM/s7U4tgJ/ebkTsKfbrQ0fYSKhxoRdef4t0PO2NSYPLzV1nL5yB9rLDYA/PTHAeDmZQauhyBugKMfcNul2uHl+D1x8NbUJJgmvB5pjdFEh1sdZsQ2zxsRHgaVr4WrAsoDLD2cJ+MR5OLoVOoDVpbEYQw5O06Ib7dU+z5aadiQT3yvC5PgSipsxVAHFKmDXVzinx6H7nXmCksBScCkat13D26KyLJSzMNdAUzgHHschWmlQde+QUa9wAmjQE7VAo0SjqD33Aec/GQ5OGnmjQ4Jo0wyuzthctXzn6Uom8Zu3uDu0dQYFVnvHwqPdr5FWNVvcD+P8cqxfqmmMn5nG2e59ipDzGua1qKFUYNeUmcgMPsiTckzx/55VZqaZmKA/YZTPLOoMD2PFZaI/uU8roGU02EnyH70lv8HlMMHaNZK7kt2+LfWP73x4IfTeb8pf9rRCms5dtypnwOT/7mUQd26hO46bXMCZTdiIAXO5kYpvuU3IkerhWXBJlSpSJMVXYSip4hc1Er0WvL/f1xivgez7kJYVtOccKi8PKT71IU8p2PVlA6if0zfQ2GWRBa+hpMpFc1EZL3AwFJdHVqKpOa4QCMEs6DPWf4Kpk3oUt0XKHgkgYBUjPIxIwb4u92/hnGIEt0UyBaBj1/Ck70gB98G6Y4Lx3eN9gOndjJEyckdCiE1o7/hucDDcbAY6V9Qp716RicxvPXPkeoXoNn1g5FmTusKThcxOQPB2FS3Gt2bi64MQ4Vu4B2UjnkHLlWh9rnk4fe7Ir7UEaScBUV9+a3rowlho6etNFtD0vQOc72r49jd2rT18dpT0qALGTZ3yXMT1Ex5Tv/eTHM2kbTunZN8+mh9CytHf83NRYGr95mU13ByB8Nr1yaShdnAUgUqFjau4j+zrSk/taSL13RCX6OYosJldt+WYLUGSD7tB1aYEFhmE1VWHzuRbO0wzQ0RcQ8Gv07T2+VlW0dvCsg/bAZ4yaGnUzhRrUnWpjK5uQoLEA/BAzVjfPsTTV4TPVs8Qg5Krf/LTCAw5TGMg+zxd+Zm25XDwWUj9clz8jPc4GnbtvRJyHdJvKDOr5ac8UXqcqHkNWbyGLvebD29l8left+Tx33uizzp9RA1Mrci+NNDXygJVMqzN1TqS6tZl2fjh5glvrWe/L1ea+DvT3pMcfPoLcUi6SMULTRYRklbTYEptae6tRBT33HenWOMWDRDFmLXCAj9hMpENV1jk2rqtGSriuRaKBdUZ0OccskUe7Htk9qI55zM5AR5fW9BhRwCF6m9sjvZeUYDNjrqyShrgZubNhIomtbL4LgFTpO64nNwAlZbxXx36ecwpQPvUNT6Zv+zufDH1CgZ6CNtG0gczD1fNvpYMPn+bSFZfPcaN17kkawT3uL1JqEWKxV09D+vVf+09pCIkrq3y1Ry1Ehow62AjDtaMdM5owNHSToqNdETWWM2wUdgGppSs4mLewgbYF1oFQnkYKQhdFGW5w25hncpXDAea/Lsb2AAC0hQ2qH47qZWgQXTjhpivtcvTC2XPppXMX6DcNYKn4bwH2NoxSlWT339qLaqqUeR0O9YNT6MH5ZKQ0PO0SK9zMyOTimcoOvsdxBEDOsSYKRCyN1AnrBFwq+RZtGxkvsy4TgJgpAgEWTZUIaT9roYO5aRcd15W0mjtUpBg1KpHIiPwbseL8RZoo7KrXUxvyjSe4CS/fCUc372+rzS6wtGzs1R1Xa3xzrLcC31wSVK3kAJ85lVlS6gLMRsa3SYeI8TVHBjM7rtPCFIgfcd+C+R3cizZd50SJv2gnydH6cFDUBdafHWVejUP70AHMt16lajlOi7QovnyPQth/+gM/lP6Pf/9LadEs1f2V9Hh3Wxqkq2Zja1e6QZawjejaPU48T9GfsoqRGRTUaItwMEcAhC1E01ZYqwuLgKsIbEBdUd2DwiOzgD3QRVSIsOmLLYVD0rCSv1vFQPZxvIeO7g+HTz1b95gVzlePTY6MktkMpex4Ty6q2QkLhJUmchS9Hm109IIHQPt9gaBUH3nksVNnbzMikCF75BrQOSsc1spZiTbKVdAgMqHB8zRqzOdDUQNnkHtYYi9sacUhNgvlcdcBztgsqQRzBM061V3GkZVPanRfGp/Umvt87vjBvWhj3wpQnZueUMfCOaUlqH+siP8EUWy56vMEzhrJBJkptCDViKVF0XO01hW4Z3mvvKcvcXxxlZlf18caY7FCpqkV+zCFo7qDZ7JT6T3s0Cr20IJGMwnLtmc2MGftDTY4lF541q1SG7jXORyaXXYaJHC4E/qPQblV7kfJNzOkUpvAYV8/CN3YmGoMxoPphgfszl/rH7WV8x7AqI6TrpUHspvWijNExvRIVog+SMg3GqqMkxuQHCGNlRw8J7JyLAGc+Fs9EUsXg52O7mmkmBiRkmeJChyNiGgksrYfj4YN241Xmyl/YTuRMdvYtRGRfZyN7RPPPpPWGdB//Yv/jxL6VKPOs0ESSWEyrJke4NqmeSgagXqMpwbPSdPCpFliw9ss+LAFYo5yZjOz+do63r6zNbpcQOg6xhmTQ/Quc+ROHD0ICL0VupNanPcSlY1jeueuEwtvgveZU7KR3LMymFGK9K0pCY054yvg9qVBU0ZjSaOhtyePT0MZz4JFogfJ9YQUBODi/jpajmzIj25fTU8f2Zn62pYQ4Kc9IO+9dnYIPlsbQsdEP2e3pw/RMQmfKv0OLTRtiNYaoG8t7SeV/mPf+e0YLaKCpPOH4NKdop+8jMdluJ6TgFA7YJ27PIxe6v10iUgnKk3ohG5PR3bcSZ88PZgeO34kXbh0OY1PzaVhQKop2A7SFL//+o00QkW+1bZyjOQktzIGx/DqI3UCsJgihSmwoNtnjlYTGYsey2FrNiOSMX81uoLZCihGakagiDGLIi/mllFEvcWIlglmNfuOXzXGMVd8X9AfhiunfaI4jFfRmMsyM8pFySGq+tQzK+QtRctG5rRizT5juZpyLZd0okzfO8erVN6GcxJ4I3N9tMMh7i0odaeKqGwm8WucrOV0o1jlczvgz9q6865RenFHdX6NKXdAd4+OdPLwQboy1afD/d1ULN+DY42EEB149u3aFymzc+fOECmlMpzr3i6HOwyeAI0IILJEOpCz/NtOP8tyWYkkzhLx0Nj7XqElbMMgPkyB307oIiM30dO06QVr0IjsOJESowytcjgBKlbxW7QlgC5tVaOCnpuXwzpy83r6J//FP0qHjhyJxgU6mMKnRjIPl869mfYcfYTIT1s4L+tRaUwUSicNY5yBR37mv/y5X0lXLl4DWJP+5/p8rSjmzWcEkKbfNOo3r10LjcEOi5Hwfu7wHF6mcOkWc/suNq+Bcb5vm13AWCOV6+18j20ffmdn2o/kVBPj63Oyw9x+ir4EU8G7U0if+b7E5n8NRYqvvfkmoGMhrcW8yTYoNnvnYQ0I9e+1YDPGWGtROch+PrihNY5Sti+5sKvIUQXMiw0wzy8d1eyz5vn7AJitnCDT/41WYePABlUFUcudOAIwP8JpM+2s/vMcAYVJKp/lMwrWDBj0Mj7tAXCUj8IhZi0uI45YQGhcYwVC/T3aDVemONZiNe83Uug1oPT9QGgMZM3LaN97Zwc3wWv5ysY4VnSqzQjzg0BX0xOOrNccsn1ZA3UZICFByHu2XsDxa2TexD0SEROEur6cc33sV10AIwtYRgHyk1BelLjKVc8B1yJb18C4u9OYyv1n3/+D6d/+p99IVwE7Taz1H3j68dR2byGNQfsYZy0eOrAr3YajvLoC6KJgsSitOAazpKDrLRhkzo8T6GlsopCYZ7dkJE6+p+fAVsmTnwYQd3TQcYzzRDtcQeLSPEEJJf56gl5Rp/g8vFDlDI3KqXYT5tOCRTCCvOnI7HE+nU1toA6rASbBowMm6NOpjGfklyvHPOyvtrCa/yWL5fwKB92/O45VRrXMdX86nsG5DNzKHIbeNUv6XlragFHOiHyCS7ie/t7u4Pi7N7TpTJpN4Vn09iBBRaDgyZPH0iKFuGvsN2ZNBN7Kz3lPUXzJfRh9tLBzz979pL+HaaLTiz2DL8tnzPAaZT2K7b0xhH4zAFV1DbOPw+gHm/2px6a7prVBqxRyWltiW3IdOPdPx76vrwdbPQeeArjauZJ/jxPdbNVGmqaHilXHWJMzjECPGtJqWc/gTHTxvObht7PVheNtFHl8evLrB6FbF9Xfxr9DjaWKAMUirAxcE4PYj2Eex0tzUdkqzqimFasWHXRRCPHEyZPprvIwRA5G6SC0Xb6GoWUu9AJpqzHSU/JRXFKmPJ1WIXWgx2KkTxjjhDNqKkdEkW64n3flMwI+DGFb8KTW2B7Si2Yy9vO+sjO9dCiZhWt3EX7p3l17o7J0kckWfdgZ6GFSjPesrpPjwnXnloK5BjMbm+Lrvv+o1nrX2ZDnwcqmgUnD/TRxKOVrriKnouENTuj7HNYzx2YSKf9c8R1VlRUodi2WFmRRGc/4mMaIxVgdOAS0qzS+C26VjU5ZKvmLpjpsxVoHNwhJcbzX9fTp3UQjG6kiblXbcSkdQX5pan4ZPUmkN7oeSr/z8q10oLuBqMb99AqFSYvcF0880qMD9Wvpp3/ge1PP4AFSl2MsUKKrVPT2wC+8dpENdfh8KCFMLd5JF2/PpbOk49GeTw1c30PtdemzT+1NR/b2UVA2kc5duJKGp1fTLlIdKgS8OLKarqOveocxaAjgbJcWNE1Z9PLwpihQmTLCrVh58HcxLJH2ygY90inB75Rzlbeo2mcmDcOFJxeqAFMNmcAx9EetHq04XoWjWSKgpjgERyUKGrJQRmSNBMnfrIBkpHyrKG3whwSwriseZCuecnB/+fxcRA54n+suCgpeb1AAvAfXRLX+5CpHz3k9fOau4tRqCnbK8UKbsh8+p8eawOBJybDa3DycidHMQcupRakBcqSVzOmhacGzj54gTYemJinU3URKJwH4GlllxwRmwzfhb/H5naw9nU6NtDzSOdaaVezjGMMxIgA3KcpZZI1uI/rSAIXHtbesdInPhOjeXqTbjsF9nKaj2CpOYD9UgFWNv+wCjr/Mpuw1WiwlxpC/1UOxjpvUOKnF7dCDtu+gsGl+LP3Lf/YzbKC2wTQpzDrBWF9E5ujkk8/gGEFjsRgSzVTT5xER4ZlLOVhlnv7y534ZHeBrVA6jYUqEood5d4/r0NVTyL9ZoW1+7oFjbkX3FPN7OwBzGmB1mVT5MIZcCSQfUQdRbKvZ7zBmnWwA+yl47MJR72wh/UykpJd7tmVqEzbI1/jtW2QLDiBej/YuRYt/+vyraIeaQYhpAAAgAElEQVQyh0KfVmmlSq2BkYhGm5yk9LIuUbwsZZRfhbNc7ESZK6UAZmP+yKOtomBRHCEwip/ZSXNeSy/SngcI9b0aIJvBH+tRDWPWmo6us9bopgVwd3i+SvVEUQq/T9AZSYAVIJTjdwNCOwOECnBV6pAjrhRRdqriOgTUEQjAkXJN8TPAB3+J4ugNMO6Hc6vHsH/Vz03z+k4wWd4zDV+AePl+ea+2Wnjrew8C14BCG+tVkNNUFTmZYWuDjiXAWQCsLXF999Ru5fPNZMiavW7uc9mmHGGt9BgAA4xjP45hu/QzbOAt5swsDln+Zi0IlbLFscxv8Kx+9u9/X/rdP/l8egMpwEZswTc8NJgOQFuxeYia222kXKdxFJdZU87ZGQoOBwcoPASwRO9zpe249mtjAC/myD3G3z10OwEku65Ji5ELvIptsCjRR2DBj1xI50Mr80YwO2uhIs/TubEduyRQNdMj0DSD4SuqtPOTzvQOjmcTkdhB+YO2MxceZwzgycxsGR33FRKDHEq7HVQcjmE00QBZzgTm5h7S0iKYYApafVCCVno0IWrPehZ3zGMHXJG7sFXSygdZpyz+CHrMALjlsfbQRVAKmOoXN8dG0h6KB+8AslvJaLieHVMDV6blXS+muc1wGfU04tkXihymwHHMwEQRIOKzBskWiE6WOWWwTFs3x962TZmryJxQUwPOWiCrZStg80MGPPq4TmkO6ip7v6181xS+NsY9rdUGBIzFDN3UBrGd4/LuAZ0WH0m56BKcGv1kv1rib0ZTRR43Roa/WHf4sSdr4MzmctpYIGXBlVBzPNT3f70f6Nn4ZgUyHzhSdC9gojgBPZ/VtEE8Z9Lo5bFRCyyjPaLXYXrAHuqIlsubMN3WRTi7TIZJwsB2dVlgV5wE5NRZxMGAuQmbUrR9Z6RHmRjqkfnQ13m/j0jCzMxEgAPTfoaCjMDK5YrN3rZhEpK9Nr0urkmNT72rBjYNI5CmVjt4+L2kvW6xAOdMI4RXVKN5F/fgPea/vVv0sxYM1EaeM0jPaRY1Fbchw6KhbWRSPsXm/tLZC5kqUKXji3F7R/Sa4wiOCwgPEXyjIoKVWFyZ4xdAlHGPKmx+xjMIb49AkuNRvedmG10aopKcSediUNcVL82Ixj6a8/69h5BO6VK/k97bth+l9P0eBnR8ajW9NdmQ/vwK3N4dbBbc12szVKJjwAWFCh8f72lPP/LpT6Tjp56GfE5hBouzGS/e4o7F2RE0G/8oHdo/CJfwchqljerzNwBGAmTG6hh6oJ9+fJCiDdJQ3OPV6wiCM3WaMV4deKZfvoFQ/byi88w3gTSLZIAI6ZMHj6SJCSRtmE+rGBOjiKYS3DxcfCH+a8TT6LmbgtQMqQjcm6mNSJe7uYbdz8oCJfKo9ZIvHN0xMDzRR72ilfjMouDHqnre93OOu9Ho8v3cXCDziKJ9ZXDClAcxam0HEiwd7xsJFThmwwow4P0lzmWR1UblrECxWrwxV5nXEQ3X6Eo1ca6qq8vf+kljK2tlJE7ZMCN1EcHgWcuRXgGcFV1CzxcUZu+Hz3UqFwQC3EV3r5cvXUxH9+ynNWsrBpgWnQ0qLQDkWI9RFEZKSO6iklJqYOoEWl1uW1IN4SSGV6myJZ7XMIbvDutc4LDImC0o74TjorFs5ngn0SQdx0Gtp3RYoGZmQ6dTg65D20Z0UmWFZjZRu6G57jPoBmohvzZJJOLJ44fS937Pt7OuctFOPXNyBNL94MGHIgJqKt1NNbfdFYQzLtifX/nV/5DeJuXdAoc4jD2fc0OIaB3V6AsYfnVMtUvNpOcUvZ6dW4H3eSvdYBNbwS5Kp3DsW1DZsLSmnXm7D5rBMeg3U5Nj9I0/HnrGbnrah24iIZOkPeXQShl6nTa1bw6NpUnSn6aanaMR6cMxzFJHWRJILmUAsEoXMcOtoqeZLXY4FTXzpWxskSyu/OqolY9YghHTHA3OdovzRYSdyFSlieh7Gxz5as/JwQH3AZ2XzFML5QjGvI3nqaSO6T03SkGovE9BKL4rF6EjiDYq67VdulYUgNrqEHsCjrVIKSBWZY9DxJ3vBKdZu8p33w2E1qbHN/ZId1CBbMXVfrfdURBaCmJrvxd2ueKE1gLwMsY5QpxT49WwZq43HxCPCS5LVE5AqjM4x9pznEjm0s6S9He1dpdVWpCfH/sZz5/rtrCyF7ChDXS9j5rVYwzzbMggNGwaLxmUIUPEGP3U93w2nXn5hfSVKzc4VkP68P6e1LS+hCNHMwScq2afGec1EradZzCNA9mNM9nKvFaVw9SvxUm3WGfTs4jiaadIowtcp0jzNhP9tLWvfEqbPbjPl/7tOrM6/9t47xrFRetEplQDWFe1wn0WR9S6hdjrfI5m8aQuRVYuP0HjxX4mshHWaHBPrq8QyNeScTxtqPbUQmLnpg52M/PMYtwm6yAcV8bEwExu1EK7YHvMR+aQIIxC8vDWFdSfwHYojm+EuovzPtTfmfo70VFlLxmg+1Q/IG2K+5UiaODKwirVNdxvjVou8FxcOzrnxjfUIBYQlsLUJuhF8ilMnZuJ0qZFBgd7J67pozDTgiIDSM7DWGsCWXDMBZpUtFD74vkP7d+PI4zsYYd65NAX1D3GHhuEMVPnfeXmNKoTtKUr2L4+ihojugtusnVyaDNDb/NcgmI5s2aYevoGYk71ED21IPw49urNt94ChD76BPdWRT0iIJdTcGFkKgOSOYXZo4joZISwMzeoyFzEB+JV6UNVv+eVs/le8RVrAdemt+e2X3kiVTjcb8pramMi25dZUr0GPkTq9dkxzl0QdHcCPreZ9mQj1pjbvcbNdY4JvcwOOEM4341rB5tmyAgwgd3QbfEVXm0FUL3eCF+zYCV3e365KvHki1esVKOLVM2ziksU1cJhGDJ/yghHEwvdVMck3oE9dOswRMW4lFRXdrI301rl/XdGA4rp2vzpA82gQTOcPU6VT/cTCb02Suje51MZr3gylUdfgGjct8YzvOIq0uXGxKKz56wvubble6YscsV0NopRDGNEl/GJgheOJ+hy8/K4Vr5ryuRQyqFbJ6J0ur8rfe/++XRsN4L/02hBYoCbqW5fgSYxt1yXhu/sTL/12gSSXBqp++mlqRXip3jfphERKR/kGN/7Tc+m0898FAdhNjxli4IU9p65fS3duvRamgKctnV2p5cuj6a3ZowRM0I8j730lnuke5108B6MzzrdbcbSGOl6jYA9sf/44lw6P0fkVi+YIpz7GLedCuUTQeru6EmvX77AtaD/yPnkua5zn50Yzr1Ewi+zGFfYzN3UncOS6lfvkeKAalAqzkP2Q7UDrqfINeWqcue16Q431ZCJDvBZaBvliQfxvHou/k3QWcBoiZQGOd5NzREPZwJAanCT87borfKMXB8rfG4aQ2EKu0RCowhBwKjRFuQpZ6QeL9cyALdHA6sESgPPtgOv2M5H0hjmiULOAxDX2diXOc843KaIrFWbV75+7YlVzRhVzvndH3k6wPa//fzn0XBk3jJuA10t6eFdu4kQ3E8HaBNqqnACY9zbR+QSQL0TY6cKhqBfk2JjCh3C3r6+aGspJWYaY30OzqNdfCwmkyawzBxeVIxdYXdAWwcgeGlhJnhr0gV6iUx6n5G+kltVVauOcPwQwmYMp+VrdaERe+tG+rl/+lOpbadC9BSgsQRuDQ+lPYePBw9KR2kH6cHMIc/L6nd/5/fTK6++Gp2POjmXINrUmM0B1DK0I5fGWge5n3sdoxd8F5HNM9eGiYBOBQ+3WbDGvbSyVuz1bs+3jzxxOq1j17oB8IukKCfh0HZzTF86NG76Puc16Ei/9Sd/EdrBy8whtUcjIuS8qIkoxN/cnCUT8A8d/vx6FxBavePcqH0FeAnHOO8pJQ2d7U+VitdOME4547LZurLYxBJljf0n9hwl+yqdRNaY4KqD/UAK0YoC6NgGVQPk/k/KQQx7lgs4uyjnbkOiyV7y2zmOKcJ5kNodHINSiJTv2gvMGY13S8dv3uOD9xt41++HQ17Gq5rxG/uewYJN+bsHBiyG98EIcHm/NmBQCpDCsePeQhHAZ8U5GoKOBqDi/lQ3EEI6du3Y3HalwVhn84z3IuMUnZOq52nwrxtwtxOQ0xyZnXtpGKWSedteRiTU+6rS8TrL/FcPWDWL989/8sfT9VdfprHEW3Smm03f8+TJtINgUD9AowUnahru4R2CEeoJd2EnBGaLRMB2URlu0Y7RtkFk1CQ96UiuUCk0AwDt7OlPt+A8v40+bXP3ABlE1FU4300K8QRV0cJS2phZTgNJLECbWiwvZj64QvA+41AM0GmW4iTe0oExcOKeZVCC4wRFwEIrufkMht2WtKkGosxMuYZCK5sx1NnRSQkqFHZQxZvosCSNjcljYMAAgrYjSzq5bKUsqYtqoQ7RDr6j6kAvQHFvW0Nq254VOKxYV9mjmbndjyzcODrL98mq2Pb0oK15r5NtZX9bMHuCwsU0lIdR7GJ0S7OtpxJ2BuyYfzqgFlMbcY5CS7COxlIH3rXkPQnojepamX/48OH0+1/8ctq1ey8Z3l2hKrKExvqR3SgOQf1hkGOvisATz2EnEpg67AbkLBBbj0g0QRBsn/fh/qVNEDMtwSvV2XA9+XcDESW70kY9gPfAdQBCHzmd6+qrV61RKiA0G5A8sLWRuVoeWdFBLFW6td/ZGn3zpsrntoLR8j0XXVRtu+GR9ruzMAkq52ERUjYK6YS6yySYYvPpJpXnxFbSRJRvGniVzzj4apNZOSb3876k2WghqdaoRGSryYwusalZbOHmViawk91JKjOw4vL5M4C3IJxXjkzBQxEw8G8ns0BXsBqciiAj+xD5g5GRyjDH9wXzERHLUcdIDdWAxPfmD22asAJCVRHYhlaoaShrnz/+3DPpz55/Jbz+AkK3AtAyzhvRjAo4ei/xXBmTwgn1p9I+bYqjE2lx0pvWitSD8j8hNl8V3TDeysqoHZqlGxhB6Qfqr2HQDjTdT//dxw+nlelrvL+CPFZ/ENcvXr7BhEceh+aaf/g2Qt281wcg+eLQJKklnIdIN6f00M7m9KmnHkvPfvOnifKMBVD0odTDEZu4dSndpnWnkRI5omduTKWvXJ8Pb9rNqB+D9S2nSFXQqamZjXmBhfnqheH00P49eO/d6Ve+fCENreOJuuEDQrHZRGzb02H7cAM2F5xzzJMLN4cwjNyPHJvufgxvX3r72hU6NAHEGD95bkZibOHqPl46JhUQ6b+VFZnBKEehm8AvNOxyRx03f0GoYFGjUuSSinSJhlDQIkjc6JhUyWHEmAdf1Yih6wynAsPTR3TirkaB73j+3Xi8X3vllRCsj8iP876KTpUCNQGY1xDrlQkjZ8qOQmq77qcScgyFiH17IMvjDAgCHztxKr34xuuk+6r2f5UxzjOWzVMQzfX0kj7aWbecPv6hp9MZnvuX37iS1pkv9++RwgLYtTdTyMRmdnj3IP/tDrAxS6V7VFsynvPScjjWIZyDa3Anm7AJvnb176ZCej6dtVsQaUFpMUtmL3hvlvG1jakb9lMPP4z0CPIsOAkrbHx72RgjZWwmhXafZT1egoPZgqGXjH8PY9jT1Q9lBD4VZMT/8ef+hwCTzUTjruKcHDx+OjaqNnnnQclw/qyl3//dP0yvvnqGdNRO5OKGQ73D7i5GOn0WExRheW7F7C2e1MmY55qfv3gxLbERRUEJ99psxTxr1GKcJ44cTicPwfPkeSjDooaotvEWvNdFNpbdcEBvExWe5PcvIR23RBR3wY0jIrMCQSOxSowbhctpeCV+tG219vj9OKGxyepYVBmcAGNiv2oDKfYmNwXIIC1H1XKQw37XcQzT1GFlc4euDFzztcTxKxCqGkNkdZhHzbzfadEGz2SR+7KXeRtrTb7oNEA/R0KzbFE7674dR8VjKS9kStS5sEIK1z0mu4SFkpSDKn9VEBq2XKd8A7Rv2ujNe8/g9d3scOHD1n6rds/c2JONgLqGuBcjT3HdbCXS1SyanMNg6XQp3Q7ujlS9DVJQocNeAZL8vga5elkh3a0jiXNvWt7q8KGJGZxC7eeD6Xi/Us9EaSc2oQTQT/3w308fPf5Q+r/+1c+nAdQsdtZRnPTEySg4vI1WqNHHTiJjKyvwjVmL0k0KLUO7FUWYOFBr6zS9gF5X9sNtZlIAWXI8lxnUIXRquwb2pCs3R6MLk06O2QaL8aQIoeaN+gmZD557CwEfs5vaXrdYn6VgyKBStMYNDmau/o6mIvy9tKluZt0Jyu1f7/yMQJbFSswpwa9dzIwoR2bWTKp7Dt/fydpbgr7g3y2ytdhrF80yblBA5FpfwC5uDyoVFe3iAjNBOJL9LIvD0IJu0ZxiimJJ24t/05OPp8XpsQBql6/fiPvchw3sQfg/aFSsJbmVYhbHS6C5g2tT+s5I4/nzl2k5/IFIy99GAuno0WNk8CaiMEvbIsaZ5vszZHuUfbMATOxjpvImjnSH+1xoOK+k0Vu347j1jIMSe7bs3c58UnppJ/e1Q4fbRcoeMa6zztiIv8IWM48sNlM2yvE1IOM5o5sf+5Oa4C1ElO3wtryy9MW6o48+GauwyMf4e4nqqcsZbMEqMlrLbyvAtRZAbXDIsl9ZGZ7NhZd5NptgdsOAaTCqxRGCtFX0zgXnYutTk+rOQurqBYUzQIb7J0mP3rbfdHQw0IOx76yGMKdVnHjh6Ud1dzaWejgRvg4jJf/RSuFSgJP5IILK4AfxmSjOkVMpSDc9KVeQ9yRMGx0pKSVTWHqnjtsaVWx22LEq0aVshOouiyfI0by3MYYajojoZGNSO7a1HKT3A6PZp7W6PafjrSDexvV/6PFT6cyFq+GpxLOs9chrfi+R0JDuyHn9eN6eMyp6TTlXEd6cls2pZMPsAu4ALXo3epLVgjb9q/nyGJE2ZezuGFVhDLbx4WM7W9O39MymU8f60+2RYTgxpKI957YWpEEW0+X5bemlMdK9gKNde/ekX33pfIBQYniALqqcodt/9sNPpW/8BG0S2YSXSHcoh6VcxtzE9XTm+S9E9HYZz/oq6f03piSN01/e/vGEBD/6SD+WYCFSvHqU641dFEg10dq1N/3mi0PpAg7rimPBQnIG7OR5Pwl5Ww/8GumMvRSm/PlrL6UVq5UZi1MDe0kvU1WP0RlB9slCOVNWirkLQtWGdJxMlzsHI2XOcxdsBCjSsDHOpoGC48lnTUzmmtiquKlaH9GdqkozlRR9WUOC1hJxbQAYBfCNXc/5AXix4QBgSp6Pa8X+9Pe4HqsZS5u/Mg+d/8GNYo57TjlF/h6Ef9ZME8/U7ik9cGVn4THdEfRyuZ3QK1bUgANce1xtRJ6/Wf4msgTRxx5OEU7Tif3wpwHGUyzI4SnS3wCSuy7OSAkb3aF9K2v+sSOH0kP0qjZ1NSVNhoiu4tJWhBYnUgPY3Q13F8diN87LLTYtI2NDtJyUPrECMpkB5Kp8YPegxw8fRYvzRkR2BMWhGcp/gv4e+E9ed0SBlYRhDOShN1JgMTwyxj1PpX/53/6X0a5U4bTJidupf9+xnGnh3uREmyG4dPFK+rXP/Xp0pGomrdVIGt2CAtdVN5uOY7mPiMMEdJ0lIni9pKnOAqrfujkWkmbalBZ4JFbvDgAW9vfsRFGgKVKdu+GJ3QNYNOOg28JYHvwgc1iayfDEdPrK2fNpAvSx7CQQfHHfFgiuYffC8QzA5DqtuMs6c9U+YHo+Og9tOBGbwCVb77z/BK1Jh7Xa7GNOZqLUxnOvPh5z38LRwi8vUdbMCYWHi9NZ9oYAxV6j/0VUU26/KC9iy/S8J00YigNwH9XoZs51QK0QUEY6np9ek/C2lRS83FmVSazsdm+YJusCzTYAaQGhEdE1EOAYVDGZUh3/ACe0iiKW+yq8w/cDofnec1Fitrn827VRHUT60labH0s3ghKZmxpjzjiYn3LtOR5erYDU/y2wtyy5ZogYt5Med/1YLb8ckVEjz/lz/i8/Ifmg9aTiW4n2q6ULiGfvuEEkVG6t1JL8cp5k2pUC9AP0TR4ng/JDP/D96SN02Trzwkvpt//gd6IV7CBgqQngcRCOfjPZgG6yJ3OT1GdwB9OsGZ1n7Z73PnzzZmhP9hH5E6S4Z6wiN9RFFfUYe7s8amkk12+RrZqmmQvzc4zC5B04wGZdVkgRHz90JJ2j+cIUANHUtdkeQaaUICN3LaSLR2lJGz3b5aMHPcCiGz7H2OrIC6jmsCMRvtcRDZuV50kOTmUVE6OdoaCh01Pt3a4pXwKycGj4d9R7aL995poywn9GY+UtD6C3qcTcGrUFJ6CMdXPNr751Ic2xJhuxz508r52o/nS1N4cclhHVCZxv1+yqzhW20aJpl660Ebn6EdknfW7K3a06ZLoqvOY9CD69/gUcUosZLUr1erx3x0XuegOaq6r9hPPH8QwKiciFPc5VnYj7ZjUF9hV+cy05b42Keu1ybAXggZWMzDOf4hwWgmELHRclqkINBEpSdL9y70lrX6w7cuoJVAgyV9H/FU/VgxXSeVlwBRC5OMpCLZ8vnlsMfhVV2RoBLV5uiSTGwqoBRfk8GkD5Qwpk4/VascUCa4GE3s7EtvJdYORSUppFcd27LLrNCvc8mBGO5KU+lunFCF4GiMr9vXNrw8pYhnHIGorR8zwiNtnwZo+IwQ5pm2w2JNH7dzep0IPkWFlXk3Hka/KX7BtbB/jRjgdA9qu8Z5eVAPXGeQPgbZL9y/h7LXGPWjbHqDyfqlIyi5znyEOdRTIVaDflD9JIjxw8nC7fvB1Aw+cYYFkw4MEiQpAjIFaxW3Vpqsr0zj30Mn2ZGg4eaDyHypuswHpZgDGpKjMa8yEKlkhBs5EXEJu5I6YjSHkQppWTtQedz7/3CB4rHp8OcH83la3mNAHSs4v16fzkvfTn11fTsW7bEjam376EF1bPc+f8aE6nfqJkP/KZj6d9h09y83BaWIALS3Oh37pCy87R62+kmxi4OVK8Q3NULs8qncT8wTTswUk70bMtPfnoUdoRXsUTRLdufQcb2Pa0B0DxB29Pp3N0aVKayTSUycJBRMyPkiI9BFh44cwZiOUAGe59ErkKh3snSbEPnT6dXj5/jrlIJFTumcEfUxJEtLaph+bvERVmnI0eB/fMzjNZCzJ60vtw4hnlCnT/VqJSPosix1SKkHxOQQmJjSq/HshSVA6f89xjN5oh8Pgcd0ek46mkNEooMZ9zRpRWfplzJYBuFhk2o+B6NEqwjtGwatPn3mL1qlsHkbl1/lOgHV+b+0Uqh2I+tTudHrXOVVEFEHjcx3FQk8/2l8qgBGj13i1A4bhG+JgSsWZ0QHbynUfR/zx1bH9ah580tzhHZ7EpigcPRftcwWgzINEIhQB1ispP5UaMFIyM3Qbk3EWLdoZNeRsFVDQ44NiP0mq0Hntg8tEombQfnU6BnNcheA6wXm02bmwS65UtObi3J/3jn/ghjtOK8wQI5Vjb77LBSvMhujNNhONzn/u1NIxgfVfnztj8FgG4rr02FQUApEZLV4kKuPmbVq5DRPtlgGu2Duh3Ajrv4NgcJSX3yMEDdPqaodMRnaeigADbZCSc5yif3Uj0Ijvll15/M01BS1iM+SSw2ozuRVTIx1JFGsPoxbQrcKhEMmMwKhtURfCqj9QqmDg/lLvTDml/Qx3D+RZ4MUdAY56GnfU8uUI8F9Tl9VCcsyXWU3Gs/I72xai5BlR7my80mJtBBzFype6wtBr3ifZmnDnenQGEGrWJdCxf6WBsVLhw/2gEXNs+eAYRxSXm26rOUWxkAt4YmNg1wgflz4JQgw3ZeD/4KvtfXrZVFNkiLJ9eNrTZPkvPcU9UezKCDhWFyw1JG+94YGsi6my8oAJ8jn+k4ONYcjiJ5Nq0gpuyRgIzGs/X4p0owhOA8D9iT0ERsWnzIrZd+bj7KDi4hxhNbtER0G4wtoq9dyF2vl2+Dn+7Q2TxJiB0hZ8ez+Ov4egos+f4HaMb38ef/UgaRO6rj2jfvq6+9Cp6t//7L/xrnP7INsc917OPHCPV/vSJh6Ht0CjmxDFA0Fy01r6Ok9UBH9sWtPFIg7+us04Ek9eiRTGoNdiyehIFi+gYBpjpAdBeGrpFwSkZTwDZIl7EDqlA9qjH8b/OOmtQco51rg6or8jgSD3RUPssBajBd87POvZrpfUq3JMLhrPdlRdtjUfgGcbbYE7s1PxfKUANFQ1speDCKKOR05w95LMct59CrBk0V1sDyKph2koBLl3qGCQDfG2NAl+ik+yNAmP5vTupVtqB7Fsnm6P1Bmvb74b81PSsWttZJrAe0GhNQuAC9/6oRZAeKNjNwv9qn/s30+7u/yWb6T7i7wJE16jrT6wRBa6CWnn0FYc22qpGq3PqYtxDarohOtObiKCXNStAl48eGqmVDKbnV3C/BF3MoCp/F5iK88V56rdlEBo3EDeTH16khisQ+qAXuGmwSjFDWZoClg0jElXCxX/bPK7nKSn+2g3zwZS8XpvX4VZEBMkFh/G4C99kFx2SYpAYNDfHBgXmQfezFh15fnG1Czm8TLuT5EHyZstGXjaUAASuGpc4v5dq5RKeN23vdRkJyg/KNl1sGkpABfCkHZp8C16mF3xZFSgIUT5Gw1BvRAoAuqYHw5jkMh9TdbkYINL7GCC9PvtShx0K70NpozyxwjaG65qJ/QLqNq7NaEoYGLSCWiVFmw5w8dxfIt14Mp25cg3ukxNt05OOHd1nWz1vXRu5StuZ2YoQGxmOiHjlxW1Uv8tVNJWnl+VEN5rsBOKaSmRDJQAjk/7bMXIyForBCh7u/fuCr7tpsOFe+syetfQIPa1t27m2Mp6OH2ODxbhcpU/8hcm19NJ4fXpksD0NkpL9zfOTaZRNtZlr6OS+6wCa3/8tz6XTH/gwoXyeK4t7GtK3i2VmbDRNjlAdz/gP0RP++hwyNNBa9PK7cFC1NK0AACAASURBVAge6m1Ff5Rqeqo4rTI8d+E6hpqUwMIU2qoH4YTOpGvoy1o5qyFRK66Pqn6opOnRw+iQsnGdo4vPKgt7gaia9IIWDEgPYGqBZxMglO804c3qoUqgj1arzNcggxvl1+GJTTqvkeIxGw0tLT1NWzi/C+AvczTPl3y8WJcRnVQIeZMbWpu1iHZvrgurODnIbgy7d2ZqCWsVrTF9rr78XhThKFkmb5XjK+lk6sr5rgxXi3JJjIXgIHRvMdTzENGX+ayR3B38VJ9ujlRrBDQ5bjHshVLg9fu3u1A2opK/ikCUe/eejPyFEoBzkgUQtkSwxXe7mAMDRBWfPHkideGkeG/3IfP/0u/+BmnFzvTBxx9PPXDcrBYXpEzDubxBxyDFqsf4eYfjX50kSsq13WX+PHrsWLrL/FnEmTl66GC6B+3Ee7eQrguOqNdxBRK9qbV2igztSd/ENQxdv5r+t//5nxMFJwJP5LfRbA0OjRqtRgc+90u/gqMD5YSIfBPRyhkA8/GHHmIznk/TAORBKBydbKJ1RGLnF1bSOSI+V+BjyfGS8G9+4AAFS71onO7fTWMHN1CKHm9NIqfCMZ567EQaR2t0v5JWCMxfJ315BsdKkXE/p/3ItrvKLPHgQxdSm1KBzq2p4fh3iM2LnqpNtybyV4IPxS7kSKh2y6YMFnBkTmQJNgR44r3S4avsFWUd+Dk3JO3JEkVaAQB0Atybea+RTdh5q6RQnNuUPHY1qpP5XD3g6a6ydKy9NsbdmSwv2OYUuUwOKhef6VTrl3G2mYEb8szSOs6nxaQGXzKHtYDQwHYC3wqElm5RG9f+Tjz6wHjG/uYw1nwuMj3StHgJGt2dyvNxjW+n01Y4ghvANQP5zE/lmWVaJpXplSPp/qZt4WIRNYr79ujayIbgvcprp3mK7jRfbuY+27G/bfJpCQQoPTfLRdqgQx5fHah1Bzf8zJNPpo998hORxTFCKJVHDdYFmhe4B91DD9QWwPVEnQUxXvcCQaAvPf+V1MrFHJYXzX787375V9PbQ1dxUC3GUtkGLjbAcxfFhc99w3NgRqPSdWmRDIDjbsbM1LygqBMes7UHHn/kFrJ9vOcz64Mmo5auXNEpaDbTOKEj8ytEZaFWILnVgf33Xuwstq0JWSOzqNgt51QT33M/mseGKS3ksTPSQTcWm+3+rk1yrUuTMhvid/2OP11vqjNoS0thqMdwmQg25aZGoV9F2wsb7D7rnq8SiUU5ZHS64UHe5p7dp8UogzRROAbV4BzqObeJVBoxbME71s6FGD7H24PTuRNwzWASpb6dZqBD6YxJUdLh1rGTLGWTDO19TAqztK515pbYJOMfMYai8vm+nZ8RaOIcEZTjmjY6u/F5gWSp8yiFsq5V0/nOiwb2hlUchygwYyxKM56Cn7yujLWyoxUgN5qEkJXg+Xp8JzmdrOCEnjpNoKNKxTg4fK0AzBIJ2xqtjMXhjfD5iLD5AGq8xVqAuvW7tdGbEiUJK1AZx4gFOUCCI37Xy+0karDDxSQRWOMUHZOoJOYm69iIFujEIDHYjd9dMjZUF2YAIgtaMofOULQ/o/1XrHI38xwFlS8iwI2q7qiYz1xPvSERvJPVrziA8l2cxRZIRZvKquJe0m92XREDV+KAyb0HnoUe+i02Ogt0jPBmnU0FxOUAAkK59qzJpgXMhtsTRKrMiR6xkWwcDYkbgdrB4pYD6qbqODnh7B7TDNn5OOnjSyNwQQCFfnHDHTCCWqVlvH7haTZ8SlbIIaq6hji5NZQlrC9vJKrjlRfKfeTLKxab11BFlQvYKgA0PH0rpTFOpu17MI3feWBbIgvPIrdnMaCDlKOe1CRC8Vdn6tIfX55PD/fAVWIB/fZF0ubrVMczPhaUtFKB+WPf8Um8zP3K4nFzq6R2hkjB0gOezerK+ZfCiEySpxsGhL5NL3jHt4/NfB981MNtq+mRh/YShW1NZ89fS9P34MvBD3TS3bjbTuSUKF6kboySEHltpMUoKaJ6TjYLcFLM5zZAZUneKf8d6YGzY5Ug/bxnfY6BDdXibE138UZDoaB6Pj6jIquUQ0M5mpkXaBUp4TN+PnooV+mdmBY+m5iveX34Kil7/xber0L31XfDsfI58VkNqJp07RbqWOHJ9SrYvKSjUzmMedpKi8hCzBbsNLHe2qL/dJbbatdYcx2LGPMeNqkJZK7q/ZuGG0Nt4dMURQoLRjGN/Bh5q+xD7c+4D8GGrqIPMed9Yn6H5iF3YSTCwdSIL+jERD9mRcvNYriNrqO115IOwQP9/5h70yA9r+y+72LtfUE3Gvu+kiC4DMXRbJyRKI5GshxLslW2HMcpr0kcx3GcSvIplS/+kg8pV8WV5EusOE7Fjh3bkWSNRhpnpBlxFg33nQSx72h0A43eF3QD6Px+59779tNNgOQ4SZWbg0Gj+32f93nucu45//M//7MX3dd/+vu/yx5WsxS+K872EToDHd2/B+YFFInigLXhPEq2v0QKbxLo5jbo7Uaeb8BGDVAjhjgA+4qMSQ+yNWrsKWpvUCPlw1Z1Fjn18LpTH32U/upf/DPp+eeeZCyVIKEVnzqsd6fhgJ5KL33/xyFW7xoaoWe7hYryQC1GCtkWnNIdcFHVRrzNofrquQsg1Ch7RLHTcjq4B6kWXj+Ew70ZnukVZKg+Qvv3Mu+zCOc/+Qv/brqDcP8P3343Xbo9SSpWVEzkMDsrwW+DMKgtdn9G68bIwOR1E+vJ34WtWQEXKqcz27FM+Klfa53QHBQV7dtyndaL13yzAnRke1sRWdeVa3+eYKamEet5ok2Q2iJ/NO7TA5dx9HvT0p06ntG2GIkY5lAAbJrAIpxQ1w4T38c+7ud1BtmbigM4iX7wOPN9D1tsmjpbu8xbqJzQeFbNSwzPikfZrJmIRwwnu/zeM6xQGGL0XNZhZ3UYSqFhONPZAagcyUjHx385QPXzwtHnhfcwzO1EdBs9//h5O/csjcbCWUDgSMfb0tTzSz0PgYnQROX7Hihag9zTAADHFh1U3jejncMujOq401jCDkPSGn75xRcJdnamM+dPB6K1h8yPhS2ikHYXtGX1HCilurVd2jaCJZGxKNrlHgzyulR+4NzUQbkJIPCt73w7fXTxHKlz7ICpX1ZjrxlN6SQUju4D4d+OnT8A7cpio3n2Zg/I7CLzLa2mi3O/kz20hP3fzHO8Cw3qPdoxf3DLPZOLgMwiaCMsiFVTWF52LNlA5LNv4vSEfW0olYhg1jlq2VczUr64VMvrSzgroThSAYBiq91TAbppXMJ/MDWe+acRhDkuOpLQE+wApYtlYxN34KQ0LN60deODtI8xI+FOlb8oYifKBHAnaWEtYqvIXBtFmtxA8HsPM04qahjoL4vU8my2Gs4d2fQtWDdmKC2AUpWG/VPHQD/HDm7KAN7Fd7LwuJ5FPdg1KQ6eIfpzkUY3q2kBN3N8l/uVyuCetfjKn/ns4YDqFDvcBZQLDmgUodlytCNS8LGX+L1OdlAdytoP+th6kFCr41tGJo9nyzDphNY3NBFRX0MQlB2j5h83V9l8TRvUNHTx+rI4Hvaa2glI4x2deLhiNwu4x7QKC9Lq2M04ntvQCxxDimCMQ2YDaSwRhOj/Wy6qlIlPE60Ww/O25VXmOsbPGQAnIjod8Tmh6yVfJZxTF5iOJnwiu7UwGV7HxR4pe9OsHtby7gpn0oXqYa2GYjcOznrTP25ObkrVtWGQFjMHgfJykz5nJjhz6GJA1T6Min3Tk3IGjVCM9llQGucMYbsocTYwEro2d/m8KRaU6ZV+ukfNoI3ZAY/u6O696YPrw/CEirMYm8pxz26LfzRStmH0e+4icGcNcTAJHQMDDDdhLJwiTK2hKw5o5fA63IGO8trQmCwL0r/ra/SlNZim4PZ3bUi/so+K9F604zBse3f0UjSDBiMH/STrebFzZ/rfXjqXDtGB49De3en/eAMZJRabyEcnRqcbAvwvf+lz6fNf+Crk6Zs4mMglgUr29Q4EGf/cR2/EGlGSa5gy2PduUsnI5rbycD8B5S88gwYjaKyFIu99eCF4oxqODpzN90ZBY0lrioQaoW/AkdrVPUAqdF+a5V4nbdHKfd5mI89gKN1g22jluMvuNkjk3DE6FlmRRyUi5f4pB31F+x2hKqdUHfVYS8yxazM6SDnevr9h+GqWIZyHEqTEYR3Rdw1gijMhShIOnNX48unUqDWjwB8J+BinSRCM+/xb8e7Yj2W+oouTn8vfvThgalBafGMBT6Ag7MM+jNkATqjp5UXWxw07lvD7AQKuCYykTmhE5yXsXkHGsrGK474Y+kCN4j/TTH6uqrc4GcFLzWoBIXpvcMmLImtg0SlXQe0LdAc6A7+ftVsSaaosd8Mz86eH6x3hMD159EhwrRYIIgYpJBinTd4tCPZXKWwbBpW0gO/pxx6nsI0OSqT0exCLXoq5VDeSvYcxFaWx77yHkRxRZbx2s3b/9l/79dA13NK/E/oA+2N2Mv3Df/DP0DBlvzOXHuB+iZa4b5Ut82sHnM6bVMGq2XkGRNOub7vg1HWxVx5n3W9FdN5xGsHBfBM922FUPuQ/VvHxbtFkHOK7Omm6irH3cuYkekNr5dz0ri1XZKQTs/NX96n3sWLXs21wLeX50lnSFpSq9PzuFXvPa8I+6ODjJHkdD6DKUQ7bWILY1udEHJEtdK0W1wZHAE2gsaJLmu/T88c1sGy7WNenDFwCvOCc8bn2u5ZDrBPaTWrZ4FEnlNbaEdQ7Dn3I9gzixAcoYSqaPTaLgPptZcR4nXhpOH38Llo3FgS+giwf65gUWbby5VjV7x07P7M47dml9DkyQJNjzhXH33dK+fDnYpkB4vh92csWVYWDyzVUVOzGrnfxM5uf2C1IJ8iV1O38cE+sTNoO+0DoRnIfu3ju3ezb7YztlkCgHqRrzMkpUOCPPIdYqwMEo90AAX/2T/4JmqzAj0TGh3AlhMtvobTg2hnCToZ0EACAyOm8qgZ8TBuf283vdEqitFInz3khi2HHQtdRm5kOHnCaa7/8ysvpu3/8Q2woWRuoKYqMdXDfUqHs+b4LPvcThw+icb2djCKcSPj/rtxJJMY28rlx7pPN+ifffSW9SkOT7GhyI1anu/YMwkSwS/ak5XPws7omC+MinJxW5rc4/VUZxLGsKGJN0+f162SuzH2s7QLeBX2j7MFq5/OyyGNwH9vkRAoe6Te5X9uZi2NDUBLmJ9MQzv+r567Dq93DP29R5+JeIqMiH98UORlE12enyLLIP9c0MDVjZoV5FFWzr8y4LFj0g72KinWb9pQKdf2bKcbQ6nazqWbP7LwkeKCeaIBF5WwPcLE40/Lk9WukTkWlvcNenF0/06+aDa3Pnsc774xKFciBGvfOcwXX3iAgzq+NK05oM8JbGx3XaK/lrXI5D4aallkVDQZSs7I11zqc1alt7N3WtxomTqES9WbkQ55WOwdfD8ajjYdTu2sSbtRGUtZKDUzJOQAdcQP4gPJacooTwqxV8rbW42+1roycatrRAd+M4a+FHrNKGMR9Z69drUzHITutOeU+zYRVx8DuKlaeGQ3ULxG4qJjnHpY8DDkkBi04se8zm+9u8ZI343TqXLfz+cqL9LB4NhLG7z94IGQsPCx1SGdAB0SdNjA5boytFGQNgaRYCWsEO8mCG6EwZADu2Lvvnwrx7OX7c+n4oaMUJpzB+c0Qu3NbteKi8CuKtUSTnCujaHAFHRFSh/KDomTBsS/BglGQDoIQen3+SreohQlh/Iqkj1QBx0fppEi9yn1Thoh57F+aTn/pqc50dKd9gxnzBwvpwME9VDzDRbq7Po3cbUv/4q3bgT4e2DGY/vk7N9Ioe9jNbLXgIBqff+1XfwGB9F1UCk6mKfppG8kfe+xkGKzzp9+ISr8tcIiuT9xNr12FaA+xugtjdbh3Y3rx5G6cUPg10jowha+dHY7ONpvbutOVBYqPcEJ5OQYta2z2rYMwjjHfzbjfIVCYYswJ0dMwHX6MEI9jOOwQMSqyyHj6nge8N4oaFHjHqGkMoltNGLFcGBAtzhjPiMg1AKYinS+cv1iTAj/hDGQEtG72yrn156E3GRu+gcbwwoquhlYen69hEsXcDUdJfbZBnOYlPkDBeu+zIlxRJBVoPQ6xThY82Y3sq8PwHa2A7DEQYk1P4sDtwXBG1TjG5jRV8kvMj5QMuZ0WQ4T0mTai3F8ziA1D5pnrgev/3Pa+rnBj1Y6NlKgcTakfIg5x4HMsGTj5Pa/x7SL4Ds+SY1HSSmF9XL8eDO5h/j5Mg4nnKKTYwJw9cfxIOn3mTPBi5yhSOUfB2W3WjooOHuxPUT1vY4p9PPd1uNXuPVHQ6wQ9BsCDcISHcSCnxkfS//Tf/Tc4n+6PzuA8/+5v/2565cfvhhN+4MAB5JZuxRjohPaxJ6zsVyKpva8nXaSA6C0oIQNU9dr68PFDe9O+oR2kjtuj68yPP/wwXWN/z6gssd6QVjOeUTNVGBy4JtkmHHp+HM6Pjij2JjI9oqK8pxVMVvscJ6tjtRrtjAQMHxbrTqQz/KH8/iadKoKnGmTxItdtPVyCTtE4zOJjdIYDkc1cR98vEurnzOOEVhSyZtUMnHTGDCx8dkNlHTbvOoLSUDRxVYCE4oQusH5msWHK4HgtQYz+4oSGzyJv3WAAP1Z7jL8aWarsEGauX+gguud0CLXXja9wNsyBOr418PO5HJ/yuhZPPp5XRD8jlXIbcxiQ6VhxjZL18v1ZFkt0K6OYGz2DeM0ObnwrN9dv1ygdUN6zAOcSmCOCrEXu+QaOwi3VNfjdPlLrhyHPH+ac7MeWmxMc430XKDZ6n0DmEusdBcfIWvQg7UWhdvobv/4X0m9/81+ldtB/eaeeJ3/il34h3aTC2uyXzTnMBt5GLmwD1BdBkoEuuvaAXJqatUrdBgw2jDAoVXYoUzXIYhRwpW0dHF7ed+b8R+mPfvQDdDMnYjRMVds6dh120/7vm+yABLBwZM+e9NNPneRzPIfvgZbuSpevXUr/7KVX06tXxmM/PcBQL+mkMQYbic5cK0FnK3ORbU4OLmpA1PRN4vdOfP0qAVis1caaj5mMVHexsxG05xmvqhKropFyvXBMmUfbdYbegMGWDinX2czaOrmjn0wg1AjmZXiOeWFNPonSwA2acAD+RmMJu6PZMnmj9DcRTtP/nqn4PQMot1io/djx4+kcestmQkKrnMDOgk+/FIWPOhc+0/PGcydsrjxQ1nq0f8bXUP3Gs8Vzu0pZVd/BMzwa7UjrEvRwTJUEY8/GWDHoaqKKsGqrzQJ6Pe2FDTh0OoMWoQ57AUgqOsrnZSd0bYqhpkWqE9JKNzQ25OrtmX9Rp/Nhv6tvXXtgNi4Z3nOkRUpK238bvYZUE8ZLMXp5H3NMQLcLl0m9DQqjEZVDEVJMpajGm7Ga18M/0MtIr+cewQ5Uu5PhADI51WDWdoi2nlL+wEVjytzJWCiVyTqiA1TPzhXumJvNL8csHGzRHO+bFNCioq90T+myGw6pvTagOp1Wo8cOojo5dtuGBtIkqdw+vteJVSJm9959/NmTrtLb+hZo7yjOlh1WFKOVl2Y1reLphKYKt4W4rNwsjcWTjx9K06TsljAy+bOI+HUeGZcBhfMp2hEWfebosXTy8NGonv2Hv/WbOFCl17fPEafdStFL9FUuqYo4iBiXyrOtKSU9AQ8UP6ufA9sxM1USPDGNu0gff+9cv5j+8jNt6Yl9nenOrXElGtLO3XB9lZuZW063FtvTb344E/poPRwgv/3hSLpz39aE8rpIy89PpL/6p75B95cDkL7pvsHwnyOFdOjwY8hcbE3XL37AZqCTDgHCzelFxJRJI2GgBjCexwfa05cOD6ZBUFhbe3509gqb3/SJqcz29N4Iagt64ModKWXD2OyBfP/TTzyebl65QvqaNBZE8xnWzATFN3bo2NHZRwX3VrrZ3EnD8AWjoEUXhLlaz0BWJDQ4oKa4GaPgg2msDaKUyeDf0YihcDHjcK+8Tw2dGYFAvjJqWdPwG3j46pQ291HJIeYiASkpGAfXmujRDrobKWJ/izWiQfM1cU3GQJRulsrX9uDQwT9jP9kOUrF2I2jXZ5f0F3TktlClanHSbdZnO6LzH8KVNZ1kAZB8LQs+mry46lBX9LcWZOksaKCzQc/FUJm1RlEQa8k1vFCKBS1osjBqjvtAYSeCpWioUNKPeWxEHnJxV1Bc9NVcziIDOLC7OWi/9vnPgcT3pqs45IeOHEk/fu310FeULnOPzxzid1uxAUqN9YDuelWd8AUOcrmhorNjoKnjE2Pp7/7X/2mI3HeSiZikcv9//V/+BR+WA1iDDzlmpjK9twEOagNXg7rLOKcX1PLjwN7L+lGr1uK7fjI8L73xdrrA/p7T8vEcFpQobxXPEg6k7QAVtXc86DkNqm3RVKTZRRcsOiEgcN1YVHAPyorBRrXjFQltBQbFCW2BD0xEBDIFCW05oc6Ro1ECi/rzmFP+EU5ucB9zIF+R+rx+c7FbVYeo6yH2Rcxf5bDmlVz1izO/crUTKgBiOt52nPY41zE3HW97QZ1QS9y8oqhkP7czRAGFd25xiPdgtbGda+YJ/KOGJbIWJXjj3jOTLdcXNL/CCRVpi+Bm5TcxDl6GPyu0tOwA2dlHBzkSux7AjkvZ0zpLHtBLygcyZzrRztNmQIt+1uMOnukgd7IVu9kdQecG2gpz3zjde2nq0E7B0XX3Mnajiz16jI46RzpRk+F7ZfOm+aCLUNXenZhPp3FyMK/sbZBRG1coDE92YD0o43/51/+j9N/+938PdYZtyM/dYP33kDpen57DCXzqyaejI6A9yVXXMPu2hPNncKeP3gn/2iyhBXtbyTJIf5u3fztnky1xh4evB2qn+PktBdhp0dmDqoaV8Dood+hkqJW8QNr+W7/3LarB4QZjd6RKbCcbtgkUcB9BH4hF+jKc1VvjtueE1gX2M4bG87ffPZVuCp4wNvoI9yuBtjFx1eeI9Vi8lGZgtXqWH/Ev17hz3Ajg6pxnMxNRdby5UlhqoO0tReZHWxeIOwEU6+ho/2YCUOZhHJ7qpu50Fr73Tuz8s48fT+fPfph6AAHeunyD620CRGEvK4fIWhL1Nwi1+Pketv2Lzz5D17YPY912Y7ds56k0XeyjuleZrAGq82ewzaHwU4qIcyrfjnAZoWz6epXjGh2TeO8Y9CvBOKlJ66TK2IyF994N5RsyZDi8Op8+v2dZ5tmqXoSuO3ZVJ9Qgzy8/189qa2t/ad1BxeobwYAD2yxu+EwT9CkvaqIgzcPo42/LKWGNTj7B5IXltoMDpNzteyw0vBkHT300t/28HCGjRtDEJQY6WmwZ4Qhf24GEARcFXTQNoFPpYcyAy2VQ2FakyNfrpPYAT8/ZHQCjLqm6RTDOHxVfK0hu/kEUfuho8Xke4h6h3dyrC6QDqQUPMs2kUUIXG/a+VcG89QCpjy89+USapnJ3HY7JDRCPEZyqzcDeF5GXsatFtFbEUs3hAPscrcic++2Ul8HBI0IzM30HMfGhOMAfP7IPEfjbIdCvY+h4i/gq6C30fhznU9Hx8+fOoJWIeDAitWcvIk1E5eG9aL2VYZA4WMoE1UMrUn0NZ6iiHlEAkxdOjoBFFxzTwkPTcDtdVvFvW55N/9XX4bttBuHlvxG6PvRxANvTm0AaHuf69A9+eDUd3L2HMepLv3+OwhKcSVNrnRj0bjihf/7Fr6TH0KScJD1688bVqEbev/8IjuxSOvPh66DLpOAV46VQ5HunhukQg9A5RrB/aTI9Rgbk+c8/EUjwrVuTcOxy+mke3tJHk8tp2GKnaFJgJTGH2CZaIqIhKpJ4DWTArg9vnT7NWDlOD9IBBJUJh9Iw6PwkKY9IsYGI6Vwp3REdkIrhiggWAxoi/hGlZ5QzRJBFkaMbRj6UaxvOWlVf0yNhMJijMCI4Q9XANlOfsYtEVESDTJP5mTomVraHg5ulaWbZE9VJ1pmzFWSk0HjvHqpbRfJ1mO/gsNqxSN71MsZlK46cybJ+aCcXcc43otN7DvqHrTXtBz0MNcGUzUpDhiY/a6UwJnhbrA2lcsIZdsfzjVq3Omcs+Kic16G02Mf0oGs3CppsCxpaJbqwIoO+T/k17Udeb4EJevDrrio5gl3Wlqhe0AcP+WmQx/102jqE3ugVgrPLyBzdAqGxilcd1EG4n+Mg4+Ggcz+21QvyfuHfzrK3//pf/jPpcZAIOA7pu9/+/fTNb/047Tt0AIQip5xEPeSi9RUn3j1rM4R3LtBlicP1CEVHO0hFrkfL8116yr937XKaYF6sgI0xdO3wP5s6uI7sEA8wH40b9sIR6+sbTOfPnI8KfSV5TKNv6+5PjyFB5TidvXo53QS118EO6boSxLTSkQ5TwwmNtVo+K9uAWoFbkZ8MHkWi2H1dUMcKBwblJ+zHigeXA1VTs4XCFMh+vpe6N+RRN7/iPdmMt5xQs1/qiYq+buJzu13bRWqv2yYkzLW60FYRB1pj8MkUbEUYfB2FHepgmtZ0XKdB7+ZwXppOaPDbeW84sbymphtjbZZ7Ccei3Gi+N4cvj0M44cVoBsGFMehiz7VboS09IY9a7HttcocdeZT/4aUzVnyTPdjM2G/nwR9jf+8388NB181YyAmcooD01NIcRVWL6ciGDhzsB9CCWJusxz0cKrtRG1EFYx4v/So6jW9PUY2OQ2jwu4Vzb4hCmJ0Iffbw/Y17rA0CmJ6de9Nf+nP/fvr9730HKau29PeQFAvJvZL+NQt59MDBdPjgwbQLJ3UPKg09ODo32O9yA81UyBtdZzYyUNyMiMt/NtDONi63RVWTeJp9kTOVdtpTjQZ0jvuw/ap/a5nefveN9M6776QP6fCVgQzvJ6tKqCVsI5E9A70UIw2mH52mgYh0A/Z+bHfmYj2Oa4yydiDs7MpXZFtd8g2fp/62zvOqN5R/XMs4kQAAIABJREFUfIwLvOZF2swyteXczJ+jn1LUz0Bri+ICv2rHdp3c2UNQYKaK9qXQd257ZqBrsIf2u88d3JcO7D+U/uff+Xa6By1KWbIZheZZMwYp2nHT7lE4heMn3bATwCC4wex194hoaABpYa/0f5R3yuin9HGjrDg3JJCXM6oGj1H5XyrpPfM7rZPB9il6H1Xyng28NxzVooVdqWFRJyNyG/ScDPTlrHLuJFWLm4tz+m9X7/i6Luqy8d+mPeQbYpIDlXygZx1p9Gzs5GeeOHI0XSedNnKHvqgMtAMQzDN+vwlUIl7HAGo6RWuiE4Jonr4ur1uyRaMG0Vd4SMsT1ZnQwMqpM5owhc2gq7OokRa2HiMlZzSgpqSOhVqMOnbrGOxpokZrzfNsa49IJAHfbMYTO9jblnYj2yJnzPTSbRbLIuiNVAK5ZvfLYZvTNbSwJP3rAlbb78QTx3CYZiAp741WWrbpki/Tr5PAc+/dfzCEas9TfGG6uo+0n+jNbZy9UZCXGVKzS1TUizXZP3s3pd9//he+nE5fvJa+9falCOlNjVTNSe+9ohWRrrUVJA5e1ayMudIQC9U7TxiWcMr5iko5vtfJCNUCxuNA+4P0Fx+n8AK5zpCKIIpSA+0Bz9nNpoJZmP7hK6NR7fjUoT3p/3rtQroO6t/GfFtMtBHi9i9/4bH0sy98HXTqDlqPN4jCaX1GWlzplqsXT9EjHMeeG1tc35H+6MzNdEfrwi3tJU31whFQK7yRXaRnf/DKG2lzL5p2PSDbOKJvUZ1/g7FZLEVxOj8byYuI/s0v0LsX2Yx9jPuHiJPbJtIDRyd1CJL9DQ76OdaFjqFpsSjO0yAWhzwMYkmr18M3b2BWKmMnaqZBmbV/PPNcxzyczsINjXVUjGo+6PPmruh0/XdMCb/XIYvPZ11ZJGcQcB9Hsoe1Nwntw5S8qGFQVHCq+3m+PlPSHn4gnWrbTeNoXSLdfvjg0TR+ByFrirj6KRh4knWm5NN11tU1Iu/b9mvHEEaxAp8pUqxBrPcbSEG597hPUWFem1GwLFFihG5KXodfVMU+6vIeo8KTfb4PruQ9xv3KNSgUrPWZQr6XXuJ4iUe43qQhuLcqChB/6zyUOQjEkM80KBBBOoR27ZdOPobzOZ/OUiC0AVRzHdd/4sCBdGtqPJAenShlkGIKuY6IzxTP/Wt/+hsIRD/JtbrS3//7/wOBL8VL7OdIsXIfZk4MEEXe1TXtoevSmYuXIxX25S983jtOwwjLv/LRBaRa7OEuqgNXjntwHcwRmcW6cTkxH0GN4e4HKWh45sRJ9EJ3pXMXzqfLVCMrWbWBOT+wfVd69nPPRpD9+ptvpPPskWmuYdvAkKFqHcIr2Y7mmRpri7WRz9VyaMepveJYVrpIDgB02lZTQj52Pe3KmoN/VVZsjbNQWwLHdcKxKPftzDm2/LgjeMUicujggg7ZttjiwOxh6A4hVM8eHqSau4PNWgstzVpNY/xnWfsLOvri5+XztVU6/tqrJnjSfJ6131cHRYd9A59ja9rI6XFt94gFUepFzks1c/nglXRzRuzr7QiZnnGC5EsoJLRxT8c330/Pcj4cZNi7eHUn+1Ih8Gls0iUC5DsAEr1kiHaBYm7j+bkMji62w9Q7yOgt0u3XJ++nszihU6zbAdKkB7o2p504oH0YALuQDeOov03GaX7nnrSNgOnLX/t6ULHef+XH6X9EVmxKJBKbtIfOe2MUxNljfIJ90MWzmEn5+a+/gBD64bSV7+VMy0sc5XX9oa8LzVGHCBTUM7ffjoHYiNjDUgaUDIozBsBG+hxZPAtmXNe57bDpf+wIe/Yma9oA6h/9838K7YAZV4nBWJR57iST2EWWcYaxvkP63gK5cPh09MtCq3+vtZl1/j4pK1tt6KetgbUA2yetkzz5+RXtBBLP7d/K2dzD/pxK50ZoORzBJvUSnZuREuxJz2KT/uX3Xk6T91FLKTUIUjtAuEKJx53pGEaxtfxPMsQRmKthzQep1eq42rExJL5sKc5Za92KSjUi0YsGPqwfiy/Vi9XxFM3MXZfsKoe+seooAHM6kKKdZmL1v7QPwQHmfBRFjeiUzRCZD2yfPoLjUymPVWloE/S/AKmkxC3dW+2E1oPtEwfy/8dfhhNYDGRk5P3Sg5aIy8CtZ8FLRhc1k3diBa9q/us4FEV15FD48DWd6dutHvew8aHD6zdNqFPEYbWejSurKvfT1rA5sFleQb7RDrTQclWXPWFFy2g3RvqUmwkExw2oWamtFL3uXVI+onamr40evEf7Xdum7y5GyShbySkF9l0vRrhuvOVlIjx2mHy1r37pi0jAXIoCElPr+xH/nYAnsgNBYOUt9Gs7WFCjt8bS2QsXo+PB26c+opcugu84wfdJk2oA7bBg1xtT8uHYhKiuUb1pn4xCHN9K1TqO6Ysv/Gz60dunMiJaNnGF432uOOQjuM8Ihl8VfQsnScfClDvjnzVTM1SvVQoNNb/FRByiOOhX98+k546Z3sV4sEm2QEEYpXNMH0j0jalN6R+/icHjkN0/2JF+cGEqXSTt4gbxWh0gAX/2+afT0888y5jBD0bW5soV06rHop/v+2/9mPTPhnQZeZzNXYPpDYqNrlOw5RkzAIr6tQMd6eljB4J/dJaeuVdvmd5Rz4wq+znSpKStLBOQa2fFoxG2iOBmuFZ26rLFYhuI9g0cXS/6whe+ki6fvwxKCnqNkQ8eUHE8q9xMHaumYXN8NLoRbTIXFekUhe+wK1gpqKu0h3AqW9HligRadWhb8mhl20TgxZwHtxkn1OpSnXQpKhqOSZyiebUa7WnNvZjKeuoYjpiafKB2c1ALBkGAdfRGQZyvUjxjYUI/tIZB0n7bGYMnTzyRPrh4IZ2n+vvUlWtpG/vFQpzzoG+ifbVoz9XSGpPqrBhcOr6inKbCHWP+bYHdHDyxXfBXTbtHq1iDSg6wJ0+eQC7pfOrCEN7gM9UBVZvPoyc7nHkcJdM3JbFCfcAUpGhcmJSVdHF2XkEHQFg+f+xIOrx7B5mIy5E2P06v+QUMeDsIw559e9OlK1d5xu3hjHrNsbGp9OQTB9Ov/9lfSR+eupT+1Te/SQqyLwv98xlXQVflgQ7CsRsnvW4QNcMamkM67YWvPp+uD4+lb//wtTTBWFjwYVCzG7TJrIzKH86PSFAUx8QezI60qdDBju703JPPBB9M9YlrINLvvv82PN05nNCd6eRTT0XB0KtvvZkukG2RQhJsSv6uTugav69l2TMa6v7WCK84odHfvTjzTSmilhNa7He9UMtuaHNK0NT8XbUjzSOl6afWdaONtZZZuxr3jO0NNQ8RHO0ON9NlK2f2zKSGpuWE4uxZgIPDohNqpb02RER/Bk9oFvqSXXl0Qh1Tv0JwI4KVn9wJ9f0h5cOlbBGqost20q1DOIIzrO+rFEvOUhjUzW3sokWt7TLt3X2VFPP9pdn0JBD3C4AGxygWasNJWVxHwI+jdYf98Q789is4qye43hfpOd4NKiGByiYlOhhjBM9ncWRHpkhz46jsRE95C47JAM55V5hOnF0c2Ss4He/xuuF1XWng4IHocPMrv/YXAuT40R9+O/3uSz9s2cvNanh6Bk1JGcC2y981uGPtd5Na3QF15PKV6+n5rzyfdu8aSl/92teiO5BtNK+QRnZvRlEwmakuXj+B86L91JPcAM8xeITsOx2cTpyqds517bD0ld2oW1y6fJ5CHNVxrH+gKYYHJhmAmxQU6vh+SCp+mjVukVlOtJcuPo1gyTl5lLP5aU5otdvZRjz8a60T+knXrL+L7CRjcBjJwBnAgAfMndilRXUoGIOGQm1oR8rwiz9FCvxO+uGHl4KSZoDTC90imghxDZ9YB1Furn8L0k0T6Lof/b4t9EQJCDhXRwHMtg7Q3piAt4OGFypOiDALgqgqZLAQAUS5llllt4QAnV9VUcMzyHoVwTu7vAVVkTWRgQwDCyh5dvNTXxRntqmW42siEw3iXutLcEz/7UJCY8H4p1iiSPEWByg6F3kI69QwQP0MrEVAan9J6I0WdPUg0mbzn4mbOnhREGIRjkgji9n0gKikumTTiF07qUoC2WrPVP0kaQNvQ8Qi9E6i6q6YRVFJEVMikuAuZdsWxHc7PBnFGbGIGLlgdEK7iSxev3Q1Nk0XTpJyDRvZrD/11IlYTKbtRX4sytDh1ulS22sH3V8esGFHQDU/gncnn0+E9BZi2P22YuQe+vq34CSMBJJ6P8jt3E+kPBTfljPnQmIEvGdTch7CUQ2yLj1DNHbh2mjwOB2xUTg6ogF+VQdnxQnNzmigdyyoygf1336WB7OLv/Jka7Sz3uKSyIwSXW+8l/72V+BR9tptATQJDqIdcBS+9fPG73alf/z6GBprdImhVPit4SVSSlkyycXRi3H/pc8dTF/8wvORwlykeOsBUZ1zqqN1+dz7oE93YvPNkXJ6+TIpe6oNLUDYujyffvFwXzq+b1toUd6A53QLQfthKpBtMXYJ+cyzE5QX4eDbItEzeDMb2ZBvCURKh865UoB+RtkNo03mxs4eE6ofFKkVXxNpDddMUReoaGVFiSvS6c+tXq+GzsKkEKsvwU+Vbqq80Ip2NlHVh0X6rWBOVJ8N1V2Q0HscwAq4a7gUPtYJNdOwF/5RD/PQxeuMlJkckLuJ1EOqWEUA6yJFMhQZefGLX0yXznwU1Jg2UOA3oCdM2R5XTil7x304TRRcuavV+NY149/u3eDYMbbRwYTpdb+3E0AN0irT/aPBM/2uw+7v5JVtJ4V9jraAck/nAzURBc1r1Qmz+tm1UBHkSrKPoiZTUUWaxGC1agPfA0FSW1PHZhPUjqf27iQ4BMWBJtLJPpHWcxu+lqjCvdCBFXVw7c6h0zmQ/ubf/A8Rpv9NnEoO3qg7AGXjcGmHltONwRfxnYOGc/7i1fT0s58jYL6bfvTuh+kWaJWyOvLILQDq53N2EBxNIvmkQPUc6yk7RBmBrKLvIj79INZf/txPpROPHY9uKXegErz22o/gl1HUh57y8SdOhpD36++8QzcqeNFmBgyRDAJaaFETCa3u3wqSFGutOqERluUMR/iB2phyLlcnNGg7JUCth389upsOZ12vzUO5eZi3ft4496VRVCc0Cnf4dIGCfD+sJ+ymTuiUPOfiQPqZ3SKhOHftOIQ6odpAXzenxqWtXE2Rcq0ITwQneE8utlqdaXikF8IvKhJqCtug1dR027q7adcW+L7wGrvZY9rsm9i6MYCSARzLdpzDWwQM09ibdi5wkgKVL/Qgw0O2ptMMBkjTBPd0iSzQq2S6zoNudrFGvr69M32tH3tpgwJsnHzIKwTZIzzINLIAW+m68PRQT9qF7bR9p5Z/hmcaQRHgQ6hH77G2Rvl5J4HmdrQr5SH/B3/jPwuppw/e+FH6DZDQMZ69nYBJMzAJyGNDAss4e9DfvM9ZssB9i2gqFWQHMtO9qjrsgqqkwPpRag06cLCfooWka2WIs++DDz4IIOaD99+LoHIXgvfaaM+9iwAGysb1ELDNMEY32EfuNWUY7V42ieKGq1YQMIpz+NwZdMNtvSztbJigVQ5puEoWIQmXlvPrYU5incvPimJ+mrO61v7WDMzD1kzNxrTj3H3hMN32QD3lsduWeAaD/PYNBPp51j6czZ2b7qcX0AN+leLF94ZBKvEn2gg6BBMqKKGTqK7wAvZF/waOZdg5kcm+nv5w9ky3h8pIKH34Woq59aVYg54+2hgdUoMDzzhRaxVEQqaJ6wcyzXmpHQqn0qJDc80Ms68VONHGSQuwQj8CQ88LeeqiogUEdDziXCu+SKanLf1kTugnTcbDUNSHvb6+7mF/Bz8t3CUtSyy7/LfRf6lcC+fKB2TAjO5sp2jKXm8+kiDl9Wqv6bh2RauqDgoJ7Llq94CcEpEjaqGM5j0LivvBmbOT/53b5smB0/hVlplpIZ1M016mN/fAh7sPsuHB6Sab58DejnNo+jB4jkR6SiOsI9X5/sgULQrN3i8hf9OeBjl0phbR+GOztSGK7iacJX23hTaSR/ftTIf37iDKeJB+8zs/SHet6rQyTl6HrSCDmOXpm8cqiL0BHxdpkLjnnK7aYDpIxzL7cZG6kHa7Xk7jls1UkUuWIzoirfGgFHZVJLM6ok5JXVAhEB6fmccrWkaKNuks6JRHMJB5kR5KpvYsIBCxOUiE/u+dQC5pIKMyehCdjM086Vvnb/Z+b/oH34dnCN/nAGKiH1F/dZpuEXbWkHy+mdT7n/vKkyBAJ+iZvR2jNRFdGXw4O4Wc/uCV6G8+h5Faphf9H5+7DXGfA4qx27lpKf3cga60B1a7xWKX0VK9PXMfB9JAYyMpMWRMcHgVsba8yHuzJaptPzVsIc7Pz5TTisDEMSlIe24BmFEJnT4HpnY5qgaxOmHNQzhS0jhwjm1sWts+KjfUOMzr+6vjWvdVaw7WvLZlZCM9YqW7vaThoGl0eKyQM3Od4NhLKrfqfReH0nqr+VnXFtAMeCDgqHoSDd+E46l8FOMqAroTp7uPv9XcXGBMzl27EeLvavQZdVusNGdaVOPGM9VnWZUeFyUpDqNIqPejI6BDbjFUH8hIUGAYV6N8JWJcXzZquDY8EvzpDeznBYMyfBERfx1+X2+gFX3SY1yyTTAFVNe/8xDavqLQjLdBp7Sb++H8wzdjj33xsUOpvRcjCRprQZ9NCObVFVV7T34bnzcCWrp8byb9nb/zt9Jv/MY/Dn1Gn2CWcekCYYp2dcyrHPQJUP8JUKgl7uP01WEczJyujRZ9/F7uqQVh20DCpknnTyiqbbBX0Mu8VyzUtPMNRTms32dxNB+HiiSqP41iwRtvvgJF6Cb0kP60G7qE3WVOwRcd434MCRYJAivTu47Nyj6uDl2lNhQkUM6ly0hb0nBCIxw3iAh7mV8bjlwU7nzyV3P9N1GmplMQa75xGZ3QoEVx8Wj+wDjYjtPnULbJpiYWx0xGJbD3mi/QxXsGLQhV3Jst64FrN685IvUZ7OiciE9BVnN1fs5mZBH7T3uSfIMxR7xPLWPzaV5ji1J5IF2eN9M4iTvYL9vYG7OAG1M4izeZ47sgRvtYa09AiXqqt5OiFPjGQRvYiCLIcvoIR+LdKSSVsA9DqHQ83bEufW4Ajiaax9r1c0jQnRqnOQR3sJX0/A7W0Q6CeUx6mmV8hilKukZnIR3VaxQTXeJz72BDVYHY2scfHF9F4P/KX/mPqb4mHU8Q89Krr6W3r4Kcs/7spjRP844oOOQcszmFKJpqG9qo9VIggkYmYh/aLIGys7nS0ydPZn4qe6YHxPSjj05jVx0LnanOcEDNyCwTxIsGByrnYmIuQj8kmiVITsuodKSZPZtKtsNxzW4nf1gHUXjH/Md6qL6CZ89nnMNHrdi1PszD/JxPWu2Pen87z3ty50C6CX9+HfKA44AYUkAWlJzjbzs2bme+bbDyHMHmb3/3ZagWAj10McI2qg4wT6ArUm0f9vtRPA0oZmDm2cwYtHGuivrninbANQuZmGdtmJ5AliszNDWDJLURrVJsaihWcI1F1p2IaYAAAmu8L6TX/BOtZjOwldP1cxGsS8Wo4FT1HWpBbbU1OqGh45uzgdkJbXryn2I/GoU5q1/5sMmuh2YzMliJt6v/tFK0UKPouHk3d0EA/CQrRH2HKTUXoKepKJ8/7QUhmSaCEsoPHUSsjU6ofbx1LoObYCRtijgKFwKCIQo0ChA1lI9CJOEmEi3N9thi9HSPDYffBELE5DAJPWzy7YPwtRQGlx/JvbZbBIOT681sxoGMinpSBB6MommBzHDRc2gCXp3GnLN5TZXpwFBrGNGbPDz71scho0HT6eKCPRwwt6xMlAPrjelsF86l8ko+WOXBxCS3JCfYgIXCVRJqMS7xGu2EfKUHs+mnD29Lb54fD+02D2Dqc1pOa2zosrEjmhH99DNdwmUROf6VhBwbtFTRx+9ZoNFQIFBki0vuhqH9L35mW+rdQAU/42fByVYcIOdkjgV8g7ad37lE9fniBirTN6YLk4wbPQhNkndAxl+/NJV+7tiO9OLPfB1ZkKGA/uXlXr1+LZCRS2feSlP0IR9AdWAKXu4rFDZdAyUQ8djf8SD9Ir3jB4gyJbnfuD1BOp7Ck3YKbUCt/uiDC5DDSWHA2YruVnKuTMdbKW8bTxGWMh6157TjkQ+hrJca7fEKFUGnyBRFjSDrZqzRcN2kWzkIJlF5MKqcJGCJgg+R1BJQ1b+bgVv9fY0yIx1SIs76ukCoQroF5D04RARQrE0RBn+nRNEijqdIqNXwe0Ay5Drfgl9tO1hlczah12ekvZ4D49YIXF0OupMH90dl/Efnz6YeCnjOXLiYOuGZqp9paiaLKXNNHVVlzazQD8273LLU5+mFMyYq6+GxaA9isxMMYjeR9FayEx4o3rMdOlTEUGNTVER+7hmQk3lRLJEUOwnhKAeRnv0RgtE6v65V5i/GmOnZ4F7XyeDnNRjwWS3285yaQ3VBo3yX625jPx/vR/+VA2Bou60z4W7rEPLnNhmJ3fv2RbpeKaUHUDz+5C9+I/3Ot/4wt63EAbIv/AhdUKKrFPbIe7xGWm2csb4xCf+b8daeiE53QztR1SJ4XUS1CrB7MExyWCs1FNJKGhE3M89nkUvoZ7LvtpC9OI6zeQx+3noOtdfefi1Ewtu1EyD7dn1yLiJD4l4UWS2pytozPuz2Gommav+yraipSHnOGWGqX+GElsDWn4XNLod+M3hde6Y0z4oaoLTOoMaLw+IXP1AHUidUioBcZzNMHYyFAIGyfu59g3Q5k6RR8lNaXMNfQ6S3e7ER2gnnCNpkyDMpfTVr8VtJoUfgrM1z76/QXz/tSGwhoSF/Lr0KB3QP6Osh9GZHydTdwRHc1bsp7UO9YwI5npu2bmTtPkZw+yWCkGNdatrqGFBpzFl0jsD4bcTLxxncUeZmgZv9Yh/KHlvoP76Zfc7932UMJpc2gJ6xLIi+RdQeQCsaY/2OsK+uwBo7gwN5A2fW+nMYe9HcxH2wk/vaQoGSaNvRQ4dZv79K9fXGdOrdN9PrND/43nunUhfZNTNMs2TGTLsqnL4gul/SvrGH5HUqTI4DEvxD9s0dqq9dM9MgqPZKd9+MUsNgujA0UOXLmxbTNrEvlCvMZ0w+m8KGlcVk4BfnXaR6cc5iVvN+FhSI10qr08niegJTpkRrwexaB/BhE/mT+D6fuhAe8oKHXd+ftbNGnjm6J71/huKrB0jfMdbyXBd4DmWuDAq6OfOH4En8ype/EOv0X/7gNVRvyNIRhUa2zbWrnjNBgg6iovgRd3vuSLEClVZ9JSSzGOc7yMN1kXbXH4r6DsbVRhu2KQ6wgs8LIKDIkFUakwCTc1XlnnxtaKJjY7RvqqbkM8eubKT3G7Qxf+65V6vwHaLCjI734HN8MhLajETXGotYJwWBqQdg5QiuNTLN9zYXRn196zrl0PVzfZ3Gtn4pdJ5bxIUrGk6Cr5ODuADnMVpRaqfDUS0i+xidzG1Q81LnraIjRbnfGMDIiuuY/lPmw6XerbyEvE8+S/mjfRSx3MNJfeBgyvsjBS4iUw/9iC5AOIwe2zm01QJ0UXho3kAAuwee2wSLYQxU7TTGZVHSvyk44e14IAxkQTKNCIMfyE1FH1a1GIlI+nq3gLBI/s14cfjhRvb+SwDC6L9EiV639qWvh0G8tlhWv78LOril7UH6tZ/9fPqd770Vh8cMzxf6g46th3cskkYVa4AxObqsc1YXmJGxC1JVALl92aDnzwyOrHqDIBb76JT0t77ST0oKg8YiHoOj0oUDvESEN0+k19W3J/3vr1xPo3NWLw8hun83naLHu1F0G+MH9pX+nc8dTi9+9Ws4GlSMys/jukrhLGEMb175MI1evQKKBU8YlO8t+nbevLuJSnk4hUNd6evHB2njZ4GalZoc3O+dAxUxeIfQ/4B2jMEJFQUP2X6ehShT3U91TnmuHja8aYeK+Kxj4ypDUVPPMS4RjWcqiE6XkWIVD648mergh7Fg3owijSbDobVivCCITfSztjur/NFmVN50QlubxqDDgAUnRyRUPnWgrXxvKlu5kOqA+AzRq7gU9njIGxTZW17H1b3lvR7Yh6AyjrJonGngyzfggqKwcJt5tEpWRy6CIwLAiWn1/DLZvba4DSMkTUQUECfQAMZ9YxGf60ZB/PsY0yGc2i1q1jHu0Ue7jMeTtOt845336P9OdgHHeZ60uNxujaSp8vgqgVhzna5UcmYnOMNsK7qXnaC73d19oSDx4MF8OjIIAnHoYC5eYtyGr16lK9dOWnGep7AL55Vn6MQ5vzN6PZ04cZyCJqRosAkXKTp6Cj7mFPc3STW9e/Ye47HA2L5L8d8SToZKA0uBKIBw0ZpTwvSiXWXUgqRqX3RpCqRMJzurF4gI573XzV7xYHY9Oaf7EeP/8uefCz3CH7/xerqKvqnPet/5i7PeFLNUIRF+OZ1lb0fIncerqdEXY5bb/KwqTPIHlRMaQ1yGujqhwYX2Z+VMWHseV3tRf77W9scDNr6aEkj+2IZZpuClL2irtFJtESRajc24lO45Y6wHqUbVCbWh8rZOuMZWFdNAxL7jppDvkvo0HT/LuERhUgxE1r8Ojd/KCVv7IA/5d03HO9ab7OiFg7GfYqBjFJ1MQ+O5Cwq5nWlrt0kEfExRwL08wE9B1jwICkoWnvcp376cRnnt792+m/54ig5dBhzYe3Qq0te296Qn+pD1E6Gl49NdCjnvse43sV9u43yepYXldWzXCM8/ynqyM9IC62T9+kxzwpymMRbEIufUTjjdfSgGmHF48vET6Zde/AZ77m56+/VX0ymqzV8+dzkobtJRpKo5OnfvL0AN244jarFg7kLomrJob96e4Ti2fu8YmiWYRJKwHVvpmhvjDDWIja5GqqeUTJNqMh6DBvIdoHZS6/rZWxOk17Ujvkc0zkyhVCdGWTLlAAAgAElEQVQPvNC35ny07a/V9mykIPLeUzNWJ9sVX/2I/w+Q0IdN/1rAbe3aftTar2ve35O3IdjFWQcZRzyOAJHnYiHd9RmwN4vQgrSRu5ij5/bvTJ//3JPpH33rX6dhUPV5Av1Q/mHd62Aukg6vtEMdU+WUPEvW87s4R1gH9oFfbwGRzW0Y92Xmwucw26Kt0F+wO5XdmQz48hjLSWYe+F5EO8TvQ2oJTic2Wie08jw9N/zjzgyUXDCP8a9FtU3d4KAyGjzwN0DBS+sOPP3sKiR0lQPJYqkDXDlWLc++WIn67+YhuCLGmx3CiqbFobkmmg4HsZG+jRvXkHlONBaRqffsQevguB6z0YuiI7sVFccp5GiiZ3yu+F225ZROGu+UmxkHHc6pnJzoTKS2pcUgopxszvW+X2ST9Jkf1AXUHZI6HBDjHLTeq2Ksi0yCC0CuoOl+owU/O8SVMRzKXOzk0BLhksNiRfLp4Tvp9CxohFWuLLiQmhHBIZWyBUM5Q8Q8RZhuNC5RPp7PbjU4CCJy0fZK1MeYUC5cThpnB1x/QtMbG7A6iaU6WYey7AzH1CKU9jAGd5EvocAJg9cGYdwqfbmQpuubEVxrTbhBPJ9Mf1Q0Np+OK3MVxQyNuQsH2XtT6gXpH9rc/Oc/M5TaFodjUc9yKGzk5+0s9htUu6cNfen71+G8LqxPP/Ps0fSb3307XXlAJM5FNuN0bkTc/hef2JNeeP6rjE3uiyv6pgbZfZC79974Ac8mbxMNWZyAt85NpJF7m0AMKIqiIuCJgQeIsPdG1IfXkK5CkRiDzC+Kfp7U1xjFTvKLwhU3TSdnxr67HnYFec9DiZG3TatriuBF59voMpxLZ8WDzGCgIvBl09VWnHVtx77iRTqYGgf5NSGZ4ec3nP3mmD50bhrzW24v4wbOGd+o3tgH0moHjlmcRQ9bK6/DbEfAkFOctXe8nFmRfGWIdHZso6lDZRHITnRB71q5bhcy9TgZrexAC9bxPYGTkmlSIiLlJsdNukGhcZgC7+L3piNFjuetAI+xxpnkIDtAxfdOeI2LNpjgs63MdTwt8lmQ7M7hdo5CnA2hWkCKmyKO7FjmtFHINJWxa/4dtoJ7jMI5nrX4oeGQrqf/tPfZxlwuENS417pAjbrh6KlKoc6snM1Ofi95f8f2rYH29BDMbIOSMzIySSvZbem99z+I4HOBw8XiCwOXcfbVHQKB83ShuY8tEZF7kL2dNECHJnMZzolC6r2Mi+isTRFUYDAICC4mz6PaZC88OA8a+dSO10GKp37u+a+ELfvuD3+AE3qTn7PXGE91Mw0uYs9L89BGub/drzpLMWam7ppwg4smovmHOqGurcrfrd9XkflYtQ1f8mGH88eQz+q0Fid0rfPZREI9F4KN5tzyURYmGQyFE2rHJNbXHZwwfPgMUfDmbv5sI3vVR0re1rVzpo5Nx/OiGRw+6oSiSNPsk19ivf8mTmgNPttjqu6l/RQQ7cW2En7QapgCJbl23MtGuXcM1Dbu7yhrqbszF95GwSykCVPn3x6+B4oJZalrHeLzm6AwbaTCHZ4ge9e9pp7oInZQOy3v8woSdh/OAFYojcT6ck/fAx1WeF6urGLKV7CzP7o9l67itA5BC+gGie/j3Pri555Lz518gqveT9/77h9G5uRfv/VB9IA3c9XpesNhmaIwyL0d8m/Fxlfuv44GPcDDBjuKpnbv4mh3sGekybVvlIOO7QgIU7UZaHLsXZU6tDdWenteRq2BKhmcydpn7ZF91s+xplHCznUMzFXYCW0W/1SqS+dpklSyAYpZn1ZwtcZ+rrUJxWS2fJy1zmX9/Wf5u+mrrH190ymOPcN66Oa5n0SsfgcRiAznq5xVY4AtNxknHbh5zw5Ge5C524qz+nWUNNx3//fLr6R2lENGR6lQV6aO53bMepgnHdnYG/yxRfksdkf96fvKM5mxwzYqlu9ZYyMLqVMjKuZwdrn91JJ2jyybRWaMBU+8VwtodXpDAxx+r9ktherlDfu7Ktvodc2shQRg+XkTlRaMqF2ZanYQ+5iR0LUD2DrkPIy58dicHpYstmY/6zrY1ZGsA7zW+Kw9TJv/rp/dNE4VgasHb/ZIV5ybeE/RA+3FeTKFtnhPvhaeP8Z+IAR5qSAdomWewrpcaBqempw4nU+NvcTq4ZtUrDLQVmWb1vUjhKLje9OqbOp+OvfYtsxBq2KsOl3b6Dpj5brjE50IcKg8JE2rOVYiIcscIvtI3U3w2fLF7pHCfPU6BxGbRsT7vtxOft6Bl9AH6Xg9n3eTdJ2JSQ8+0dmNRh0cJCH6asQSxjW3eQzHMzhbuWgqaAocWWHUNNZGwuqGBZrp59FZxMITvj9BdHX14hnQpv504RaoEg6d6dlAOiMIyMFBzAvXyQhJ6XNenC15d4FYG1nxd/1T57TFAXT6eCoLrLYzN3/zuQ44U7dC9Fitvi3bSRXTQ28TyNLy5t70G9+5BP+hO7349LH0zdc/Sh/csYJPdIONseFe+sYT+9MXnnoShDmnFmznZkvFcQTj33//3bQB4zrK3G6gC9LYHNWWrA95KApHdy+Np8ePHiJdavGT6WHREdAThm4Rbo7NAaK1qsgt42bRVLRkjfHM1X01pev6rNzZuqbrfql7yMi9hWYGSJoj9UCQSqDRifH2T4iai4KKFJpiMuVVUf3ytz+rXNP6WRW1bo5/OME6LqLSGHf7jUdRHwvPdHzuqkF0q+GwmobrR2tYK9H5jNCfI83i3z5/FNeAWIpQRBqIa7dj4MapxlTGo/YhzhyujNYrAdU0wBEKOYa2pCvNI2LNSkUpPL82DOvJg4cJznAWcEIt0tHZ3wHPeifauj7TMu//AajfZlKA/m6RMVZzUdRER9hip0pLCVCPZ9MIRyGSd1ZoKUb70X3JtH3oxmQnxL+1NgZccaCVOZMHHtaQ8VTqRr1CFlnawLMoKH6MgqYR1uA91QcYFzZGtKulJiQtiwabqnLvGkTG/o2bCwTMQKGb1yjHpiGXE6qAvtYrNDjMmrA2bKPa7vOIXEBpOHjgIBJRP82+2Jhee/WP09kzHzJHm0MuR25pFEtpu5lnKQwWgVUtz9DBbKTiW4cyg1Zt8Eo6Pv82sI7iaK5IE308YPqsB3fzDGl9fvmmWYEf6EyhvliEKjffdHyWbsIuhG4supnsZRsZiPjaRceCmW20BeqFJylyuoBD5Z8ZnFCr4+WE2vVrZQ9lp7QqO3z8OVayc5kRm7/CVsZYyl2/F52IevnXDtbm4yCej/ODPu6hh2iwTaeXwetgLwpsBzXCqeD/RDE/GMuZsn1dZMCkbuhMy8uzM4ccdNbNAmirebt1rMEpUu5TZLbaACxUXomuNGa9mCcDcs+TH08+SL81Op1GQEaH4Hr24YS28efnv/ZC2o+agrzqix99SCZgLP2zP3gZ1YD1rC07ht0IVZU5UvEdoHLq5Yb9KrbQynYzdha0yBkPZQqzIeW8cInJddxgEMDPdm1BMhDntI/3dJFanpix4Uh+7w61ifnPohjtjoVHD0Csv/32O+kCCPJ6AALliZYBGKJwzHONMT5AUHyJ+1TGyf9Cx+khXznoymdby9+IGatZXR24z7JyP/trItmkzfJGtTMxN6wP7mM73F41w2fI2JmJ64B6dxG/AUcA+2ihJ3xLXjfAeA7gHzy+byDG+vuo2CwSRNpwYB61mH6Asg4Q7jtQEi1KtvZlDp/Ez1VlZBz/xdbEIqwGxmZ1Xa+zUdwpQoFNF922GQhjaJGwXFKzzMEG5x5q16VQUynyS9pe6WaCM355ZikxaNdA17QOqhSzSkPTXoXTaizBvZk5Y1N/PB2/yiksckZ+wCpEwQqpktqt01Ed1KYDWp3TlQN5Jc276sAsi6CJmHrdVfdSuxEUZyc2PRPaJeRvHzYqXDk/gwu6i01/HHQiep1Gtw0OdgY5+qUqHWAlM9GBXWA8UDutsse7t/gh5JgYnNCINBrjWaPXKQMdIrzxecLhVvdyqBSZHSUQPMRFRh2LfniqgQ5xU97TXrogLXNo/vZrp9KcrR09GMozbCN1M4hzPEtUM0FB1EQ4RfIoFCUnGvHwsNCDxWkqVY6XfA9T2NnoZaS38jUdO4trgAr1PDEQ7F2QGVEcM5W9POfJw/vSzeFr9LDem3703lmiSOQxuPeowJXDWQxNoCiFr9Oc6wqz2z2h0hIqxO7rddZMoUYnKQx9F4iRMjxdFHL8tc+1p6f3ZgS6s32Ig/sWqBebAM7UHfJGf3iO3uzc/2O7t6aL4/fT61duFXSD63IyHQDRPLZrkDHewkE7F8hAW1dvOg1XUC6dVdrSI9x4FiAsYAlMgbV5XzzEZiv9GLd5ELsNOjKMr1ppBg0aKVPEmZeZBXYleUeDA9PNXLse0D6vc96UoqhjUde8xO4mJzpTmzPqEg58HEDLpGV5dpzQ+H1x9ut4N9//sYyEwUdBWVeZRvcJPxCJC2kp7lMDI2KhtuxGo1477pQUyyxzUaPTGfmJduNyrEp0G86fARPX0YjLA/P+N6k1FyL2mbZRJTlqAWAgwzrTOsCuJXej3xfjrEM9J9VFp1bNOY0uqbn9tAUdZzz2EMQpQ7YFA60TeuHChdRnJ5Ezp4OrpiMkkmpQ59Uz51t+WBFmj3Mnp+tjbsLRDO8yj4/3p3PpmV0OCp/bMXduKuIfqaY4vPIB7PoyZcvOTHTQTt94/Ch6lJ3pffR5b5DC7GA9jqHcYKsK0ZwlC7HYj0HdsUDSdLx7w89ynOXtssYGec4FDqBxUpPywABos7MaxRbLCI3TbpE5GQA9OnL4cDp65DgauTsDObqOruI7b74W8/T4iRPhwL/25tsUPU3SBhD5FubprprIJbgMG/4TOKGOVyvt7vd5Gee1vGrx/b//R2wT//jofGM2KxCwcFN0+BSrz0L6yuCJlejsiCAFeiyyT+ZEJ3Q79rUfRFuUZ56xvSsKik0SCZ1lPnRC/crnTRy7n9kJbQafUpk2hFA665sb24eD+Dxe5+f5s4vttIlIowtnzHND3VDpBd73EoVIk55h3N8ke3UEasYmbP0usmM96201CkrF+WCRoMHKZq69xIK3+GjSYlhQ9XsogSwYYGDnekXQoHVYGHSPN1+cX0eKfzF9f5JzjP07hPMjctyJM/inv/FLoTMqPenmlUuM7d30e7SdPX1lmEmFumCqHedhGqkyndDM7ctKKDoXg9BJZglWlV6KgJwrjNBdrLazzplQMl1cvx3n8EuABxNjN4MT3qFtDQpKtiFKIl4hw+G1BXyi5efm7vStV99EIQVHjedU0eY+Z4DorDQWHS7pKD/40Y/hvrqXBM7yXD4MnTQBUZdtyy8Jk5vPvKwhvPrrk1DOT1vprt/wiSq4ENd/kLYRTG6Dk9tD44/T166Hc9jOXN0B0V6HXbPI0yzUBmW+AFs2Qoc4jOrBc08+nn7nD38AzQNrh51cBK3ewPiqeGKmw6vrGKpSkrO+coUX0S2fo5X1UABfUhkCPOMzlI20kYXggFSf+ziWoX1e9kMHgYpnnLZCHnw7MpAVoAhbymdWvmfQxdQ+Z23ri7TOgqKg0FKGYTxiXXBNfKCHc0Lr5Ehirm+sUGpFZ3xNRWvq99WxrBOzdvKqg9rkRtSfxUHBom8iSfX9daNXY+ciiQPQKlUGWiR0vS2kMC6b2aWD6xfSCSKA0BDlmNADtwJPTUqXqbxLHYp+CiCURdJhlHA9BXph/+sJNBKVYQlxVSt12RDTcFyc3HH6PQ+CjupEbgVtGB2hnzSTlyeGTcPmvs+kK7y+Hu9QuHw79zKCrlkPTtY336UjCsYxAGYWqKjkdkjiG0gp6hzcoHjJRJv4h5G+kU1w7CIa0dnGVoliYRw0y5Lwc7f3UnAVaIFLMWvrdfPadSzUHqQ7tiEXsgWkZY6K8m0s/k16p1Tl/+FbRFbrcJrjw1jIUWCXjxXnIBKXMeh5Zv3WCjtF/+sP6iHka6NXun3RdYAwVI67PFqNdA89sn/9mQHSVRgRDtbRO3OQo6mgpKL3Du8ZJWK/soQzj0HrYfzGSEvdBiUVw/Je5Fx1IJ8zyMGiA7HRsWd+r1LBrb6nDqWbUY5RcJa4wQW7bOhUcJOmZE3bVXQrHEL5czqizG9waETK4mELElwMSThUbvSKZgbCnA3MyiGWR6IGYAYgrai7OqBlbMMJ0IAQlLj+gjBuIwC7UWgQGyhodTSrA1yj0bov3Yt+tbh2+YYychIFLRx5zJedmaxmjchYoxFIsnNJEMcYuMYDEYyDXYPOujNNZlCiYxdrIaOdkd7mEKkBab23ig63kPDidHtLFUUTDQ0njGsGUm/ww70O0tJvgPWzgwBRAygqpUF1PSnL5vOqETrBehqjQt7swZwp5+IYRutT50lXItCpvESbiKxpv0C6w52RQsBuiZ+5pbLjKTc1EN+66GMfZocoC7OLubDWed8eipja4Og5LuOgt0qHGYBZdOdhLDdrmOp1VIFCg9fAoAZ59b78vH7mfgBbtMhBMcWhYYeURcbHdFttu9nOWu1lrWxnvzx27BhNBI6QcrPTDO4DaNXpD97HKZhKx/ndLCn9D06doSjqFkLYjGNoFWf0LpQzAn5rIntlOz8CCV3rhMa48kx17/8kjmgTrAjPz2vlj68T1to3/kAnVKctgqFijLpE3GLN21fbYjR1mnPb4WB68mwWlcoJHQTdsQX0HI6nnZVEQGd1QhlryTYrgeFP5oTW2429Kg8OJ9SR7cHb+an2denFvg3pMaqcVe4I/Wk6O63XkwyzY/MVWhWTrVEPdiNBzChdjuZiH2xOu3itVf+5mAf6DHvtvv/mOvMWu5GG/wgK1ygFSha64m2Qul9OX9pGwEaafwrn9jSVSy/fWUivzoKuMx7bcRYH4Mv3AEgYjP/cl59Pj7OGxqG83IDvvJFz4psvvUwbYhLgOvme89gPs30CL8EpZ+1rq8yyyQ/0LO01i8VgWFgpWieSplMiECMYtG1oMJQ1jqKze/duBnzkm7aTtXLsorU2dqlm3+I8Bdlro2D0R6dOo5JCtzIUAgL9zDVcIbml/dhB1zOzhcNkwzaRmbBG4LN8NY60uPdKAw7H8bNc4CGvafo8dVV7Jrb2iOPpPfd2pS1UmOWmG/eCjw7+xHmIHmpwYdazZ23ygqg8472Rdb0PKP2njx0i+HiQXvngXGRJ9E3u0xVrkjHWCwj1HuxNBA+MqZXu0odMxWv3bZmqTxKcctbCCKizRYtaASmJ66xl4B+e4dEWFEUbndAAGgRNCL6de5/Tlq1my1qty3VIo/0nnx194nPBWZVq0q6KjJoldr5LgPLSun1PPkNgXLiDjUHNRqJIHBQjEcarHMBrx7910IaBzoYtCOQluqx+TMuml0O2OjvxhpBlWOXv5B8b1bhICroTB3T8zDQM8LJpNow4Ccc4DA7SV3YXUifjoH8KXotehgMDEuGGsYjFanodzHsc+PJR5HK2e+gFMTfzpeSLKlPjJIzhfPbZT1oUVAFgfjYjD0bOBQvEFKfSCQ8oksqcF5EmIlk2pwejyNIo/NA/OHcHYWEXZa5wM+2uZNDd6UmqvfvT1dFJqh3pvxaV8jqcFO2E7mFOszimFjUEb8ux1QWNjKZKb46LKWQJ+0tEvMh+DLLouPZR2oDtpMBKlO8mIvdXEBffSHSq1uH5MYox1oMQw0cVbYluKTGPq6NJjZYGxblQpaB2xKmoVzhCJXVvFBZrwIIRi1vUkCTa7+TAPzFIcQbo0TJBzpSbR24TzuQUPFuKR+kfn9GODczlBjoSKa9kaiLQMw4N+W1SOhX5d7X4TFZqunvCIXKudYD5PNOyomKRAmbzhYC8TrFE8OAI8l84IBlyib0QBmmFD+0PTKt73YpEtvaB4xTIsa8JFmY9z/LzN6xZ0xDFfnGNhYPOtXUWGaPQcS2OkO9vBnvN/dfMJDTnqe6nCBzkWWoEMCaBhGqgMA5yp+RoGQFLPA/RfMY/Kw1IUcjzX7+shJSekh+srI3sjmYUMSKqla+VtVMUFRxzHYhARB1XY52s1esaCg07VzJjYNX9Vu71yN49IVl0B3qE9+keNLg7Sq/3t959N41w2JnCUvNxI6kqURGHMZD3sn69o3qoWdjo3IQ+sB3BtBnOW/ZHY/q9D3soS/UJbhljAMCUvSPXoOh4cbrcJ/5qHWnQMLRBfJbz5wkmwplbHoQTbACpWxRd3lzXmbQf66NklDrUaCUAsPrd+/RwWmCNxt7n+9Dudb24thnvbmyXBQiD8MMMCL3OPRDhcfRM5dr2UeBhh5NbY+OkqClm4EGttg/k1TmIbG21tqumL/j2NaBopuPDcXZZrfE2m2n51Vd69L/q+q+viL1d9spaZ9axMqC2CMl10nLI2TsR/8kzDNoRWQ8QsnyK5HOogwtvBQUdRHVABEoU1Op4K8VnozqepaPNKrau8kFXnUurHuPj6fi6/+QVr8Ox6KSw7SSf+TyyS0cwSwO2ZnTeuM9+zoR2UEodDlU4ZqkRkNa0CeePxHQ6TVBuSu+xgfa0E9TUtpw3sGO34ciP2sSAOWhzf/LcYwSOV6hkmWEC9MugjVK81J6epcnHAmfMBxjTd6YW00Va8dAzhzEiPTuAE4rjJzihisszx04gY9iOQ4EDfONqOIhvUbE9QgGMAZMtbOWGmzl09WijlDdUXN7FXYNebagO4QDr0d7lcpbz0s/73r27H9WI7d2cbdh19/NWKW1kIGuzl1z0Au1HYAjuoT/33H2bYr+L6KnO4X2qZHAfhDnOTlO+BCAdSjfxWXOhdel+bCjulLkLmxS2vbm6qnEu9q4RLGuLql/UBMHWruiH/a4+c3D7Y9+u2V+sgyEAoH0AKeqRR7NOEXol1LB/UwRH63hWW3arzyrrx1T5FqhoT+wY4Dnvp3HW+Z0JmnmYpZTmw7x4lkptkDutlmtojgfAoeaqeuL9UchrRX18cc1xC834NtpiW0WvX2JQ7hqL7IvqN1mwPp6Vv/V5tJ8xnh6bUjO4lqBUfnad2NwVyS8LypsV8vUM9Xd0nvvJdEI/ycA0kbOcYMo3vfarIhPNSLiiPqIqzes86vsWksr1TeF5GOnobMK4D2LETwBbKz9xlsrdHYPbM9rCAI2BCOzduzc4CTNo6NnxSINrK0ojijmQTNHYyrvTa/fnZ8+eTVu3bo1HWUD2YgBncQ4pim5+n0V1uVa0HLsf6TTRRDVCl5m8rYhrz/H7PXv2pZffeTv9wdnbaa4dLzkPECmjB7R+JEXO4bcdJ/HCCFIuRBLtGKDMefHQIQ0BDD5R5BQ8oMIYhK4jkQuLqguYb2s3C1X5IZzQQ/v3hIMxRmS1Hr7nZdKEGgfTKscOH8IhHUpTPP+VkYl0ZXyOBaSDy+XYIJU8HJpjjXn0AC8Cs7HY3KRR9ebBVBxAnZ4WSic3lddZTOC8Z7ozBgQaQQ8LfR0OtimHTdFOTCRJBoE8l1xdp/OuU+Rxfw+kWI6KBVm2b1tX5smNLg9YxzQcQDFkri+Cp7MpqqjYcgjqm+Yu/K96+CswnR3KiCNb8xI93OPQrtXEH7MlrbGp67eOwcP2SXMn5AK7zDkUzY8imbKZHXPvuRnU1es190xFZPMmL5pizQ/WFypOaMwJz2LbvZ17dqezFy+GJNcSP1Nns1Zgx/27Zwsdo3WImOYLRCY7a6u/Vpz1pkEO5zk070pzhIIaV7rCcVLJl7mPkFYpKVQdPZ0/+7arl3ny2HE6fdCOl25D4eiyNg9Ca7mCMPvZa1eioGaSQ+w+6z0E/5lnDWHlhTbHsD6LKfZ2Up0DtiK00QXrrzr0PvdmKTnq7cljY22JRlQefNOeBetaZ9dBKYVseVzi0/N3rTMu8yhzRkFHNvdFD9pFWQsWHTmLeRXntWbhRWCx0qIYIz9PNK0Wb0rnkZ6jwkc8g2OZ1fLLAZEPVwMFndisWpBlWHKwmIOmtV8/iRP6k6TkW4dzARX83M/i0CplZ8ZITmd0qosCDDMIzrvPorxMbrdritFnzdgTByuPvLUdJRCKeyz21Ek1Balc0Dx2w+YhKqjEcxQwxpj00V+PdkLdG13YkZOgkS9Syb6Pz5eCIQI9Z3U5DtYu+oLL25QiNAoAsIjjOmQrae7NCvdroFo7aGZymMDKIOztybvpTQpiJx7YM5x2rRYzwQfdxPnQh3MR8knsz0CBea7osAV6NYnjOU3GCGwwXVlsS7d4bsBgUEP0qHHuLLKTR/v00RNpaMtW0PS2dPbD90mJD3AmjKZv/zG0Ds4caS6L0tMIkswY+BUAjVkUnEbtkMinP9MBEhQaJR1vMOeele4jYDFN4wvbp37hiSeosRhGrH4HIAtUgUsXOBv3BDrm+qgp3KDpcEab7v/g4hW0S2m/TKbOosQIFs1ysGfMeJgFiaImnK5lpQ8bQXFzzcUeKVmrR81v04YFJ7k40Wv9lbUAzcOuV01l3esVULiHP7ALVPnkNjqpLUyy6TtQTaABgAVDgC6X8FMsjpUXHKoAPKfj0sW59vzxg+ha03CAYtoZ/AQr5HU01zOfF5i33HIcJJ5xt0tVJ/OqdnnQDJkvz0LnPfwV6VlcY6NKB5zjtoeNKZYiYWU9r5kjm+LZWnn/puq9js+iML0OcNDX4t+2MiEo4llyfQGZF/XYo7DbVseFIypNzyJJM06bN68UJjVT5GsH9JMigfra1a/5eIqndU09HZ8zDv6VaCMWd+F9PmzCYwGF1cppu3g/i0/Og1WghgumX0QP95N+2YMYbw8abLNECxpqDfG4xUkMuKiYAykEoujrIovCAXEQXdpWBbaJQJpC5jOOkdp6/9334r06nqKrnRxW26mQFdEZZdG4SPpAWHUYFUvfC6ft0sXzaefu3bHB5HOO85nfvzyBQbGYKB/o9kvYjmHoglQ+MjKMYDbcDnUqWbmmkH3oTfxuGgdUyYvgmFqkxJAeSJEAACAASURBVOdZ7W9Xpp393RC+u+lrD+rKGJ65fC0N37LntYZnQzqIrE4vke6sMCPXvITczAb5aRxK24Z2pg/Z5JvQyhwBqdVwV52vSD/WlHOZs2qEqhOai1B0XleKaXR6/KowvELwEp+NYtfBcbKwZIMSQTq9gXL4QdmRtdLZdM+m9aBbgXqIbBUJFdEeOVd2ILEZgYVyQv7hPOVUnaiQFf6BiHnPxTluGg2NVl4/ObWencfw2latzSbC05Smao5JOCYFRanOTNP5qYhX03erRUk6oa7lSJeH0oJp8pWOSc19WI1hdXTrv6sD2kzXxz3lMzhznPheo7QdZLwTbcmLV6/Boe1mjbBuS/92l1pQETyIw0dZ2ad1zmuaPcay3FztGb46CM0HVag3MNYWP5nqz+n9PMYiMRo25ZkmSB8bqGisRQ+VSHv62FHoA7ZLFYVZAtGjE9BuAiteJ3f6Fu+ZJJ0nz9hClEBieK/cX+c9EO7GM+i0aEwHkUvbzMIz8teZuct+WSCwqUVLgchatc7r+hijK0gwBfdJmovOTXn24LZGKlsoNe+BFYcsLHk8p8/UokjEes9Tk53Ywk8t14w0YPmT7WG+TDj+ZT5bjrA/r4dtsalxbe1kWZOxZn2j9+BaKIdqduj9TSXCNlea1/1sSGjTAf2k3vGrr57vsTa0aBYf1dc1r1t/BlAIBxSJIoJ7gwMzMkVRMubcgrtF3ijHs9V4RKeQ11qYtAUHyLS9GqyLwTeyYIyMAKiTrZ0zpPpZesY/2gkl95Ke4PN+YUtnOriRtD/r9i7o9yxZMtuGHoC2sQ0HU9R2gvV6kbat7aRhd3blQr1F0MtNFN30yx/FvVoAhn+HRiKXeH9XG5q1XGsbv9+EDV0CSW1fRzW6Sg52+eM5JjmLpuUaa08MPFEiuUGq/rt0SHmP6/fgfOyDgtatbir7ykD/57/6AjJjY+mxE4+lEWoEpu6MBgL/R6+/C6eZceX6HXbDAXwJJJ5965eqL7V62rOoDXR1zrbZFVF2PwtScD9mHufhd27nDHoccGSClsdyUAd6B7D3pIW5Fx3XWsQS+4b3mv3rIWV8HdrNhTvT6RJn+RTzZ+GTDk4UJ3HgbygZQukum0rg+7A1V+1yM5Cu6Luvr3a5+iZxNjQN95qLrrV59ddNW12R0Nib1Xdh321lvf4UzWgWZzlzyWIqRzWNsz+BK3MDPyVsmdvTrFhsUxogAFYdZQ1tYi0P2+oVWt8yQYnZ2RlePB01DTj+dmiUpmYW0GYeAm3MQziBnT3sIQsnJ9Mm0Gw7MUqXU5dZqURNg/5GfBnYuM8siisB2jw8d+fLZ9xMIbhItn6T/3b+BLpCb1mpRusJ+Eztn7/zNdZPxJnM+rAWZ35u/t8MCW0Ofp0w73nl+5WN2vx9vKYxqc3JjmsyWA87zOrrwtAHLpYNvP8vR0FppA1sTK32kpNFBPjc7p1pYWIsuCK+p4+Iagz+g5PggaMRMsqS62nnJKv8RPlse6VWoA6dvApfaOq9FuJ42G2Wq0nqeBB4++bI9TREoUQbxnEMxKYbzqVyQ2qwecSolzZFRNfNRlTQ+7feOhddk+JMkQLAAtiCZts9OgYp7bEOlHQCcnLwnST04vgu3UNbzp7e8Ej6CWcHcSa6ESc2Je0EX8SJbIcXqT5bD5/fi/NtNDJPFGK6UoFmF4O8Q6MjI6ENLNhtqAdswqHb3D+IIzqcfvAByBTjucle93FI5XRL5jutpA6D/KwuW3Dm8ry72Wrqs8kRdJ50NkXi5EDdR//sHtwepUqiraWTKA+lavspxMv3plZFPpZ0NonC1TWTKG+9sOPmZtOxCESYyN81EWL8OnVw8kIyi0tHt884mEs3jeKfxTOZEjYlXw7xrCW1aoHmwGfV2l5r3j7539VZa9qyeshWJ9SgKNZVcH0NFFYCNK/edG5r4NbkZtf7WxUw+IEerBEZZzF6U4FTRMWiCXY0EnFeNiUeBiZXlBbXJBzr+tlxXaWYythUZ8bftxz1kmoPYDDWtun1XECSUYuyZw06+MxtZBgshrJQwD72thCtRVoWUO2EE3qMrIW3cQdDKeVDJQyLk26jSnGZfui32W92AVm2IUA0SSAoCTuiDJMUjUZGJtaoxSrL6dDO3RH8zRBszuLAWFVqtB6keu7exhgdoAu28Z2GZ2kPdwuEAkXnmhXVzLasVtSuOJ55BDIyWZFOXxnLqyyX+N7pKeNVVlmMf4wZ4xWAnEudF8XorYKhGwg0r4wK+sIl87U+eaS4yzVWvb0Ua+YX1BW6so6rExr1ADps5cv5936rFmMzSPskoGLV72rQxjXDjteAyRH7+K3EJ/s5uj6djL2VwH0EL9J7FPuXemHhlRx5eXFTFLAEx1P2SDih69IQ3Ertpo7LrNznkvEwLa8Tamo+Bwfuu4IqN+3AytDkCWmFYHmeXVoG0ju58ovw9r4A2jmF7b1JsLSJsR5ibfVg5/tow9gnSZV/30aV/Ab8z2VstqECjPC0G4nA7dAGtOvaxkVucJwE0VRZNGoX65QskIJf4KbXa9O5ZhsPate5DjJhnpBLdOaYxejeYOpeGV9KP5yGN8rzbMPx20njh27Go1c5JfbCz33la3we9wd9Y3J8LI3dvIpj3JG+9/o76Twd5Qaof1CObZn0sHswKENm4kIKioyizSikQhW6lKNTUbfQ8eQrpAwZ+22cX6Khjx05yJm9kOYmbRGd1T4CSRX95LMMTuUvmtYVrV+H/X/v8o10BomzGZHuyK449KKFfKPtibNCHnAuPlz7VX0I11Lz1zHNj1h3dd0+zBFd69c0P2+VT1QsX7UFOcgkHQ+ieIhgpZ+/TW13AA7YiW8U32AMh1/ljyl8h2gRjeNtkN6Hw31y55ag4lwfnYgK+VmudRuHVOWZRelC7FnXj8oLtvfU8sqd3RS2fxr/BCKcGp/OH+fNbepgNuBMSvMJXj12Xh6o52KgocrZFaWWnCHN8xUp9WhHWxRzWBcCe3HdCD6ytJMOa/7K+8bXL+DP+L3nAkHLT+aENpHLpgPZivQLulm5dX50qyKqeNJ1sppoZ/1eQnET6YlbbxyG/rsiiBWRcCMJ/XvobAxJKVMicMfgvmwDDd1AhCEP9A4OqIUCEqF7iAbHxnAYQTt0GEfptuPEWuHXBdnWAqU5DsbajkovPriYbCRhZg2gBGARyS2D/Th8bkS8f4oSlHRa4L3yLkzhT7CQLl2+mg4hfD24dSD95uun0/CiWp9Gu6BEzE03i2srwsa3JjjwTEXbwccoZhYhdz67n2rGXiHexdn02NHD9KC+EJO4c88OqgzlfZJaZyG+C23gKhHlUVCkcQ7uIdKafRjqa3B95PV5UA+ShjwMNaATBPWb3/1hujYnRwnDsK2TNMA4WqGmN3Jx0aLi+wr3lxaNk4zj3Ho6Y7igFGkHtQxx+yi0ygLa4azrdBYFhTAuXCMcf+fPdLmRq6lMHVc3ZZnjmNPwA3M6MdKK/Kzp1FbDsAr1CXuUF7jvyTY7czMrulfXXUVgWtdZ43R+3Hzln9QDt2mQqu1qOpjxjOW+135fr11/7zjWsZKOEIi9HMDCYY1DX0vc2AfxD9O4pUAqxqygubXiOiSzSqGNDrbr1PRzh+if1bQKvLPuRYUUkzZFo/5nfba6zyPI0LCVAKM5Nh97xjC2nvwFGfc9Ze4M7tAryNSNMt7dZBpirTDPU/NE9cVpi5Q0z3901950cNt2Iu2pNIj+5vXr15Fp2oaiBVxHBv6PX3s9qkPtsb6MwTWy3751e7oFuhuIq5mCUhjh525Gi3eRNSj9octDl0N4ApWMKNQhS7EAn7JG7qKxVu562HYRjI6TyQhZpbCjebzD0Vs78Y9YPC308iG/j0Oxrn8vX64ZiKx7o/xM7WCdpKyPnKVpclGR+n+e1h7MhfOWgc44kDM1oKSbHduy5gKhdbs85ABu8VUjeMt7sLmWgzrScqfzQ8X9ltc9YhhWjVddty3k9lFvKj/3MN3MWlTho4cAfBB7PYhD1ccf19Ec++cqOsOXRsbgeSqF5RhliSY7JklRMkAR9a49DeyiZuvOJQYiKCnSHhrj8bB5025tMJNViBPLgB+4P2kHP3saVZYX6PI2xHy8Bxdzkn12gj7v+7Hfm83icF+4nezBhALKcrrAZ1+lEn7WdUZnnBM4r0o57eA6Ops61LeQ75mkicccYz4DaviAz+kkiJfr2s6634vj2QtMvAm+QicoqZI7N2fpmMQZ8+b0cvrxzGK6hY2WerMbR3M3Y9HBZ9hWdh374bnHTqQjtH+d53Nm0KpcpgV1G2fDd176fmjODgztQEXlNoDNVjInNwMVFR1z7eh0WJDk6IWSsvOvjeEBVYAQJXPvSV+TxmZ76xNkBo/soTgJm9QGlUAFjMNQczyjdUB9ven5U6dOBV+7G0knQYc33judbgOQXOFsfoDzE0owQdOXQy9vOpiNWbCe/V3Ph1agVNZxc88+DEz7pGCqLtGPgWfusGIj166ZtZ+R99F9+J0pHYI6t2+oLwCYOdaHrcUnF+EGW4hG8CESs56gawxgQme9jefdx3js66MQEr/gA+hM7R3UvjB27nczwgsEVRZaC5KpwtAL+KWcnDx3OdNL/MyxttmAQfW4Y+6YMX8btSFKQ2I39TtUPZAfWhFv50bH0uf3Z00h+kyfWIj3xp7WEfUzg8qV+8dHgRqAnba6+gqg3S+1xOrXOnufYhNWGae1rw1j2DBgn2ac6vtNxz8swmj+zMUV1WYuqmJUM88DI8VQ3oXjtZWUxyFI4W0gogFlM8h2N1FWRgRPlKzCzHIqt0GYvklno+MUPdwYHs78Qa4oOdrqv0lF6kU/7ZRkRRmbcw9yEu6CDjazFWLK62ymMq8bgWIj9X6ivqj+5W51gDsxllZK/957V9Lo/Rw5WnzUD++mXw05HD3TpEaPVn33k7pYF9qgbGIW6xac5yeOHw4CcDe8U7VH33rnTTYjhRwczooU30czbBa4fBFGs5VvG4DVJxG17TO1SD9w6ZS2HXznzLkoypiYphNFQhkAdPJoH7Iue3enCxQsybHt6x1MEy4WNzf3cXDXjnTw6NH0T15+N42uQ3+VR1hAMHkDKSNZn7ZLlRvSlBCqEL6HvxxNu2XohIazFMjD6iC0Itzh9HgAlwIdEU/5RtUha603D2bHuHlwuCYaAU8EzI2DtKbVP6P/8DFk/mH74tNQIN/T2gPFCYtDGKNgMZtrMRodRFV+dgxqer1ZaV4dz5rSjvVVaBBBZSgIv3ORi51y1LoFR2oJOSqj4Wl5zx5gfK4BUjiZxUnJTnyek8qFDaNZHroa1Obztgyy74oIMReG+ZWLB72YlIMsVOzrvac+kHujds8SkSxldWKc+KsXw9tNUHeY4qRF1t4cCKXO9F70AH0u0/Hnr1BEoeajfGhSmndQtKhtZSMoLs6zJHor63W+/Vw5p7bE24WskVSOm7R4VTvTdFerW5lGWd6mz6DxdF07Ig0+WTzbZ1xEn+SENm1jnfs8ZDWUKuNYncY8SjErzlxIU8WCyZ3fnFud0tbhF9SflQ0SvNTWVy7IWfuVfe1Sif5IRPBhOyH/7GHp9OpQ13eteu7P8Bnet1y3zcxHOw5XL8Wh6qr24pDaeUvnyA5oZ2+MpGGcKVUFHKFO3qPYdxdOqI68PNA6bfPKNMkJbTmhLuGV8XjUvGUHxyYGBgWcAcvz6TkyWC/0Lacd2PVb2NUxXrSDezveBweUgpI4s/isEarZaYiURhiIc6S7lZEaAiySI78Fm7qNoqXdoLadXGeGdTtG4dsif+TBq+Nsg4g+q+Y3goLyJB18RnekN5F5YhxvgLC+Pz6b3gJMeJ9WcNOkegO94rX7CeC2UgxjZs9K6M2cD1/70pejYnojAYsV7aN3qJvYtx+pr7fSuxQA3ubsWtZu8zw9ACxKBqo0ExqRdqGyJoI0vHQI99cdFGksWlJeSYQ0NCsJ9iwKFpg5sWt72k89wujYSNpDoCmieu3atXB6bNE7hIyQdkK5pjsU0C5Cv1qgSGpDR2/63VdeSzM4ohYgBZ+ZOTCTsonX7wLhW8I5HbZFaOFkO39hP2MtrAR0a9dg01dpOo3NFb42GHvYNT7Jz1ntuJL6BnB7DOBpF2NqJmydqD73eeHGzXSeMd+43tQ4nHT5z45xyNBxrhOIfJ42vReQY+uktapntXrA2r5N+AyToMs22BEQszBaKpQ+zl3WjVpftgT1rFkmA2T2dIo1aAdH0/dZB5kx00dSN1T6Hz6LPPvK4RSEq7rgKqs4x24Z+9Q7f66BzAfNMl6tQl6eJRxYBk6qXA34AbtWnNBHm5TVv2kiSE0Eq74qJpTzrzogTZSmHp6P3tzZeDaJxc3P8zOqE5orbe10UYSuGQzle9RlHMTo7GNzdsDLkftopxc3hil3B1iRXqvjlVFysE2vByGXlepmUGqpk7/1XhV2tcuMKQXRRKO7PtLqCr9bxKQ8yj2rdNmY/UDq42ziqELnfQr7Ssq2paGH4hYEt3/rtY/S2DoJvCIVILMciu0YnHaMpBVs3XZmWb9Iqh/uBwujnxTNvh2D6Rr80g4cVMnAOsezoK0K4Y8iTaQBFv/bbFsuFt+UaQ7uZ5DK+AUr0DF8w7cm0wdnLxM1sXDw8A6Tiv/CY0dJe6Iqh3Gbpao2kDJ2tdW0HTjx00SdI2yKXTt2peOPPZ727BxM5zm0/+7/+Z0EEwQZJcw8kdsGDoVoU+nBXTiYa/8Op4pxlrsZCF9xQmPdeAhV41+CC9dN6EsWh7L+vdZItNbSmsNjrUF4mKPYDG6yXM/HD+S6rn9S57W1H4rx89/16v5dq8Wjh2+kNnLRhY58+HIFcatp9+b+yk5CDvTCbzQMrpG+xWDuIV5jwKJjL8pvsY3EFIvoekiFT9hMgdfqnIUjGut/paq0FdmvMQzN8V/ljBYnVEkRHbc6r8EVdl0oaVRUJ5zLLQRls+xB51hdV42sy8DWhr0EXA9Yg10Y1WkKAHVUezBsW0rmwoNRxOeOLVsZAHsfwy0KLcIqJRIKHcZ5ppT5soAwJKYYqy7STwY5ZkWmLSoslbw+QsyF9IFYp/Kc8/sidd5A/z5pray1pXW9N9eAl6qIY/P1zQx5LnsqDr1TrINZENGWExr3JKUkb6i4z0BCRVJFp/LaEG2pX/GzuJmVrMGqewhUM3Ngm7a6BVSUFz96t+QXtIr6PoOz/jDwobnmQ6vYWgC58nywHX+kLAHsxfeuOKXETGXehopEZ0ueT9QwV8crd+f9ABTFiPls8ziFSjXJJY1xCwpSfqpHnVECLA9wPLXfiuFvxO4dJiX+Iijjcc77SWhVM6wnlUl0QtvN7lGv0AbafpcA6n26sp2eX04XcQJmWMM/u7UvfW5gI86nPE5fC4/fQIkbEgwTRDGAd+59v/rePkEnsk/qodzFSZhDxP0G1zxFodMpqu0vzS6DpnEvXOMe6/eeFftM/9MU9SnXZ1X8LAWqTx0/BjVlT3qLgqRnnnoWXugJeIKd6daN6+kUnb/kYU/g0LfhbI5TWCTgYm2CY6dihV0FdTi0QdHi18wJn6ljqXyP2biNoTnpPuJu2Uc72KNH9uzMXFA1sLmW7zOA1vnUCVXOUFR0CzJknhlbcLZGuY9Xz1yItqaTQsm+L2YSVBFnazf0nXmc0/Ojt9gOFMw0gn2vHzSCYgua62plT3zyan7Y+VFt5Np6mlWgWQMA8bPyuYgkEzayG/BH2+JaXdSJ5BY67CTnrjcwKuei6K6qDbbxteJ9G+NrIZlUQ5upyD22iMjslmvez7+LXTObGSn1Yt9M6yth5vlgMKdqkL3jtRdqn9tBS2Uf95h2NOorgsdfJPlKyl2EU56vgYbFv9pJXyvCGpQ4g3jWu1+uhbDJjZqRag4cN+blU3rHa/Aag7hqYxZnIniAZVOHwSyHYhNZbTqkzaijbvbWpH2G/FZ1QsOG+pDFWOrs2XtVblQfOmxHgK3b1y+FBFEV3g6jzwj0cACKJHazUUyJ2iWpLkEn7jayJiIo9pu3Nd9+KopFq+YxMAMgihOkzffQklP5mE1E5Lfgpgl767T1UyRkel6H0SjMim4dwwE0RS3C+N7Zm2mEVEloc2HANDjKdaovJ6IjV/OFpw+mqbFhuG6bga8H0laQ2k4W2DTIpF2CpBLYw35eTUIW5a49Q2mZhYjkMBFqSld53fvnL6eRidl0h4XhYT/E/ZygIvH44T1pL3SEexR2KI47R7rzPuOm6MUdrrtsi1B+brr+yeeeS7fhs/7gtXfTjTFkNzjVR+fGU2/vUHp/eCLdNZ1qmolFauWpaddMKM8V9rUSuhUFFpK1/1Z6Ruv1qMizzm8s2KaTWv8dL1g5MNausWpc8stWPif+HYdrXkDh7PkRUeyWr9lE/sL5LIVw0WGmXK9+dkYPV07Z5nvjc8s6jec0MtdI8LOQTpJjVbpN1MppnfmM4bguc3o+f5X79Ir2YDbFzdoK2kMx4laieu0lNr2EfiNYP79XbVgcNgntNVq1WEyhfwMXUz1V3N17jD1fnP9mBF/HdK0jWu8ua0+usCDzcGbE1/1p7+gQ++dVZgrue5gwDuOswVBiCOIx3E8CseB4hlQIB2g4GV4H/l6oI1C81DeAoPtMqFwEkhtTIwqbDXYuysnORMxBmSdF4bUZgxxaOqjTGFIrin1VIM1c27lR6aJFyI/r57n/pPXaXHNrv2/6YTXlG+PT+EXMcAQQxe6KvMayKU5hOXRjLcRiNXDJKfjgk7eeN3dWc0+KjIoyhxPK+GZ02oyTl65u9YqDmufSccwc4LXOWCCkxViuvf9Pev5P+92jgsb6+XUflhKw4LnZUc70fLdNOFh3Step/WmRRu7WBajAmTIIFaNDFQ1tVRlLg585UFGy4aBtJRsQc7HaVnz8vl1XrHFtBwH7AGP1JdLnP9tD8MQBP0IwRS0QDiXOn/ql3McuDvdO+4Sz3l9BNP4aXsUk79cJfqbzfnqS9X6IVPw2uFneicisAl/Kfqn/Gc5xCajug3SqurIF7qkV8pxu6d6Rp9LMlt3I9uDEoMd56vyl9NLrL6dLwyMhgm+LVlHk9eH45YpyC3p72ZPPHDqavk+Dg17kB3dzpv3an/rltI+MoGfLpXNn0nf/4NsAHmhq01nvLuefwIoV2GM4paZ3o8c71+nlTFHM3LqEyApa6W1fc3mr7N/1ZEJccwNQBo5yDi3aTltaDOdmnLm81/3WC6rt+2+SbdxN6t7fuzbuEDS//tH5dHF6nu5QGcGX0mZCsZfz6r71GwBOcxHEZx3emM21tn8NWFHn95OCoPq7tY7oWt+oeQY1183aQC6cUMZNh/w257BFatrjHvmU6sab+WO96nRaw3EXtDLoD4XLfQin3FbG98l4dMAdrR30tOHew/9D3JsG6Zld9323gV7RC3pFY98xO2fhcDgih6S42GIsRZZs2WXHSZxyknKVU/6cSlU+JV+TVKpSTrmccryWk5JkS46lkhWL23DIIcVlds4CYAb7jt73bjSQ3+/ce188eKcBDKk46WET3f2+7/Pc5y7n/M/2P704r+wVb4piAG82a+R1asgp9+2EZ+QyHEfMlSkmDNgaDEP3Otf0iusxr92OIg9UerNoxpNTq9SHFdwrH6sHNLru8UwBuJVBppcRvreIW6eLf3NfuEdwAt4fhFaU35zMZn5argzNX80FDCG1VR5b23ubILX1mZ8ThIZS99hyP/kPVc4K1kEsvyMU55hDOUG+pFyfepg8eBmVR2ulIOke5fDZytL8FifcjgBWs7voIxC6z+Fi1powlOAkC0ZHyI+5eeN6miTn8uyFc/B7wt2F93QYWhkJ4P1Zb2vNKfV6hw8dIudjLn3v7M2wWmvRjOx128itZGkiLEK8JX3xWSqD17Ai2RC7KcRQAFvodIluEvuoEF5AKByipdoSoFeL9Dp5P5cvQovBs+3fN5l+8NabWPzcA2D6xReeTwfwwK7RTvAo4c233ngNrxKJ3wgyPZ4LjG0Q62vq5vX0xJOPEHIZJky/nj64dDW9c/FGuoRnYc4GQtAo2anpFgLn6RHaYuIRnrpN0RSA32XTgqrWTm39WEPFtSNGrE7RwJELV7ymdQ89TFG1H/r2PfRAEFCMqWjF2ACNLZClzCrh1q28P1H2UYBZ0zsZB03y+1IE0xJYjcFUcFBgQ7xSrMCc9ycwcFxFuUsY777Wu+drtVWogiA+xz0rSb1zq1Gi8NawqpWLjstiDa9lP/R1PYWE9KQcmwf0mXCy3RAm0YFbFjwUMF7ntFWQVoBIMzrh+NvBmOozMLqCsgLY/MbyjHdBTRgq7L199IiPlI8Ih5v1kanSVhmroNRz6jyMoIi60TZa9+YvIQVRSiTj8yHfZ+jHa95qkFRXA6ApoxyLVEg5tJurOaV4yvsyF+K1PMB1v2gI6MU3R7ms28P3a8DfLBvbNmUTjPpS0xsa+6AqyVIsV1NUDDvqZdIwDnDpWHySSrovmWCk//gU2RvhO4IESq8wn41+Klw/F1Y1QWiMpIw0pyJ1yL1Yq+4b5yWu2v5Q5ZPtIff2POp2oNk2NQ/8tZ4RR+c6O1qjVzVXVC+SU2enOHvD51xb0k6Yg3FBKPvHtIogvSs6yv7xfjdBaNujfmxMXtf5d/YcwyH+76uwsTzXK9sjLTS5/nXC7QtR7bSBx4sQPUbgNnTSDdDpSWT1JIWowwCmSwvKzlv0B19LhwmxH6YgSE/3zWW8m3bMI9dTIx8sEtzPPTzDNghGkcLkbcK7zPUuszHe5d+v/Mf/JYZnP3Q8s+k7P3g17SKP+juvfi9dJwq4zut30DFDOGbuoCNGzXPGy2nKVyeyaw2d8+WXvpC+/fLLaYmUsufxiP65r341je/eh0eS/NKPTqV/8wf/CuLzHQFMwkxhbm8CFkNOACzMybXyeYL7VOpWAAAAIABJREFUXgH8OkN6NZVJsVPx2EkZ2M9zHdmzK7o1raNbTGU7QZqXnZLMBf3ggw+CRlFPqNHIGaKIu0gFU2+fvng1vXXlRprR2SQVEwatiTKDnM0eC8zYs3OMq7LnNPPm69mta98qNC7n/L6e77JXPomuaQeyW3lP83sAY9z3OM4l26HK76lUMge9C91sO03VibrddIdegKYFq5s4nMQf4+TTu7d6SP3TuJwFb4wQHbVy3XmP5jrINXXBqnn/RnuRY6saJFbhw01qaofdAI1OKQvVixavyjghO5DRLFPgdByof/RyKmubbCw5epBlr1Rhrpmv+34bjMgmVD3cVXdGEVptA21HydvkhNo7/n6nvwlE6yK1lE8BoVt5SrxeXYD7AYf298QY7gNCm/cIRV08UwpwCw0iF06l0s0B4Rrd9JE/jkcSyJkLP+yEA+i0n/NOQuaCxRtXr6VhEqYFT7K9h2K0yh5Fbe6oFXrm0MktqrLy9Qi9l7w2C0kipLPOewn1j3Gtm4QC9LJqyWndSSfilwvjxlAuffO9y+ksHF8m7uqvkLPQQJE8b1FZBhcYjB3p2J5x8kWh5BgbihDK8UMHch9zlM41ukdcxft6ijaV12nFtsahHCP0c4jc0q995mlyRgkzsjHvMC/26J0CMEvXpFv/hvmpfeasYrkCsAcAL/sPHwmaph+fOk8nmo50Ayt4mYNiJakekVDwHHbD9kdoldnZxSGBz+z8TUL/EgfrNWKD1hBzs3I7PEzZ7V68UjmMfD9F1tyL992YbRt2q8Pevqfb9aaCyq+mYvQvzZDrVkqzKazu1nznu93zXAVMNO9bt3fTUHMve2j1iAYYY26CsH4LsFyrEmOcUbmcvaX+HIecv+vBq00Eov+1oIOL7WDvWBEbRRzsbytJ5Zu9XSzuCrIEk+EpLiGY+DvXaAKx5tmt81xBqOaVIDTmTq9eWUTt0gqy3B+eGZ95hehA6bmZ+wqXcFLNi7WTkJEKC+R2oMxvYkypBMMjqjdErt+Y68oDe9dYaO6fbAAoHrLRKiVWN3tSxWkRiMir0gz5em5wQIjCFnTFux/pJNUjGt7/+0pOd0MGc85/haIF4YQXLYyPnHca79MYjeI6DeuSjxp7KntgA6xG/q75f75gvxQ96XhNIoSW37spVyY552uR+2imYEBVZAQ2uaLOe3Lvyhpxd783QKhjLiB0K2/og85uLXiqM1PPZjtAvd/MbfV376f3OhtquSFF7LMCuP1X9o3cjlRpKtTMHnALP8fk05TxQ2OrgFDHRQpphMSdm2yIRK3LQwrOCmUcnyHJJT2CiP8KIPfE9sxdaZHbVQqKFtA344JNPH+38UTOcrN3CaVfRSY/N9Yf/cDfmVlLNygi2rfjdvosNH1HevB8YnjJdxpeI0LugtJVOD9NOdnE4F8mdorYJbd0JZ1dvJ3OUuxzWSACGP21L/9yevzo0fS//pN/lD534nj6/LNPpW8DRC/OY2hyPfMDlzH0xoIXUq5R9re6E4/YbrxrJ44dSRcvnU/nrtJrHE7Oxx59ND3z7KfSkUcei5xUI34vf+Ob6TK1C7ZFHUKnGT0bsjgMQGOOoLySiwBfi1k1mnqJqOlMuX5zNo3iDJnj+i899ywRxaF0A17LUZ1EAFF17NmzZ0sdBo1LdI7YPYyCqV10HFxcnk9vnzyTPoKm6Sw5opnuyAiWTqc76cm9+wO0nUZfk0AXcjTo7opB3JJTxTPaDhjbf//Y/m3zqDb36YP0z9avcS7ZzEcxOo5P0vbUFD+wQjepdx/Ah3ppkRx20Itrlhuq2LUuyzsLi3Yzt9F6E0/4NvaDDCFBL8n2WzYXFwOnttqsBUB2A5wF/3QCaKWC6gDQ6pHVm69n21QJw/HKBeetxT1tYSv3FtBWmexcWSsiUN0A/Pua4FhHiPI0PJylCNWz67WiwxbPER0LI9Sfo3isz70gtIn2myCyuYCtn0vx0VavbbVALQ9RsTz8vSq2ei9D6c0xeJ2mdyAEYhHg8RrfUanNl8Kjl1yvdQ7lKItjTugQBUrSHNnvupNDMm2BkcKee09yIJaxCIJEl9DcHBbbxNiuuJahCIGrV44cPTc0h3WK4ochioLGoXZy8zvh/eT+2F7M3ug90ZWHnq0oOA+WSdkmHeecno6gxXkVntBrMkSpxLj+dh7I0NKyFEQKU55E0DYBoPzSM0+klYVpBCzdJuAddRx/+tpbKBmseoEc1sazJ46kJw/uperdTUueERt6W7R5MU9njeRu+nDICcf3zMx8OnLoeDqIF/UsBVgnr8ylb73xPhQgeAOAmWQLZdVp5wYtTa2W7BaJXr2mD/y3f+3X0//4u7+TVjtJUrf6jVuJ4329As0ArdI5+IwFkFSrtHpCa9C23Vip3tNm/k77Hqj7ookBtjJ6WoLEvMMiRJoevSYYbPecxfXK/gtw0tjU8Xe9SW0h6wpCm9cKq7x8tglqW0DdsIUJ5xxcQ++Rw9jwyLYD4RbQDc9dPgMRauE6cTb4PUIhASQiOVC/RZC5j2N8zeN5lBXCUDwMcuwjq4VzHlA7qGrdy7nLKDKe5GNnOf81oJNWfozDdXdHC4rDi1hzWMueUOEXIbvBvg2w5nxGElxNY8hgVhCtt9bb504/NYevAF2Bm3tUINFYqBh/kTeyN0TNFL+bK2uTC9vaLWGsyZcr12SEp+qa6omVPD/AWEnDiHynnHCQQW2ZjwBHjQ3iyugRDrCH11qEyOBjbSLvMOfe1pz2KpPMdTQkFqFmlQ9AW0Xh+vbjRVIuzBReS7vf7Oyhr/QQ3KeDckciVCQFp0/4pRvr6SbV2cLZfg1hvCnXeM6F6F6W6da8l0ZCLYBqjj72TuQq5xz9di9ROwgNv2CV680LNX729erVvc9b7vvnoM0KwF5kfYD5DDTlxLR3fO6Skw2xfG4D5dOlCM5X9IHciTHO1twb7qQ9KnPc9IQ+DIR6B2kATf3aiZx8fEdHehE+ziekgcJbaXHtdUDoGnn/vRQkWbm+RvHRD6BjsljIyv1HcGYIlk8hv+XkfBpnw6/t3pke64fWBqP+Fvyfd3AGrHBCBclXV7ala4DYmVvwSOIoWVpH+RPKnmNPXyLsevM2hYhUzNstcAw6gMk+GFWIxK0uT6Vf+epX0sFDJ9Lv/svfS5fwIq6x74cBGyvrK2kXeq8D0NhD1HA745ggr7WHa5oec+D4I+ntD06lc/SQP7DvYDoIo8pXfuMvhQ5Qx7z66qvp9dd/HN7XCLHqUbVYyXxTrlk5P83F3s68LOOFk2boAPc8RD3CLd5rncZS5BFm75lgxsppHTbqknl08xpzKQXfBmHgIdgvXqZK/kP0mHm2hvMNOfdQyGWxYrRBleutnOHQIWHY3W0KUenFIoKlMVP2bXPzNQHpx3TEFu/3GlVu1LPSLrfvvSYOJ+bxceo+nj++j7zi9bSXdAaB4enL19OPzlxPV2lVrUQVENpN272skWMe6C4jQ/qrNDqZ1y481BZfRui7hMV1NNTCVQHqKqDVvE2dSivMme/twQjpYm+auiJI7BevFG+r85FTvZgj8zn5WeAZhV6M3YIo16+28Kx6tbZe9fdgRynzFXq9RJNM4XB8zgnXe7lVHf8gwdBeHJFVTv7ayoJodxA0F7oZxvfzzdcqWX37WEIQbuF5sJNGJfpe4FApvBU1O3BVPwZ1Uh8hEHMynZhaeacFqJUlsfwOhFMHlutKseAm6W5kpeWHH34Y3ZRckEP7D7RA6BJem8OHD6ezH30UXgepJc6dOxeLZSj9PRK8T5w4FF7IHiwOvamGFvuwBkeHRyOv5V+/eTpNrZmbgfKHe63bkBH92+UClVpiHeCoqKQgPh0i3G+Ho2W+JVy+wzOOUlF3eP/e9MVnHkurc1McXtpyAb4VwNPwJwqer9JbW4JvKRZs6/fpFz6Dhd2RvveTd9IP3v8oXYpWb/aStUqdlYxK4gjQhnDfzu/m1UVemAIeweSaUt+c/pvf+nr6n//F76eF7gFCXHQ8Irm6UxJ6P6n3iA3WouJRCXvYhUHFC+R+aeUfNtZfABSKSuXrYQrPRG5laepEs1o8UipqpbLKvYCjEAaNjd9UnoawoyqwCKUKbAWJcVgLYA6PU7lf5UcL5cdeiDHYECEOpJXeYo0M/mIvC55i3jI4insIOoqQynmf2bBp5stGeLgU80SRTNnv9Xw1z0Ncq+2A3SPgCiAKwWvOTunI5POPUGw2jyEmt67rvmwaASG+Fn1WGadzH4UgAXRz/lXmdBQ4lvyeIvBawlahhoIzdcXQkRXthtArgGs+SxXsdQ2aif3V0KyAoz2kGxF/x1X2bctYMBXHrRzeqHsru+sYXWP5cUYZ4wQ5pYuEwsyk3MkZuXDlUuwB+0f5/g0K+5w7r1fpxsJDXfaazxNgreTGR/ekWN68OAF2+E/S8D7X1jw/rn8Lz+oG8snwusBKI9Qv32MeoftGuYPepqjFX/FysOAT9NCeYd+cwvC1bZ/FVYeh/3lm3610dBeeXWUZ17uKd+2NUxSnUJli6sJOefrYr5fICTb3TG+oX3l9cy5k+1fdj7nQJD9X/WoHpO2frVRNARPL54Lpwvn6+K0+du+t/pBBaJYlAvE4A1xRHkQ2cwbUjFUWDj378apygDXpMkoEEOwjXn/boqLo7Z65JM0HXTDFSIdKHPucR9pc4/bn9dpBkcX7Bvm/x7rW0+fh/vyU1H9ESdeXN6GxY7yGMAEGPRoGSM5XCcO/tgqnI4hiEkA8qBx0n3IGjyPsf2WyB8qezvTR4kY6w967hbFhI+qbAJT34WcSjAik+9Erdj6zYv0Ce/49UrPmbF9KBf0ge+DpA6Pp7/ylv5IunjuTvvfeO+mnOC1eeuGz6ZeefTpNUpfwv//OvwjP6jJ1Cwfg0l6UIQNDZx90aBf4zAkam6hDQvZyTvYePMr7Ia9/5fsAoI30m7/1W+nA4SNpmGttYLh97+XvpO9881vpICHzm9RPSMd3mz0uyBik8GWY4qJFckmXAE8XiD6+9Jnn0yTrMU9EbngCDyefmaQSfhYHj+DTKKSh5HVSBPTmmdt++vRH6QlSBN6C1eXkxSvpsU89SVvf3emP/vhP8JYOp6PHTqQfvP4WlGsAUebnFvMUzUpYVMGSYfuSNB4NSnQKhZ0oUFLXFQM7J7LkTRtypeik2EvFeGmeg+Y+qTK4XbbV/dM03NQJgtBnJofYgOS+8gzKzVN2SgITTNk+G5pGK9o32T/mueoJ7SPXUyqq/ZN4j4m23lEn6WeQWSXqOvK4rVuRqk6dYjpWBtshWnKhkB22uOYA62Nhtp7qVWS2ss5oW9ApWejE78EHXkLuteORzrco9gre73weXStBajCJ8JpGReTV8/mqB43YRVU89/Q9YjM+e9cT2m4RNL0dVYm2hLmeJZWBh6GAi7pwsUgNYNAuVCp9U35blW7l8LeKaj8urXIuTr5aazwspmFGW1ctSwPE6+ZidrHpjxGOT+uLaQ/Vf1O0/qt8idlbR49bcihsn2XeyaUrV+l+NBkOqFVzUeQCJXRpBfwFclUef/zxyLtTCUWehSTbPPc81DKH4P/UGjOs2A8NlIJnBwJvNwVFcT0EyhRucEHtHXI5vnnmGgCQfFWEiwVBPfDD3ZEJ2y2kkA3lkN31d1CYhhoOj+5Iv/bSs2kv3s5VhIfVcJ0o+E0S8AehprgGYf4SVmPklEhDg6Vt8vCf++rX0//9rVcoIrqZfnLhWtroIyXA3BktoVIYYyFG5PBVb6ExqcBQGUR5eKuVg681/Xf/2W+mv/d//D40IwAT7m2xVVhpFnNwsCqwaK67irfukwhtFsXX3D+tBgQFRFZAUXv4VoVYOcs8SLEXqsAowK/eN65d9wo/65F2fkJIWO2sUhQmFEFjtpjz7x4yD8d5jF64/Odnw2OoV7wwP+QrKKjuKummAo4Tz1e1vCt/avV2topeikKt56EWP7nfm2frfoqx/QzGGfHZy+fjdyvCCcFJbbNC1yy52jSI1vm7Vel5nfNzNMFxcw2lorQlnwZbtIsMAWXRnXlAzlfmJjXcYpg/yqvKHmr/t12QN1+PedCYLCBXsOZXFNREgUYOg0c+UpUhGi8FyNd0mdZauD4FuEu4v429aAHAvl27EdQ34Q8VpHVBFA1I42zpjfCrtlP1OSMfSm9zA4SG5w1lV42nqKkqax6BbYn6+c+EnB3KHMNaPINcftKp+7OGgePxa4dzKBWLbRe56ADXmiTPqpt79iID7DB1DXnwoXRT7LsebrhvYFt68QhtivcBToj6uHZXplYDhH54Q7DLc2hkEUq9yZmfKyH52Jd6RAXQDwCh1ZNyr5f37q7YCpDmnNS8B5tfmbHh3r/d84YH/NIEoWGglvXUkz0GT6ZzZz9zI02StK+EB1dZitJjHKN4KnuRc7eZszvmzprSwM92TIre8S6XRm942R8CQgO/GBWi4IjneRFR/mnA50FocbbjBV2AfWSQWoNe6I+mDHti8J1CGb+LmLxIGH0GEHyCkv6nMCpMHLixNp9Godl7doLf2Q8/vLaUzoKOh7vu0B0HQnliGCfn4WvmWUcI7ffz9zl0yWt4uk/yvhvss0324XbQyA704JMHR9Pf/s2/mv7Z7/x2Oj03zfm0xTPeL3TWHjxXf/dv/M107fqZ9H14djf5bL8FgQi1yPU0ZB+k/hpbmc1iBK7tBZwdY+R3LkEb9J3vvRqFL59+9rn064Ddbpw5Oo/+7R/+cfrWt76RxvCmqlc9AyNEDNWNejNXcaD0kgqnfj0BTdMYUZmZBQptyU8VjKiXva7NY9bsiMbZnNg1jsyiFuLCpdSPc+gKXtIpcxyZlV0YjgIcU1e2M36jjmOA2Ys4YH529nwULJpytFocD5mmScOkRglz6+swsorxXfdzy0HRhCENWdaUX/Xn+Ay/ND9SCw2b56fK2m7G/MxuisF2bkvH8TTfpBBr8uBhcmOvppvsyddOnaE+YzTI5DUmlYlxHvncJNgFYEFNB2l9yCs7D5kj67kwkiYYtKBL0Bid4PicXNDB5emeZN4iBSwKMKUGRC4x54JGx9eFY0uvqcDUyE0fBpYV8c5P5HsiK/WCzsmcYJi+zKG6TU94pDvhfa3tv/3XMarD9dgOkgpo4ZR1OOEJfVBOaBOINpVgTHxZlPr3qkjC89EmgLJMyoC1RXVTQU5D+FQBsJVwa4bh6/Ucww7Z/pnEBSbxDkKlExfCiB5Mqg07CM1bKacds0OPgITtWvdMljyBiwA3LYNFrTYOSJDOqzjMz0CpSuM0hlWhEoqwPDeWH20F1/YQFp6a0NCEHJ+b3H+A0HyAGysZ2fz9eEJNzJYSZ5puD11Ydd8+czUtbiKwbLFlMgEeUb0pqgNDsj6T4UfDItY6PwYhfT98nCukDsjxtYEiUmDcxnOqpW/VYWfHajq0Zy9ckCtpfHCY3A6KUfoH0zdffz/99OJUWuseJNl5DeWVicmlf4jWnOS8xkYpAC7SBiJsKg7NFbQtzw5j3AFw/u//i99M//B3/xDrDFoQQPAtwkZ2rQiwVXRM8zDnfVEOvuERt04NN9dD63vcIxn/xngUGbFXeOYKjPSyOrYIB7Sqxv1MFQBZBGRjJY9H5VeLeFycqCQMYuNcnKL3boW1MxPca3ow7cXrODzUAbj43Epp4Wq/Yyv9lv2MQESlWKzkZnec1vMUgywOqs8S1YfZ+1qFXa2GDoDu+WH/1Jr4duMwP9ndrzgzbfN4ryDMKR++R4YFw7wWPPUgRCSwXiCZXeCowvFLrsyY/8b4Yg5QTBJT6zXxDOzm/Nhq7zav6b0wpcUog/moi+xDyagjUbHx1Q6Ym16DdgUQYCPUfd4P8cxV5pRrhrfe9S4ANbMJlBByAYV1jp2D6PjCc+6Qs5Dn0dhcRDkLRO0stoZnR+L7CloVmnLlRftZq6tLak4eUklhCGCTvbBBkxSGSX5u97NNJ/rl0gs2CMKSXHMFRC+PpdyMRh3cQ33hsd6ObIALEqqenbz3CHnXFta4NHIH2//7POdfqq1ubrir51Z66VhXeuYg3lbyCT0nU/T9e/P0JlQ15hazs6QgMkrCRM7yM6QwxQAThLZtpjKvkUZQlF7s2/tgx63ktJfIa3ZXIfvxX9QLWrdP5MqWcF54ZjQO+X0YI36EXGGLKJaY25t0m1skR85nu8M89zD4URJDrY7X6K8g1BSUZdtdYuVkboTsLGuenXs2b+MXq5K38eZHWa+vwbv5KdZhgNCmFEqz7JFJ9tM25P8swOAWa/gTciTPmH9KUYB0fCdQRc/1wydNd7hbdohjD8zC03MSeqXTOC16uO5hdNAEa6rX9Qoe1D5ktbm/1ylqfZ/Q/Ptcb8FwLO2Nba3p/u5BDh8j3/Tv/rX/JP39f/aP0zTyZgUQqrzdlPpJDxdnc5SuTL/1q78S3KmvvPJKFKzY415DcpFqbQGGesLcTttr3uIsj4+OMa5tNHqBkxUQ9P0f01ueVTh24rH07Gc+izfyaKzPj//0R+k1vq9evRznoo8CpAGigLPXLzP/hH55lidJIeOqAKKltJNufTaRWSUFbgzvqlGUAFJWYymfOX9T8IVarHQKh9AUwOX8zem0cjsDSOW182KSjOwHnUYF+U0ZrfNjnMLeS5evhINIuaWhEqlhjDV0n/s7ZIubNDNNVAdGc/2b+7cpk0NWeEdlU9mf1QHR/Hw9Q54tz8Z25Oxxij8e2TWIP8p8SXVDX7o0PZ82KE46R+OFOzzDOntIMSdd4yIYwPzdYZ1M/s2UC72PtubkBoLHMNCqA4b5qE4Nn08tG4wseoarDHMOS8GROCfkaYTScyTMNRCA9nFP0xTNy3etQhY6z+hP/23pNKNJ0cEyG8U1EhbpCuXcRnqflfw5febn65h0DyjNT3G/c/rQv7eUTtt1trJK2oVdeGxUcCLz4Nk0zwHhzWIMQP3Sj6J8Bi6yhdnrTDAcmvxubqj8mOaCyXu2zkQK5lSg26Qq4l/zWAbYrJchrj90YG9M+u7dk+TFnI/qrwUsAA/ICCHxJVz//eTWGdLrZ4HWsEoEcRY8CGYPkEMzZ3icYcrJtgfPSzf0Sv/yx2/QKi53bPHw34HDzqXACR5KMnImQ+DKgZrDgqGEC0ARsMrBlXtUACx0ybM5w3OIsusBKP7FL78Ikf1bhHbw0GKJ39oEaCOM1hGeYfhqUUXIKluB1Ypzm+Z9Vz1joY1iI3URJtixOp/+67/2tfR//skr6Qsv/fn0D/7o3yL4aAN2hyTpMDLcwXlP1IMcqRw+mwdfr6vPVHPvFPw+bikS8hpBxePGj8/d9QY2vSgWiOgJzTmP5qzkgxdzZJ6h+WPlZ8ci8NQq9N8+5t3q8OqZ3E+F9kXWW/ARFBc+MpOZwwYUynCYooDFfCfu0YdSMdxxzvCtxSE1LcCx1nC8N90iF7SG4yvI822Ow6rwKhgUEi5spEm0fbULv48Zhlm+tRRpBXkKrN5ofZoL9XzPEIUIcwCwVcC0z+j81UT4GqKt564fIuIhFJN5iSox6VUs0gvi+/AQ2pVJ+g2uE57QDYQ9ewIwH2BS7d74qp71VpFPAZMtwCiYZB3DeyEgdm8z7ljjAjgDHBnOLGA52C5KQ4MIrRZF423jSLlH3C/eS1DOdwjGmLMMIr1fK4TMa2GwaogUMF33VMy7/2ulCJW0hdA0Odc7jDh+Nxw/iBDQo2lh4RxrPY080gDw5EfOqF1J/BfQOK9SAYQOsyZHlVX6lD2zDHQKnXmJMUWPbLbJeM9G+hKI5ul9gFgAi8pkjh6Pb324mWCCi9a3nqc1nmWWB7sJgMV0zXI7ANnWYrqZ7xxr1NjjzU/cD4Q+VPj/Am8IVoB7QCgRC1Md0KfD5P93+YzI5CkiPdG9pwBLeuZRiKM3WtCRgSmHPeZfOiei54DQfGbatumWo7QQZB2e0C7G8wjz9zVC8c9B0WR1vnmbN0yVgHBeB0KUlwGKzhFefQ9ZfwV9spNw8RjAeZT12oeM2YFcdb0/XFilzSfKXk+8DgxGtJfryhs6S37gIGAOVsb009lbcIzegrTdCgoAF2Csg6YsQv8ePKWfObQn/ee/+pfSP/zn/zSdIcSNRyVmQ4+7EbYVDtIGuanmdh7fvyv95T//y1FP8E//8T8BaO5ir1FQi/PElC7TO9SPO0k1G6QWYnmO/u7o0zEZVOh5vhcqp1d+8Kehs/buP5L2ks720uc/H13GTEd4B67RN958O507+5HZTGnPkaPpvdMXmB94UXUSIcN19Mh7bbh5D9Xx1wkjW1l9+ODh6LJmlHKFFLUZwLEysRsP8gob+wKRyQ2MMimsIqokwDbSFTLHXOrM0pEjXWZtSBGnxzSD15ZTzIiOMsuGITxH5L77FcD2rsHf7gxoXSPD1iwPGjtGD2LohiKv7jk3nl/u8+Le8bQHA8k0iQE2sukKK+yPt8nDnYahZsM0niD5l6qLEDrbyS6LRlZy5TtgUNnrOLlfPAc6yzRAPZ56mEN3G9Xj+ZyPSrkUQFP5Jwgt4Xer5W+zL3zuVmdBfvY+3s9vP1/rNYyA1TS5mjonkA0aPvaOc9zK+4+K/xwdCrmpfOXeXO/hIHQrT0yd0Pu99qDPbHWyqzJtouZWMUCAm7tAKYRFUUoh8lE+vSxUUJiwKXvInewCMDxG1dmdDaiZOMCjWG+GM/pNYLYfK5Ngi04XcHp6KsCnk1e5LZ10J3IPHVoU7GfOnImuRP7N7g4CVUNpjsswgDQv5l74pXt7klB8F8JOst0hPawInw9On0mbCITXsMo6u0kI50HmIIpdJYRyu3iNwpPE80ZuRk24N49MRSQoc0P6nEWxm4+4jZhbn1ZfzIvCZpkWnCR2o+yWmKhL3KOD1l4LgIKoLMUaj81TQGxzPbLb3rCq4CqTO4ei51rY9mn8znL6O3/5y+kf/fH3mbuedAFbjJPoAAAgAElEQVRh0bMd17r0ugUgeD03alT6K9xjrALfQBF5YzaszRYILVZtWE+6/stz+v7YsKXAJQCqHlXRfRQk5F7kdb9USzDGwy0jfM/9Kmdm5LgKbPib62MIdJqK6/AWePwsjDHNQzouw/GOF+Utoa+f3YEQ1CN4AwOj5jC39m+RQtXi8/7VS+o8aKAIbCs1VSuKIIAyhyZCKQpS9lab4m96CtvPUPO1JgjNslR0lZ+pn/03yNidK4sPFAaVzN15cDwKsbBSS46qfxOUj6FYiGqGsnOOHa/K6jIVs47X3CLvEXlwks1z2xVCpE1ZUAFjUwlUZdBUCvVnDZEmUMocl5x5i/hcd0BxDb8r3ir3nNcXzLtv7jGcy97LVvndVCI5FOtXBaEtz4ZgtwGS68/2/pIAvVcvsimfeh3c6Oow95LKgW0qofiwNFncWxk0SyrNNQwiM78D7PG61f+eL43OBfO/CBmPsadPIFt6zP/gdbkjr3IGrlpIwyTgQAOEbqavHO9KT+/HOAJodbIOgtC3P7ydTl7l3MkcFiC0g847fEt2HhXisTO2EsXxtyYIDbB/H7D6/xcIjbXRE8R8SQI/Skhes3wGEDprdEb94GlmDvv0GA/QbEQPTRTvuZ72r7ZbUvaERi6dZkMxhu87Mc6aDVG4lxL0UcDfnx/ECOD6LBCeTzyhcQ/bcGaOgxnWcv4O/Lzc5wJAgD6MaR7HwhosKLBnAizcSbSNxZs50kWdASBpJ2BgjHEeJsy/gz1wES/pKbgifwZd0mnz+Q2junNiIdU7AAP0zQBI+DMUqf5HX/sP0h/+4R+lN+CalvxPD/s68r8XWbjJ/jGNpLdnIFreruPAgCs//e2/8RuA+lvpx3BCm1Iwy3e0V+aZTHnTadIvf+8dil2RlxM7x2keQdtUHDKTew+kf/47vxftJbcx3mNHj6dHjh2hAcp0ev7pp9PeyT3pCk1c/qd/8s8jnP7E8aPpMwDYDtZrcXkhPU6+57kL5wlFXwwDVt1xjcr5Rc8HctjirSVS35S//f0UxDKWBUCp9RzRfpT11hsYeaAI6nlpqZDdAQBZB2WqkYxNaQt5T+RKFkO3ArGgtitioJXSU4zQMGLVGXH9DFJrYVOksmnTFWO4GkpV96lL9RbWa7bkHJ/Zi4rctxMOWem3XEMg5hTe8BukL8wgJ9hSgWssdA7XvlEa1rHHJGie3efxOQTlOkgq8PZvPnO03i6eX8dTKf6qMV0pJ+PMl03va1FwXRiB5Aut3Y0qcA0dXHI/61xUmV4dTM30Oh1GoetKVNPPVNpBcMHWILTd4xKD9CKNr4eB0+Zn7vfeuiD1vc0ChXZB4DWqm7kCl6Bo4jCqQINwmwOmpaMVeYAs8RHc3bMoySOHD6cr9IcfRDlGSFdBr2XBNXUvayEKPB2P7cXMp7CQyVyJyr9YLQon7yYhdqtO7epiCMFe3H0s2tTcQvClqZTc1NMS+mLp3oZ77Tq93eV+k2ezg+p1SYPN2dJLYZLyJjsuCqsM8QbPSeaDtAOUgEQviVulVtWbiCyYtubwtjkXblTd43y+H7PTNANZFufIAVxiM9sj+5YCuGy3sEgKwL9nXes7QpmqIu3gAd0ICv/EaH965uiu9E9ffR/OMsIDWOQbJMTnMd/1WtYDWNd1mzRUPHcUFHlgBZjte4nf3bgCykhQ5yAYPql7x5FUDswwGBTdxdKtns8m12MYCOaBIgQEgtGTnftWXtkAKIJUBEQAL8fF+8ITq7cw5j5742Q9CM+rFrV15ry2zlpuL4U3VZBVT2gApQIwIq2gGCyRd+mTl7MUCr6A03qoo91kgP+Pg4RPYtw1QWiABL6tznb+o0qbLz0C8WzOYSTtO1cUW+l9FDnpBSiC1/erCAdQRFrvUVGO93SQas45il3McXT+FLTm+9hu7+bMFKEjUmEaQKcJWKosacqU5uvN/G/XLN7ns5hzqpWtl9lvFYneyzgr+edK3OzPFYS2y5LaKKEK0Gb4rAWQPU3F+K2fD0OweFMtEtmFPJH2qo/8P1vyGrZyefXemre5QC/lDShmBmyRKHBkv8wDkmbZS0EjWcGt5Oa2geRzy4XrdJw1OI4S6QPEmM5iWE4Qejm4euOoE67dTF8iJ/RT+yFlp7hFMDs3v5nePn07ncYTat6jbzUcP8XPglCp1/7fAqF1Xu63dvfIFdcxtv59EG158/2AbdMTGrrAs8i1nNdRu+Mh86YAH9OAtOii5TxGZAgPHETy5kuuI2OlFhJHLCF8l2z7ykbPrKP5LJYlad8yrd/1bhva7uUiz2AJfJ3isBMMYt0zFSFVxgLg6bXLEGv906VZwukYCZ4bPnsJPqhF2ioPMN51olbTFokAJpyVHrybo4zzIJGHPfy+l0KjUTK03l7pTN+lC945BmeWenjYNvFabeM3uiVFVIxH2MGJfg5P6N/6y381/eGf/El69f33mG9ibMoiDTYAYBeyeANPrj3XezCO1tBdK+4pnkeKnt/44gvpc5/9pfTd77xMK+sraRYgKSAxerhMrcUK3uOdeEU3iAraDnpYDyltOW/hhR0fGUdmr1McNwMV4DypIbTQ5LxushbDo5PQD11H3+mcoIWwQN5Q7jbz7DHCGdcOonZDgM4JeLhtonL8KJ5RQu/L3PPs1SvIHTlNBV6GnU0zAFjGGS3RDFUWrxkt9EtGDYus1GPmskfDDIEQ/6rz814rPnP3pvsKmVK9odmjd9cJVuW1f68Oq9AvGstFVtwr5/Qo5s+HY0JnSbmvBv1TdCDcBef2GvO1bxRwbRHWhZvp5I2ZtMy6adxbWGWziWhxzDXG4HZ1Pk3N0z7VC20euV7GmuPa1L/hBbXYNdIQcYSUXM1muk0F5PW5/Iw6tvJ81mer8i9S+crcVNabZg5+6P0AzVnfNFO7smOmhPx1Lt3evL8ndCuAct+T+XO+0L6wMegtAFH732NrifjVSTykQihyI7QKdIyxYF0m3TLpB0jq7sJqM4TYg2BYJ1yuEhaEDgMyVwA4Fmc40ba8ssuMeSRSStzA1a+XRy+oPKJuAL/NK3Hy/axtBG2H1Y0SugEJveDyMvkca7az5O8bjLF2ovGgKPgif4VVGMMK7eLwdaLc1wwBoNQXTNi1sImfXeQevFYmB0tmK1m33h8r7buhArlFruseONT6pJ0C9FpUMQAoloLnCgnOa+Y0hmdNCp6s+OQhlW5BSiVlrjlN7oZq0eVcSYWom4bDiEVpKKib0NEuhPwRrn2IJPWJsYH097/zTlqI1nJaarmS0rw116cZYo0wkIoCoSqoDEtMQJih2D0e7qigdd/agzhCKogqPMQhJgpiDeUTGxdvpp1tEBgCTTlbfS3oIPRCaX2aX+t4DF/6rAF8Y+NkT7rAUAtSUKFlV4pOIrdVi9f9WAGjQoRraW122ItbT7EUPl4x8FEeYAuEFoEWQcFyr+qZDc9jAVYtijLWJUh8uY7gMDyljevW49UCLVso8vpaNdQqcPNZFPBR8ex1C9DsNJxjKJ45dF9KHH8J2q6olFfJlVB3hLp4zlFoXwaDz3RbOk9bv172qvt6DSWqd2EYw2EZEOBzLHHWckHRvUKoKSaaoe3qZfBf/+5ahDEQlyjrXfaB79EoMFKgcI30BQGJKRemT+gF4BlCcBYhmBcnV6uHl7Lsv7i88sS1b/kC7hpIYey6D/Qkl71XBbIKa5g5NMdPWiWVoucmnsGzxrVXLUYEPNpe0j0jcrJf+TKvrxd5V9WgHlO7pOj1UYmOcu9D5hZSyNJlVxM+d515viK5usk0fHCs9zYgtJNwPACEnwUV03SW+NlHd9JHgFA9bD6Xhu51FPgUY9A0aBoHW4nuT+oJbf9snMGCMe/JoXP6nfo/IwiNM1T2vt55ZXOnHkSKsvSE6gWdQfBKQ2VLZL+giU+T9KwU9Fkdb1TJHEQLmKTFW7FiPrpDNUBJm/FxD8iOs05+NLP4BXgdfwXwv4e8/kXmWboni2ZGCa3ace4KZOzvAfyuL+s9Ze2Rp6cAQ2soq/04DXZCf9CHZ9W+7u4v5a/GzA4majd7ZgwnChmC6ftTHel9ojG2kNewEGQrxm9xPcnrHY/zMcAfnz40mf7WX/3rwef5kw9Pcl9b4lKwhddTbugVrq/eMAXIpVrCE9lNwWwHOnKesQbnJO/5DHmbLz71eET1rl6/mk5/eJqCGMAhKTw30Xfb0TeLCzTHYF77kQ232F8KQ4sVlTEnHjmOt5IiI+692UkrUDodvX7mcrpMMVInHtfotAfQUkbEGQgkmWWvMjy61NmUQJ3A316Er3SFFr5rGP9HTzySXnvzXZxBC4yXyJKRGL1ttpB0jyjtDE97tpX9RuDK+Y7iQb4rt2X2kOZyuhp9qnusJVPzFYun8W4Exdet44h9XwzkClS9hjjAluBh2POeQcC8xvKsHeJYr8Nww/aAUQ6SjiCzwSXmZppuih9Nw9rBvrSFcRR55qkht3x7msD4N4/fQmxd+FFcyBqIX8KhEv3c7Y501+CLKA1jCAaW4o1sVcCXxihVr1ZAXTshNQ3xppzOIjXXW3jPcI4hZ7IXlvQygT7vaVEzFg9yBspNYEpO6MFPPcu6Pdg69YZbes3aDutWAq35t4cB2/bFf9D1HHF9v9awNEVSGQg0oUqDJNhwlaHWmyw+4InDdP7MWfjOcgtON80gxRT2wh0EcG5y+BQCUmEM0nPdz61TYTeCsrX4aD8txM5dvJCee/4z6e1330URoARN9EdBmFZ8E0/npiEfVj/Ok1YaXswKPlSavR4ScwvZEPKNrrGRpOSJxXUjs2xWu2uFbEbhkiBqg7yhYAgCAI6kA2O705++9VMO++10YmSMCnXyd+aoVsMzuQIbgNffNjSWOxaQCnCD1+QVtUWdijGAHGGbSMouoYms/Nm4kdCfhVQfwKULfrbjh3YRHkIgkMbQQ/jpyNFH0j949e00RzCpz9Z0CPtVtFanz22QSHCnmjP/0/EjDKKNovOhxV/aAeqRcKLCg0r8LKxXWw+aqG/CMolw2cotCLQo+JgrQ+rM9Xbur0cqKs4FhDxDVOIRJloj1NNHAr4C2ApJC4pUQtvxAkj4a56qQipCONxju0CTbw9J0FMUmpLY+9J82BqugCMTqmMv89+GIRE9wUXgVSDlYQ7GgAJuA1wZai9nLebDMYewvOv1DCFQCpPudy7bBcM93qPmmQxBbgQBKxnhMEBnLCWAjAZBccT/pK0axgJ3/9uHet285JhbXtQY4U0WNEkGfhDKsFlCcau8dxTQ+iHhM70/FoXoxXccCh1Bv+coPMsKxCKAAvQVUFkNiqZBWgVb/gyVuvzbh4LUIy5rhGOzK9qJgwdZX4sJB9Ops+eiyl9/904MJXkGK6VSvZ736NQD5FkrPHiViiSPLbKqskDnu0XT4t/LerVAfTE4sicue5h9LRRNGDoZejsi39PL8w5jVMnD6LwKAud4q4VJwRQSojfzuFrBvaGHnQsN8D0s6Od89cW9yAnlnRfZQ4LQ7RhDk4Tgv3x8W3oSt9kAXlHzEqcXt6d3z95JZ6+ZM8hVDT1zrWus2RR7ldrYAhRzSDsMpcaeqT+7Z9wroVTb1MNW+/KePVgEd8s4cz64xifhCb3Xk5RvbK6eled6Q7MusiKauWW+lP07ycHUuJsibL3seGM9lUN4IJmrXciBnXzHeXVvIneX2DPRMcmQp5RNYaQ40Lom92qfOi7zTXtYyyFk1ZcJxX8dntYhZMpNwMN5ZA51Q9nbCDacxoim7C0ommatUgaQSAl1He+jMLIfWXeQgqNHGP9ePIlD7h/kWXd0v4IbFID50/lb6W3C93c4uzu5n97cDqrpeZLYZdIhbXLWutB//UzK4/vGqQn4ejr53lvpt//dNyl8Yg/h0DAkv4JDo2cnBYS2ZCS0HkVIOjs43/OMXfp/q+jv8LdlvaaC9pXZ9JXnnkqP7t6FjMAbT7vID+mmp0x9/pGjaWHqeroCGf7CEuw0XGfJVpGMzLOh/IgoBR7WRXlq+bty4QhV88rlK0QKnPQ4dz67xl5Zg+B8LZGHCqiyJ04jD8Oac6CjYR95pCcI7/+IQikjEQt4a5f5gO+NkK8ySYdVKbyMnMfQO9m4dU9GpiK/V9q9GqkL+aWsjz1x19tZd0ZLdpU/tGobauSLvWeESXaATtIEdY4dmdiVzmDsr7EeY7YwhR/WdIgD1J7MTs+l969MpZ9RXKdE6EAWmIJnQZ2FzO4XmW/mSM2I/chc9JEeFgw14Syz5iN7byvwrEW52YDLYfDIL7VGpsjsKi9bcsydVeRc1CyUqvkKOmtaQpXl1aFQPapVttd/vVdttBJzVuRJ/Hy/cPy9x++ux6r971v93hRoVQlkwfFxoNv+3k9y/XrNZru77rCIBVqEvrA2Oqgc30s4/gBAb4XEZ61SLbhoA4ggsPpPL5DeuV68dHoc5Qe9iQdUYdYlca4hWCZ/HMV7kSrgKXJSBijm6KAw5SxhCiNv5r+scFjvGBb0wOlUK8UtvWwyQ+SZzgZvhBablgMKKYhjsSTNydE9bvcDLXHD1hH2Z6662PT7aOu1nb+reO0xu6xbHlfmormJeGE+M4EL/85iCNJb5L7eASRO2sMXSTgPJYZggf2P0rJXfaZ/CbAWVbMCRHNlDGGY1mBFfmf04R3i+Q/ugkfx5pV0/OBu6DR2QHp/LUJKO/pH0j/+/k/SshX3hL4MiRKUZ30NfWfSaL9q/kiAUCvyIgdHMCq4LJs8+G1ic4TCs1uD1X8KaGkpdGRlT1HeP5lWBuXK5MuC4K0EUFrcWmImw8cB8z7MY1AKoQgEmobRHKt7zjmI3FtMTHPEgmWgYN1a8BZCShjlOAqYrIpKQOM4aq5R3d8tL1lY4/mZwvNWQjbNcInPo8evknA3la/AXg9gGdIDj0W70m6esupdDhCGcNJnEpYr5yQXFuG/MVcUb/4gZ8Lkf0Pt7uOYhwCxCC5z6/D4jfAZC0AMwa+oxOWn4wzI66dHOnPC5pzgyIUNL8PdBhT17CoIg22igNMQhvFztqZlp1i2YIHzq1fRZhPX4Dd1XuygpBFnrtmHH31EOBVQhwdWz3UvQMMCwyrwavgoeyfy9avgzcqu7MOyVJFzpTFYlF8FaHl9nY4KgvIsV49hFqZFgbYunAvrlAMjzI2cn7JRqKT1SOrxzDs7AzSTaeyelr3rpt/w3PxdD98Ac6KMm2YurhrNUEVxu3Gqsn/56HaAh8+eDanZha70wfkMQk2VEUwieeKeM9xyWSMno62yrz4ul+P8FhBai9QeuAnbXmwHpN6pekLrWbnf9dr3c6yHJiPy8K5j2/lxXwrcSZmC7F1wIQhdMOwonLJzEu8RhE4QydmJQ0KzMQwkc0EjJC95vPIgF0kUSbPl0Oq4csoOKQAQw38VT+VX0DMdOBsukq+pfNlJl6RZZP1JQNlVckHxGaY5KsL1vA6StjGMNeEYpVla4V/qmuAa7U4vDNFLXMNFRwUPd4mx/ZAipJPI7BWAyHEKZfeRf2nalrRPRht6oYIyaDG3OIdHk7acPOcJaH+++NznCKVfSr/7R38STUqm6MCj58/e8YLwbYCZDoxy2RPMd7egdzsAUseB7BmL6IXbyPMlwLJ0YZuE249O7uY6C3jqrFrXqEKmMI/9nNFpdE0HclaZ3Q2ArdEJ80mV02D0oINCXZjIG0V6AibBP/VZ2WvHPMiPa255Bj6hqbJnzehAkf2xWwWMIZuUn8rxzFZgJMAc0ROPPRVy5/1Tp8KANeXAWyuzbzP/sdRheKlgcpV2ZiUxFSvrpHCmKLuLLGjuy/b9HQBvy11jigNYYxE9T3ekW3idR1nrTTDIDf42APbYDUtCH1HRPiOs5gxTv/HOpQvmT3BN5CSKeoA9vg8vtjUd13EGrbvHlelGATVKI/KXOTv93a+IEiJndbjFmXP3iy2CvzO/R6EmC4G6uSUNii6u5zQAe8FuFXyGLg59fre5R52TmhNbdeFWRmXb/D28MKk1mCKAfx5h9O/zvc1FV/iam7Wox4QNKwn9BBt6zO4jHHyFxk68ndJdBFM/wn4noFNKisvXrsXBd6MKQDvM9/Cs4IGZwquynY2yrgLA2jP381aY9OQ4BkIqicr+SevDnDQBrDFtDrdWVnBnSgjugrnotmaMg5U7InR4UMMTli34PgRLTxAwGzql1Wh0XsIbBHmvIeBtdktSLKMBd3HdPtvRIaA7sZrBA+kw3tJzN+YACoyNcWygtPV+LACWl62Qc/NGeJCNz3jHsIh7maBVQgT7sXa7kRj9XHcngu/ZR4+RAjDNxl7mgPdEyHWCzk2vfXQjnZ5dT3/w07fJb7KSP5PaWxjhU0S7SEWICDei/kWIqBX0UJTF81+NBwuzukgzWJM83dAxIaoIeevl1MsYn/LQ5crGTLBr3hUHSg+eOS+8SUqs6LeOALFgTbAoh55fplyE50BALggVdCOINwA2iqgIWHvgGKPGQ+QJUwUexV5a5QpKxx/PkC3noL8ooaMKl6vFGQfN/wXAuZtG0MoP5Sq1E4xzd09CO5/JhGBbf1UL3Ffrga5/qxRodc4ESmHoWCym147PmIJimGcFb7keJVvZrkSlu3sJzxnPHWM2rOl+4VOjCPdhNpi5dkvkOUqHI6BaYX+HccA+9j4KtlrcVJ8gg8C7jQgqAA+vcRGOtV1neIL53mGlDfewcnSGc+heNoxlfupOzsMYFbuyVcyhjC30kKTcc94EkffOngUJpZpTyrAKNvWqRY6ZvlTPc+6HlOfT8fEUrn2c7/xETUu+3uMeYRs7xG/2GP8/aL4b/3qu17iGeYDLMnaEoZIVME33eG8Oo0VuK/eLPFJ+tshFCqd55uU68xy9kLjGeO9m+sLRnvTYHnMODfmR+7nYmd45u57OXNUjBc+k0RmebYH7zDOfRmpiL8dJ9Vm2Vp9V8TxI+d4zFw+wmGpqSdMT+iAvf/uu11NmHaJdrzIdDvLZbwu6WPdhO+MxN9M41uZMxcgxhnhOAc8EVDYCVbmXPb7Wta3ywyJeSeWXHZPy8JXDfjcNirujiT0sKEE+HSQE/6sjXelZ9MsM++8SZ+EIUak9gzQL4fz8EKqsD3EYXELmzhk5ZSy7AWBHGe8gAhdcmqa5/xwgYIJD+MggoINBrODlNHf/DN6Dkytcm05YgpVjUKLJKd3Ps/Qhn2YAnqN2FkKXzBLGvU4e4d6JkXR492h65tgTaW7qarpw8Xo6c+FcukSUrhewOIqMnaKDHnw/RD14br6dC8+NvdyVeUt42aDKz9R1eCrVg3JgG2Gcc3zsMblnNTdNe4iZY/waSetSPaFbNHiVZ6umwAksAb/rdHVSF+r9CGBjvnI5YwUVBg2VYXrTLDRopdCSaF7nRrCl8P5wdJR0oRx9yCdNk861VQch7EO3Rs0IQG0nAG7fnn2RrnPh6qWo/5C/O4xkdQKXCKOrhPDVHZHmJTe0crrN+Gye+erZqwG7e/YufwwQCiF/p1X5zMMwaynQnbeZB52OumREoLBNGLjMmiuDLVRahGlh8RYFa+jjYQzMRyf34/y6RtQxpxsFkBQ8xvHNkc1qwFZZFU4B5i3S5ap3NsB31l9ZR2UwXrsCNvVJ1i9ZN3k+qnFQr1WN79CIbXLEYcW16t+9T8tDXGYpj+WTgdB2obCVB7OpGNvf//P8vtV1trxf46JmlgxwWLQOtejMJRlgw7947DhcoDcDsJlvpdId4DAukasjYDGHdAkQY6HRdvrOm+xriH0WILOuwKqbO5Y5suoCxkTGlxu3jCEgpInecpJiDkbBhK+rdKy0NxcjcJnEwtYyZnrkbhahn120i44JE9BbnLlwAQLatdwWTiCFYOuVfJ6x9OKFihB7FByRBsBB68EiNoKxTv96GQJkvPvSE8fhU7sATQM0GuTMbCM0fZHuFAsA6H6srBWKSXZAC9UHx8txQgOTVjgSKrh06RzcpwNpP55fk/jvkDTfC0h37JNwkJqjs4p19tt/8t10kw4e56cpSiFE5FnQN7BJ6N78FwGoAN3Dn6kdGDfA380oBURYaoZU2PgaASayTzCG7QiIYTzNH1y8ltbROHcsLMi7O1MuhcDyD0VB8OBSUWxwjzsWbpS+6/YkN4GeHP8IUa1w8M2HlbTahG67QAk3+vUMIIH9XCj1kibQyXpMEi7yEN2kK4XeMYmw9SRErqkecsYs4a4GQmQTNYRUtRCjo0Qk5d/lA61h6brHawGOO6uGLNxS2ZeTr3s/ZX2/M1UPfwBIZ8tcoBIyjrCT4EuhZCGSCe3ubKbViv9VQj5Ltn8zPaGE0f2M5P2DrNUYOYoH9kymKxBJX6RgQAoRob0A1GeTNcKc5sg/Kp06ai5SCEYBZgGkYQgYJQgglj2uvuac9cMNuEbkYkA+XM6Ans0ZOXxRviq//XR3sZGD45/mfUtyfOrVD5mXvan1PiGi3TtqqGLVBz2TK2fudZAra+xIfVTm3eOtbrWIgjF145ldIQ+rlVpQUk2yQZL3aG32UNelrpupGgEweY+jV3HgtwX8aErm9TVUKN2Qe2+dOdLjK1Ot4XXHOcDr5pUuI9Om8YQ55xrAQ123KG7oTUfHSPUBrGzw+Wnadn5EX+Dz0/pLgbVcQ2+WXii9f+F/LbohQGjbRmpXQs2X2w2eGIZGmPupNRUZ1DbBay2Ful84/mG6Q2Mgg9AM7j1uAiejN87RMODKIsFZHnIOOZdLEbOA7mTORgAAowC/ToG/SlEvn6FbCl4WmE+D4zlPNptuDwKhKn0B8KeoZP+LgNDj/M5Up3NG4VijcULrM6zlW7MbEMnTK57RXGfBtnHPRwETzxKVu8N7VwG/A8qUbVDaQLM0zTVfx/s/TdGq+YCLGnMBjsj9tUsSRpmtlftwsAxqVEJbZNGLhqXDXgPV2oziUWiXvva5r6Tzp15P1y7bpGUznSToHHYAACAASURBVEcPnINy6cWnTqS9pKC9SevLQZwV86SbnT53PvXDAXqVegZboA5LGG/KWNRRcI5xbOxEp/5Xf/M/Tf/D//L3SBHgd6KNTz56Ir35wUlkPLLRcUYxVnd2vCAfd8I8skD4fyMiUcwRlA7u6z50S3hgIzdRfWsaiQBTwhN2vST5Gm9GtZhsz7h6WPoluUszoFKG5/CzDo5w4ARAFeDmKFfe2EVnhOzJIGqHcgmZMsoz76Zj1M/ee4+1kEFbLZbz34fJcXUneK8ZdJf1Ju17tP6eC0l5/iK/vGuVPzpQzNU1ncYI7CoRWnHKKPpOrLJACgRtcdiL0ESGMwNjn1aeXdaIgCOW8B4ri4fwlspusEJRWxRtmL9c5E6ri1vLkMpnL8bnu4pMDFXadt7r79UMbcqCpmmazdU8n9lgqL82fle2NoRF6/yXvzeu0HpXltG3fzEQ2hRMVeA8SFk+SLA9SAA98LXGIPQ2jGEVTlGNbqW8gLOXxRuzInBtkaq9EQ5pDn0bYl/CCurmIF2+fiO6pXSg3Ky6s6eq4NE8v+zRkqYo0y7pPMl9wHPehUVLKqE8udmtbS6QSk1qH13jvicW2s/rYQUE9bCxRuALNSG8F+tzQ/JvBKetrIInkw1mb9gRNt7gUB8K/wbhTnrxIoQMm2j929FigwFJIGt7v9nZm9yLFHys88+f2J/OAEJvRytP+EFJIxij8s78AbstHcCiniDUfuMGHRpGhoJjVM/x8CBJ0oBE39cP0X0nh2VyYpQ5nU6bfUPpD7/3RrowQ4ifHJR1OnV4qJA2AL1tCC1DolwbL6kE5mPjYzwTYJpnCm5ECsAsTjJ53Bl0jpQTvm5qwgBz89yJR9OBQ4fT//Xdl9NFaLPMwTS+0wQVVv+GJ5T5HAcEKlQMxdv9qaX0uX6fxVtQjPSRX3sd75lh725zQs1gNA0BkTPG5zvsF47gWojwcQ6hGxCVF9Mk8ht02tpFrs4CnSEEyz3ys7FXDHMEqTLXjZxT1i+8gHw16T1CGMU5bYA6NakCztAJgxHgCeIiabz8Xc+5zA3165OC0dY544NRGe7+VPpyqfAk8zfzjR2rnS30WGaeSoQzkQRFmyDUPOVo12ZkQJCKsN8peTYKVMOkG6B/CetedgQL6gYQ2uvFyx7rxWdtcetXzRtqdieJeVKQqlDiDnl8/h6hdPNU2Y+yPuQTpOY3euCPKB4U3xiGm1ykglO5Sp3LZneqZh5qvk+mHPM+5hL2GJpiP0ZxneKaszTDM9zSe8DtApyHh8AC3+yB38CgaYX49cw49mLpN0FXSISWZyB7cPQm+x3REK/laCKP2vkSULleKGXkVoBxgVcIcCqx5UJGSbknTL0Jamv3FOk345R/q1irN0M9Jbgy1OwIvU54Q3mmmnLXlN8/796qyiz2alPruIZF4TX3bX2fn9Pr/ot8CUJ1cMURcU87n64L66Z3c5g0DOXiNClJCyUnMYCB4AjgM4r3cByZ0NdpgSkeQHLQF5iMeXlCkTE28qxyPMPb+3tCBTkj7LUvAGq/PtKZdvP2q4DQt/EaUgsW52kN5LbA38QLKwjoc/wyR9HUPjyZjxKWvS3lG/d+hPPUhzf72lpXemt5I72vMeVY8LRKuWSiUx/y86l9u0khw/hFV2hASBa+nXts4z1CDbeaHXO6eNZj+ybS17/wtXT2/degX8KZgi569/y1dBruyd/4GhyeAL9hHA0KwnmdLzC3vP3e6XQNL9x16iO24Wi4TsGR8voO6CuiU1x3HSOsj2r4q+o2xinvqhG/MQzFLozXCRq1LHEW5RDdt2cPFEvXIgVNTuUpjPlZAOYizh9CjtHi2jQeZdMiXKZjpJ3N0BnItIHteAd16KzgSLBGw7QhI5ABirmeQDSaRxQOTL2byuPqdYtaBwsFmZdbZcNnXe4kGWHi3BvFUmaj++UKN51Ih8Y8wND37YQs/hYYIYCjBqMsLfdArIaRVc95Ma6bEa2ccEOKg582hYB58kz3Wh/CfjRfdBvgfGFdAze7uMbIn9UZdoHIlNcaRq+vs1+mN+hM55xFEVU5eC0Z84ucqvt/5pPKhAfdtf0a7fKxISP/vwOhdSNsJaxrCf8neaj6cE3512k+iPkPVqMhGVXsPX0Sa7ORuaj0HbvtxoDnSnJbk64FLvLEaTVHyFfAaV5nWJ8q3gyAIrEa6RfrHS5PiwLK3RWO5vCExZG3htapIXdd+W52wzcWJxhCqR2JZvHe5GIKLT4po/BScnD20+/e/vB+zhSBbYzJEKQHz6ISE9CloFohl3UGL65J7MTL4Wob4MAbklpLz+8GPN24no4fPwLAxMr23oCOIQ7+DGDwAi3QurhG7hs8S6EWXk6tUd5nBxeLtUbgRHWePqCF2HffPpneuzpDyzY+Q/cJwTKRLTyrcITyTFqRy0tknRJK0br14FQ+slqEJCAZwkgwP2UVENRj3oDFRPz+pV/+MtbfaHr55e+mq1MUkY2PpKt42gyQO6EBajzKggNpOQQPUt4AgHfx3gXyAaOVJADafFSVeR9xzGGe9yYUIddpeWeIQ7L26LQkaTNCbhcViTtNuWAOZvX+hfBnHRH0zvUIubXT5AhrGxti8tkibF2q/LuZ0wXm/gaAWcBecx8N8TRzEau3q13xhxVo2MmHLB61mkQetENq0E/wdb/IQcxZbNfcVcT5cy/oyTUlJbS6e1UPg0JRondmXeaHyN8rOT9RHc97RjCYhvmMRUodzM8N5v0aHha9BMG9ytRZKKT3O1JOytrVM9QEZk2vaLvxKuwa0OCSdNkCCRSEOaEW8qwgjG/Br6jXv4c514BYNfSmUon2lxk8bClEPcuCUOZjiPdPogCGGPcIXteFNfYQIPwjFOGSvIKCqTjuKo8cWoy83kKfFLLM/6rH4SEe66ogjchEbhb/ReZzREfyPnB0grjgO2Y9wEtxf+mAgrosnsx3SSmUuYO9UgA700XK/hUkuRhxzzA+MsAyn0wwEWMvYLCZ7/kwj3uV2036rCYIrYZE+z5vicoY/f2/HtRRKUCoHq5sp/kw2ROqbcLTjSDru9mbUyDwOaIWEWItM206wzAgdALQOAgvjl5w8+SVn/OEj2tO6F0Q+rBzt5mO4DX/C4N96XP9FPsRLr0C5dJr9P/8CbLxhgZthz5vu/np4wDUka85zd7pImVK3tIeqsMnEIGfoj/4AjL7XbghL2tgeE5jL+X0LH/eCSXPi48f4twZlZIZhdxXdMIqLPuDQxiGyOtNwv+LC3Q3AtiMQ3D/lRe/nD58+0d08NOQJiR/dSFduzmffu0rnyWNAy8btH2TANsRnBHXoD5iOIT2x2jneTP99GfvAYRhYpiaB4xC76cxhPxc4/rzm+Q0M7PjMmUArm9vzKVPH9pPgRzRJ5w9+9AptwBaRhgvENUblYQ9OhVtpp9duEy0guiLxa/ReQKASwOV0ZGdPAsRO7zCH5ynqxJeXxfXtDSvowdUvmG5QddIA6ptIi1gNYXOGovNcFZIqZdDz5scimy65m53FV9o+CqvIuzO/a2B6GFT7QaUX7qEXoQL2a5EGgmmZHmvmZXFkD017vlAr314aYseiRXMaQIdce4cTy7S7LA2hTMvLVu/bYN5bQ29vwcP6VMnTqTvvvEW+0idTNEb82E3tyXrBArobOKllkf2zwhIHxaN+ASq6BO/pU0+//sBoX8WJN0CmbqTG96gppCMRXBxy3u0IKLYwbw3SPRsubmBlbjG4cQFGVZy5clSkkn0a55RlFHE7uB1gGBUXxblGTxYKLaoONOrFLLefDdN3FxtrAIx3Bnbzc8aAlaBAB4VQnoqDUfoRZMCY9locOS26JlDGXLQYA/B8gLE4NXRIzWCtbmOO35ZDyWpA5L52llphN69U7NTMScTQ+Pp4qXrdL/gWdnEm2uIhtsUVyH1nhvrTPuo7p+cGIr8OdszLgG6T5KkfQchaEK61ZDO2ZDtv5DkI6QC9A6NEH6epwhrPv30FHlEAMtr5MFuA1A8+9ijUQRw+QoEwrY7JP+sG+EyvAMhRr7eTcD+bQGylXxRGICXM6xWPYfQM3GQtTS1OH1GsfMLn34uPMbvn/oQ4nd60BqC5bn3wDMpVdCmoVCVtvlHeg8Na5uIHgZBRzqyC7osXrdF2LKk8uFRFCgOErokPYPUgxsA0A8u21qScCb7w0It0y2EAOa9jjA3Wp3XGFfWcFngynm5WdIozBUdJ01AAbZIKoNh64NUZ5/88DSpHKuxH8yj1OquRS81ZzBgQynOqdRB4aEsAiNC0np0ZCZwT1cho9eqhFzCi9cQbPWkPyi6kOFK9uYFwTNzKzi0ACnoNFSQeHql9nK9NCbMTdb7HHtVb3tJJxAeScq+jxSFPoTnoHsGpfP+RTgEBZwoiVyVyZ4v4xTsZ+CTFYBfzWeoIPSe3KLynM6T526H7QIZazRi4PpL/GwCvvp5k3WuqQ7RlckzFR7m7F3dyqgNfkhe62VQI7zzAIbFbubbwNsK55pW6xCC41nlBtGpRPYGATzgvHXNcv0Yd5sntCmBS7Yla5u93rGWGhVygXoNf3R9or883hnbQAZgzLAw/LUFKOZQYAaUOY0gg2k9ZVlcuUMzWM3+5OKliRy3UpHuOoRK9jP5wvk+5SZFlt5PizQBaKxlBbENvNYEoVUux7xVe73syfvd40Eg1KeU1/KuXZap+cxDrCDUfFspmqbIaQxeBueGe8vqsBM5a//4MYCoa4doi7SGecCNBUO3SipOnJstquNbOolrbocy6ymu9euETR/F2L2FJXGKQtAfQXnwPl6tq4AF0zoiSm5Pc9ZHTtgc7rVxhou/QlvWDfJKKfjEu34dvbAu/YEEsMoSAJasBnrKx6GBegTvpgbEdvJFjcitgRo3yRnkIGDAD0ce8034sPEt4AndlX79q19PZ97+MfoHjyzeyRuLm+mHP3oz/epXP5ceObKHPE/aQ9KJyBSvfXsPRPrUJTrA7SREb2fAWXrFf3Tyg6g/2LXvcHr35Iekr42kP/rhnzJnRBTxnvZwNo7sI9dSmiF0yvAgtQgXzgJ8ScnB0SB/9lJ4VolWYbDOI6evUkcgU8Py2kIAsi6KfN23Ev8vYBj3cI/ryFjzSFcohhqD/UUZ1YPcWiKyFZmogkx1jLo2ClEtqkLfRzQrF14KXoNtRoOrOAUqbZ+0fK09qT5hfAFUkTFdtmO20xv7qh+nhalkN8m3zfn5WW7XvdD8N85E8bYql9xjzkGYli53nE3TngSoHohoNRB54n14x4NukL/tQeY9fuzR9GPme4V9eZ2124jIjDjFlDQLa+OEt47RJwePGZZv/bW15/9+Z/XP+ve2UQBCn3k2S7iQTNnCb//y1frXu49/913tnwgBV4Rd9hqUyzcuvNVnIqzqZwOo3TsKX2tW+zY9THfwmujtM28iQlmGKljYHOLOoVC9iHqzgh/MoiGTemOMVl1md71rHfRADQ9HVPjp+pfkOfJKrELTe8QGk/oHwFM9JfsJRy9Krgvw1Jui1y1Is9l8emd7EVj9CMQRLPNdWIBTWKFW8xkW1YIUQI3bZ5cwiRWGVi87ljXA4+ptBBdgoVPBMk0XJLaxBNTbo5CJXBzGNIJ1vbc/pb/y576EkJoPZWco/ALV/Ht20bUCQDa570D6Hr19hwg5vPRLL6bde3dTyHA+/cErPyJE1Zcuzy0HsT2wOD1DYdKj+w+li3SzWAbADUsJxcH/iHD/KCF3w/4WhZgGbrGL0Q+VbS9W8gL3zSrX/tgodvJWD+0/kB47fiJCNT98/Q0I7zUWtKjX016q3JcANEtS+1ierWJ2C7AXzGkcMO+Aa9jGbCdhrMf32xGLnBo+dw5A1L2Dzk2sh00GHjm8N1rQ/ej9s+nkzCKeM0Is3GsWK+CWnIt4HyZH6JiFhxbjOnLtFMR3uO8m62wb1j4O/BrPZg7xKgLxDi4qW1c+cfxRckEX0iW48+zGsUCV4xreBdM8TFy7ZcxYS5v7BdgoIaGaG9n0PoU3tICv4sDK+4XP5vad9x6CrYy7+HwRgHG9clYDgALWvEINV1nlLs2RUQPTJXpocbuE969PGhe9xO579lgUb+hhVCFKhcLrY3ibxthrQxgTdwjV/fjd91MHZ0lgpWJUGeiZyiIyRwME/81ndDlVFp5BbxK5ryVioKFfvacqBlNb9Jp3se7xjHrdMaa2sZaOy5B9sxKzVoOa993qC+1clDm0AYSGRB/UX3tRVM9hqPX47IS/Njmbb9My7xTnaVnFljkkSBshJ5V5UY64Fp2RK63RKQVNlilNIH0/4dw0ph8kwCtwr+9pB2aBRQXT4fnMX0YbFEybhFEds5ROm/wtwvxSxPF7L/nu5uFt0E1NEOUq5RrvraT5x0fYPv6t9mE0rNDbXLZspatRaVbKm+ZurutSr12bRFQDrnlPlXBOj7h7hQxCbcAAwTvyVL5Kq9KncHOaS3gnkIWeYrxNrNtevJaTcHpaaLEAfpsHGc4SHl4kSd8OVJk1JKdr5K5rTo8pHjmmEOkAPCNZienTgNCv06Od3ZHeo73ij8iR+Ah/x5yUdX4M72g9h5H17FD4Wyftk/V0d5K/u99cf+T6Wc7NWhigrqPRnyixibVxDlwlO52FJ15wi4zR0WHalgaljCDBQGI0gvV+7vDu9B++8BwOBmQwtQDm469xlr7z/VfTb/36r0EID9UftQAaoVfhlJ4lrWacHGvluU6CSxcupqOPPpp2EfXSaP3RD3+UVgGRuyns+Rf/+t9E3qdV6EN4WW27GQWNjM2z4DNHQxJO9l4o3MLgZVz7aWH9xkcX0s+uEj0hD3K7xUl6fnESWXRllzULDyfw+k4vw0LDuVsEfPpVe5Mb5dSBMkT3w3mcI7nIMBvukW7VqAQ3ilObf+Q0p9yGOZhT1ONxjkrKEj97hj3jvaQcqcSUXaPktJoOtMTzLGqYF+dB3ZdVbucuTZwx1kiKw5o3HulG3LkZnq8nK58fnCDs2UHO421wwZPHjhGZwanCc71x8lR6AsfPt2nxvdpF6x1ev23OThiVRpmycfuwr4c5Kpqfbxlabc6/Zh1Dljf3A7IPG01+fQvZAU/oM8/fVxLpeYoPqkwfco/A2fexkO952PJL+6NkY7898+LufWPTZHQbOUEtIWyepgoiwK6CJFtDenKCQ03uySxRCsVPBrkBTItREQGy8LTlIpiw4EPo5Z7a8le67Ao+PTMmVGeBJTGrFadWGlpQoLSxes9hEn4BSI2jtHdYoccGXyDHcJz8F0O+5kVadXeTEPTk5K7IWd1JntuCPIdYYXJ/2Z9+klCBYFRqiQE25OziTIxxnsT0G7TOlCvTEPEAwmkUqod95Bj9Jr3jZ7nXNu6xa5KOTlxnfp5EaMIXCpOJ8eHInz07t5K+/drpdINCoyk6cnRj2R/cPUFP4QMIlwW6TF0mD2gHHlkqkbFqZ5dmIj9l58gEoegNfl9CmOHhBDR3Y43686bVpmGVIqDIdTEv9onjT6RPPfYkpMfX0zdeeTmt2vc4Kuddb1MWqCyFrWAOiqCbWLEWDuiNc14NWVL8CrUF7VB3jaVz12cZ325CQABlPL2z5BF17wCIXroWwkaA1UflwM6h0fTa+xfoTkPlseAJ4HqN8NIiQLQLhTAO7ZSFYdPzJHzrOYl1A8UjIPWaWkiit9y0itvMm12cotKQZxtmnWbgy5RzUnCyQHqFXHzmbG0AQsOU4n8KqEoXpCETJOoqodJxIwyfcugzSX4Gr1FkVc7cVgq//Sg2z1IFpZEor3dWz79eTfZ7Lx5eQagGm/Rk4bExfYL3TiB0pSGLNBGFZDlhitIxPMFjCkz2oApjxrZ+rL/gTe9ycPdxrR3MW4T78WibX60m9/jEySxGac0RDW+laSfmTZvnF0UGeTytcHcYhfkZ9JTPUrihEPA9/i1ahaqoVECMy8K3HDbng5Hoz4Nx/zCC9MgyRutQJ5jjQ5yfg4b5Iy+0I53FC3oBL5BdhSjxCUnUAShwX0ebR7ztgtCQMSqXkAhZ9jwMZD7s9ZZyih189+uetS+oJrwiJcRuhMbiKR/z9g6UZi+5bBgP28gH7+T5OhZuRN7knn1HJRrA+DuDTMQXFfjs51cmD3qOCkKbe9P9XxVmBWXtiqw+4/08oSGLGyC0KkHTKgShpLNjnLNOyIsZ9sOMINRVKspIj6L8mQcJU++lcl0jwp7xN6lcn4ZGyWKtoG03zYrBdVkYw/s92nIQmwahk0Kva2QVg6iP8PcnyNlXNvx0dpl8TnKj8WrWdI0wzGKnuP9y3qbRrw4MIA09OyPtJp1EB8c1HRABKvJ3VknVM6VnVOM452ZHZCH0YPGUBrjN73X+d+BVew6v6V947lNpHvl/9OihAGvnLl5KP37tjfT0k4+lZz71ZDRlkU9Xmaa372fvvR/92+Xc7MYAv4lBZhekAZwOPX0DpCbBv0te5+/9qz+Ipi/mcBrRWwK07qNodYa8TjsGCmp3ch05rseInEzhnRWU2sxlEZn++lUYZpRHwQxRs9sybaEd6EYt1EL+snuD+aKXhiwam+agho4vkbZ1jWuZYkoaTiWZD4MZWeB71UHVAK7pYSEbdU4x7/GassHIS2CPjAtsQuNXprQibYNaB2ng6j4N3FGN/dARrnKOaE1Q7GSqkzn17n0xyP1AqPLegi735hhg/5nDh9IR9Nq3XnsN2QqPK7r7+sIqRW0WItpAJHtBI5pxj5Ro1wb595ZxV5xtnyTlcesr3f/6f1ZAWq78csdhyOoD/AXYqo9XD9C96LMpt1og0APQhlC12PzyWLVeK5e6m11RBG75bAibcqDiUOWjFVaLmsw8EgVPPdyt+4ee0dos9Y3FmtWzFbQvfKYHS1lrJUBPeN6soLTdb6MgJIpDRI+Z0kZBoGfN0F+Qd/P+IM9mc1hV6DEyVBb2TkgOiwnMT8ILyybcNz5O3EQuNzxqkoMjsKQ4ugEQ240lanjUMKN5M9cIjVgEJIAyvBw8doxx2eIawNMOrinZbxe8c30kZE6MDaWzbNDvnqX6UdDNAMZx5R+kPd3wxmz6jV9+ASwFUIBTzJycOQ70Hvr39vYOwlc2kV55+/307TfewSqFBoIKSH0o+wCmR48dSOfOXeR5LKLqiM/bTaMTL5TdpQwb5LZfWO9YuYZeFAyzAFqFpbkzApjIhUUgPPnYY2kcgH0N+pAfvvE6Vl72iligoZwNfjZAwHbW/cnxoWhRdh0QO413sSNoc8zxRMlsW0+PTAIa8US+AT3U4HaIop85GiGay1Tp38HT0z84HELQPTfJ/PQSjn/z9BX4VQEnaJITWJqvU81plw69J0NomSHm7LqeX3dV5AO7kIJQwnc2KUAY2BFIZadA0WsnR+kouaHOud5rc2OHAKXm7TjP7kJVSeSIWkVdQErlVKtAy93dLJ7JBUK2mLMS1P3ZDJY+WDw04UTkKXoiDBmHa1qjDCUNQNNSV2AL3uL8SJ9iTijPbqHXdfJbWfAQeJuCGUPcjp/xHJ0YS4/s3xf79gKcnRdvzgbQ7CWPyfNk5yAr1lVsswhiz8cqn4tT3DoiTdCmEsgcuhZfOK/r3DMAZCiGXEjVGQBaL16mHHMNHHywRxSrXENRBoNoyeu5rp5LC3Zcp+Ak5X7m6AEE7EZ0zDQU7mkLQq9/Eq/oSS4977X0FjI2Zi08j3qpcmcQWR5yikh4rlQIZQwPAmifFIQ2VznkJteurBBeI/LZIqSePSEWNvQSWl0jPNq9//HUMbY/0mOMSvSuzaeVj96k0cVmeuqJ58Jr9N67rwHWZ7PSbcnsnw+M3v9ZNBZYE+Wr4NPxFqjR1BWxH9rmLEehig5q2+oBFpT9XKR6/H3LdkGo60LoekhKO9ZQQnjzPCsINU1Y+TGIoj8yRNe38YHwBNv+8RqFQIso+A0m1VxCz4XnXCOqm5spkwRazlPmk3TqjaSQF80fu9Edi9zgCvJzhjC65s0t5FLk5hZTJZ9F8wH9Vwibc3r1Ylox7cyvGlELkCqgtg4gf0bKvzh/vO7ZCI5Lz7MglP8skgxDSyAl6GU+emE9eXL/WPrNl34pXaaJg8Wv4zRpMT3tKkb6kePHQv7OI6+PHj0aANG8Ss+saUUnT57Ea0kUicYsyt8NzvE0hbGDpIjNkTL18re+HefVHvTXr11JR48ciWdwzc3jj32HfjCcfvr06Wh5bRHtLnTPJfLHv/XhVXIblSl6i204kCn31cs+32h078kpbtFyWe+zBqQMGRYZ22wBYzAou4pRb7hfA7MWdmZgmsGo+juiJpEyl72S4UjIm7Akv2QgGvKaNQm+ZIxxnU1GkjrBDrJvxPKX1KKW4Zkt7HyWdDiU+pAwvhr7vG1LF4BoTjjyUqxBxO35Y4fTl55/Jv1vv/97aZ17ypozgCPlQ4C8fLLRE4yL3tZTXoBY8xy1A8Lqqf0k4POTGNL13P4isszPPsCZAgh9+hnOnwcni4pqPcSCsQtquMm/N7ufeFiqp6ElWIrF4JUqoKtFGq1ijfBQZG9RFP1U7kcryPlghL61IPI+KfiuWC16zUIhmRuWaYx8h5Ql4Zdg80kyr+WYvUB6CqymtrouXzf/jXwMFn+FcIyue++pct0hJQyKehUwcWDXcACsOYDINJ7E2OjMkd2VrgJcTKwOzEAIZCdCcKRQL9yGxNj2moZuvIcCYMFWZcF3doswBt4KDz5hZMl5PRFzJJorsLtR5FYYOo7OyIuBkomCECkxJBK5RVX6Nmge9iEozq92pt97/XS2CHm+nQC8YwjZgySZvvjEETyZMwidw4TFZ9PucfIsbyymb77xbvpgipALP/dt60lfeuEZ5glOQTyecwA6GQIEK6Ym3UbpziE4zK10TFrIWmErWL8jFFAplRdQ3B14jwzPLi3PA+qwIhFszz/7HIL9VnrtZ++G18yQeyjUnBqT9Xi8TQAAIABJREFUw0rCA52eCmqq+l/YPQhYnaU1IcIDgbTO3utFefSRO3V8YoCwBb2En34h/fY3fpwOEgr74uN7gnbm4tRqeDSuc1gVHDYruIMHdmLP4fTyWx9EZ4rtFhVZ/YgAs2q4G4+WpNEHqeJ8/9wluO+kw5EaRfWFp5DzMEFV52UKk/RcqAC7pMAyzEMIaYicSGlWIh+4KAsbJQQlh+/j/QIhQWh4NL2GgEpKI8BSPS81pSSs8QDlORfTopNMJfNwgFDfUYVD5pwthz7ARj63eg77MSYW8dqqdPSE5C5TVosbGmR/M3/zGkcRHmyITsb0uSceS0s0LBjGC3IVr/gFihgEhp14mfUSWaG9TD5XL+FtUx7k74ye2PfxFGZlYbgY0nW6uNiVTE7XAJtxb9eENBbGH7Rk/LvE3IX3tqTteG09FnqUnG/Pm1EDz3p4RJj/aE/I+2ShMPeymzLxET5/CPBymOhED0bJAl6fJc7jj6ahMos0iuzF6MTo8/n0Jglk5bPVmPQrChJLpKhdyTR//0WEdjXcXbeQGyhTz0xEgHiO6jEzDWeHIJQ2wDufegnr60g6w7rYMWzHwrU0+9YrCXrz9Nyzn400j7fe/CF5zVDWZWSVAVZI2E/2db9nyQoGg5GxtijK2EPZkLpbqFHv0r4nsgMk75W89O3e5ZIz6+tlY0bjBQBNJ17FQVs18z2NYWxHIrVHeEIjskX1PPvqCG2cD0+QvxigD6J6DCZ7kq9JWM8e0biJyJc5gqTrmP1jKogFmnKr2ozE87kq5ZshW4SkqTyLHGe7JFGbFHtWR4mMIYZ1A4yr7wKMIvfkPS4GuMMLj2ZYaDki5LNFa+Bi3Ni8RG7UeGTlTPxj3jpRDVOzeM3n7mYPd9qqWbA9ORjFQmcJ6Q6ScrR7cpwspiWaegxFH/eBUfL/OU9XSNFyrQ4cgD8zOJQ5bwC9d5DZ7771Vvrc519Kx598ElCJbMcZ8e1vfSN98O7JAK/q4HNnz8bnzfXXixqgz9A10YqjRw6lK9foqoQsuXFjCtCKvASg/vF750mZ8PAwJ4zFguLoHGbSA2PvRV5M4HWd5zxaHGTagX3rzQuNs8x6Gk7fjtF6qyFHt8nq4vxyPZ0jPZzZfEbhyGYMfnmOasg+OEdl1Ci0frWeJM5aSauSbcC1lFN7rZz5CqQqsHMtwqnmv6611w1MkoFt8I6X1/K2vnvWlB2jYIZxdOY18MH4AA0LDh1KP6Qb4wxnvJ+1Hx2h5oKI1Sze/XCxCahjb2Qw/SBPZD1jDwB/Dzz09azf7x4PA64Pum/ba+SEPvUMDom7gqKl1PK+jzBFCKsQEnmCHYAR7uip7iLw+aBNCICXK0kDXGp1FOFSDPvY7PcMoijo/D6sRRSTwiyyU13UIpCic4GH1M1jiJTfBZyRG+aiR3FHDlu4CTcICQpKzJHy3jvIt1zSm6i3U0HBdZZscSmXZ7GYImrPJhzkc4dJCO8m3HuNA7hCyOsGCnYUBZy9migpnneIa24zxw4s6b96s1SKglyBm1vGAp1hDtZtY/98u0f3E/a4QkeLYXg5r3FYDxD+nsG7ZJ7NJodo05AZ15sYn4hQxE4Stm91ZJAs3dPJ85fSSdq5/Ww2W8YDZKR3009+7xAeQULNY/3d8L11pYPkqL5z6izgC6JhdOfM4mzaRWvDYwieRYCvVcdTAOrLgM3uHVi7tPjUa2Z3qegu5HxzCBdR7DsJjSjYtfYWmEcpQoK2yCpCczaZx6987avp3377u4A38mJdC8OxsbdKzm0kZgvq9C5rDetVUvjeSp+bwLqeh0x4zfATAVFAcj9/f/7onjS6fQWQQ+HI1fl0Zn4zfe3Tj6cdGzejqODCFDQkBHB8FrvshCft1krq3smzX74JCCbNgPvbacdey7YvlatuGE+YVfA3MTBmMAr6ANPrUk4xroPMuzyVVoDb45sXwhMWRpJA0Rxk1rnojyAiXtarYB4k99Ijp/Vu6Kc96lkBRvWUVkmgwBVcRSchC4M+AcCpn21yVJq+EMrcc6NuL4wFGoyuk3/Tk7GGEJdbM37n7wfIC7uJh2QGoaeXItJTquDkPB+GzmuS/GUNwBmefxZKmgHSIGbnUTKEQ8dhE9i/ey+k2VNQjmAUkGu2ao6TedlezzNaaJ+qwpBo3J7eR8k7vnz9WnRhmicsbmFJeDsZwSjKy/dZuHDHtoAYhaHQOf/mnd24dj3WRoVXBaZ5vOZV1yIB77fB2kY+J8bNOArzCaILo+ScTsIEMcNzn+HzH3DbRT0uUjFx/55tGF6ML+fbmT6QWySGYjE01h4Caoj1XwR8NrVCgBTmTY9QJaIO703w52Zvuyk9O6C02aDKevjpL6Tbuw7DEXoDYNCfumcvp5m3v08ryNvphedfDBn++uuvYljSnCMEesl9/4Qg9MEANAMnlXmQfMu9G9GmDEL9an5+KxD6ICisLAzGkqLgQ/8owwVkFpFwCw36Bc7OLBXyro0QOAAb+3gQ+bwXursRaT00ND1nfH4D+WFLUH2nQaQehzX3ne9nf4whKy24VN51I+eUfQEK7P8OCO2IphqZTm3dKA/7vQ8Bso+8xYQ8Nu/6FnJU0nVxqfrNYkYBrN2FOrHCJ6Bs2kkqolXvq3KW2rwDWaW3dgUvayVTj2dheHq/1bHrRjU8n5yNmp7SjWH16Phg+utf+1JanptJL7/ySnr00eNpD1GM0x+8n559/oU0BkXfNIT1ORzdQb7/ufTiZz8LXdNcLigiStfNs188cz6dfu9UOvHE42kMbuB/941vpDXbSTJ/rrPnwAp4o3rLOEsG2XPL0YHQ/FUo1pAH8+jAzO2Z0gU8pW/PEp0jLzbowrSxkZEaUsEIwX89rJ8sMRZprXMe1fWmEGVgKU+zDgvB491Qd2CPwCgZG1TZEnuO7xqBql5Q/16r6LvQ777e6m8eeKdUtPOjnnaNtxhr43DGPXVocb+Wd9T317zT4DTNjTGaRPH3eC6Zx1GM4GF00BzPtwgl1TGip+KsJfTOHuZ1ncjLefDBIjRN8tqy3cJQqlGDTyJjqgOk/Qw2Zc3P83MTnNZnv1tfc/dKPwf4fbnjsSefRj9lhWNOVYRRCojUTRcdf4rFrPUfN+bNFiFEGF/QKTdXfD5T2QQvnu7yEo6LbkGGJlW0fFgFmN3p8m9mhedGvVMIrhWSQckRLm4FRw4xBlE41+y0YtYQoIuOK3uQsGpkZihQpF0CyA5Z6EI+h96UII/n+lp1gsgq4JUM8iK6qQZ4/2IAR5QfHo9nDhwgOZkqH4TcW2cu0BUDE47x2NWhW2GmiiwAWo4vwbMHdIyw8AJKzaRuK953IGSchwgbGPoOD02UTsZYlsiDtGWonRUk+RWIDlAtf5vP2BFjO8986dJNeiIDthBUfSj+U9en04fkIs3ezl1l7ApyZM8EXY9mA6R6uHawuaenKHDiPgO0czuGILpNmPsO1tdlAOiiHiIr0BVoeFd75Eur7d1cjyhgwcJmTZ0Ue7FLkG+18DouACsTV8ljHQKY/PLnPpcuEQr/3mtvphUJ9MObkL0XenDCcvMgGzZSMkhZIeKP16wavJ2+ug8PM0brm9fmEeL8PLsEqW9vOjFCW8I9O0OwvfrehbTRPZCePTBMFxpyXHE/XJxZI1yBJ449oQA0RD9CvufJS9PpMtQnAs/w4bI3VgjFqQiGWMMJCm0UoG9+dCZCRNvsJMM6djDvu/BWq+BuoHy0o7s4/VbiW1kpP+USwjo6W9jVh31h2GiRfYT5EJQ+WRKWKu3Y3z60z529ePX3ClA9U32M3bmxIElrP/vb7irvpuJut06rgAwVKn4r3s+geipRh+hionLAkLKYwDO+FvmFpkfQtxrFtw1v9w3SLlSqnsmgj/J/PN8jCMgBxjVGjvFlPYakpOib8Rybc2vrWTn3lqlO3uRvlwGjt9lfekciqd80AMFEMVIdl9Q5ezHE+hgbOjdd5t4zyIbo0mFEw7XgXPTpneQ9U5zndRkrIkyK0lIx6SUsHgjDgeaS6QmVk7bml0Y4zucJDwKghed+gjMyibdlmDQEz+A1APK7GBvzYZRmmYCPKeesFvknQXgk4Lie7HFz5h/kjfizCP6WN7Th2Q5FGt76XPCl/DMcv06VcdeRp9Ptkd1Eaeaiw1rX4s20+tE7eFs60uc++1KcwR//5JU0QyvevKjFW/4JQehWz1LZHbLRkwnG9dBZaClHZNMT2lRKW85ZcVZUNdZUsIava+5evM7YlS3uT5lPdnBvc0IX2M5yf1YQqheyy7PF/h2xgFMjAgMjUl4s6jTlgrGbStKF9Sag9eIWlXbimZMLMyj3in7z/M7SxUiAuMp1jRhFxCIMa2UcMpO/TWAEoQkDwNo8ZRkdZSSlzx7tyOAZPr+BTEHKp/2jO6DmsckH8kneUrbqBpGEGWidFkgZsEo6Mih5Rl0zg+xxQ+LzRA6Ue5sam8qJOMe30hOwovztX/8L6MXp2OsWiBq9MZ95g+sfPHwUnujd6fLly2lw51BE9l79/vfSk48/EV7Hdc74PM6I3ei/HsDoh3hGL1FU9MHpjyLK4Xk3z1/HxAQywX9HoIm6ePFihN/V70YLNAqHAKKu4yLPfJtnP0kb0p+hy1aULxHJZNBhU4nQ0fk4hY5RA3F22hbRyBKKDKOZBHI39hiyNTzt5vGWAsEKQv3XdK7YHsobvYac+7rv/Fd8Eq2WSyi/pkuFrI45zhnfpmX5fhtIRDV+gNMsw7cClb5Wr++/FZyFnHI8xQN6z57mFTq8EmkEw0BdNQUFlsLbxgBjnN9OZF4Pe3A3a/Wddz4gTciCNh1zdxkwHiR7ms8dc1Keqf5cz9n9/n0YiKzzG/q74cTc6vw+REa+3PHFz37mjopCcBST5wFkAhTugk43k+A0eknzpZfS8LZhXKkTghyWr6BHChCJMNJDafhaQnM9R7xHgaRl2EXxh4LdhxSMqrhcI1vzWW3r5wUphuA4PQFCFRQV4DqmOcllAQruRul+Rkak/6GDT0Mh+SzhNXXTMf7l8JQQ4uVnFf4Sbc/syGJe2gLel1BY6ha2o8VDfYYKFki4RlEOQhv00QXCF1EMYQYhHgpDlyZvoySJHUSoU0XsdQSBKkIJvIN+R4vP0DuhenNmVlHUAvV+LKGx0WHmlJZ8WK5WHWoB7oYgXS+zoYQpPDorJLPp/Z2h0rub3u3np6HdQMCtdkCQrkfAClhz8gQw5lYRrpAYFziYdlNYtJu5UmhtWMSgB5g0BCmNpEhSSN5B0PUwrvklKtr1vIShkQX7JpxyQ5C+G5Z+5MiB9Aj0REN4dk1if/X7P0h/+sab0aWE2qZoSRjsAQVCRR6X5lvWYCH8hT3R1cLjrvzW0GDcv3ZiIr11eYbcvE365PYBOAA1zNm+7pX0+ScPo3F60vfex6uLNf5LJ8bTHtb8gws30lrnIK1XbwYg0ZAQqA/hET51ZRavhSwGFDVBvm+6wcJtICUgZhdFBbsD7ANWr1yD5BpwKi9jhNGoXGX9D+LV+yneA/iv8YzzXrzLq3MLdOuBiHmGPB2fkf03xmuLgJNl9tkqAMEQdKSJFNwZ1e71kIa2yF2BcnePuyLAM3PLM8cesBK0nQi8KVQ+dqirAvfa/w97b9ZkZ3ad6e0EkMh5TiAxz6gq1EwWq0hxECWSJTZbslrWTXvotm987Qj7PzjC175wh8PhCLttd9iyoiWzJbVIiWqWOFcVWWSNKKAwz0DOI5BIAH6etfc++eWpBApFduvKpwgicfKcb9jf3mu/613vWquEPw03Wcg5QvECX8Z50Had9grm37Fu2ZiXcYTUZNpasptN6erkZDy9nKin9fJ/99MBHKJjhPbWWPcfnD0fVQlGSVxQt2zynxpSN7RpNjAzORdZ27d5FpWRjUTBcBTzBmSNvlEcgcPUeh3mOXx47kJaxDbYU1lnT8Ovim4v1SI6DGsxF64TLVAXWo25a8mEpNgcNPh852P93csGIAC2tacZyUpa9uNF72aQj+/ay2awLb3Hff+KjWBOhzJCoDom2B5tkjV53VxwYmobu0gP+DVB6CeFsmKjiD0xl2Tyb+eUTJzjryPlnAqJB2saq5PujuxNawNj6Kmxo9jO7tt0mJq8lMYBDi+//KVY1z//+Y/SDO0cYz8tm1KT4Xms65KNNcJVvpgBejyBSHgLEIpdWWFPiefdCMfX47fP38zWrNuJmHuNTTOSgorzFq1yY3xy/Vt/1w/Ask7oHOtnHjbxgYAwJC3OIRIbOVYv7TV1dgNuuCe5z8kmcwODlG4ax+GVxdT5lgTptNakoV/nDI6769r9644Jp4S/jTAsCbY5xhrO8H20QfNcmol/OSlOUMu5+T/nry2IDYPftoIHKFfGs4frG4YFHUb3777neglpAFeWmVpaB6NhjoayXLtMqHkJkSznyDq3I+KITACn8C7O02HW6GePHKbXew81RMfYg2wIQr1sfjc+wvplfLoAmxNEyXQkjeqMsLbvcm/vvfcezOczUdrJELyyA1tL9mMX/uzP/ox1QgkjIhILkBj9kA+Wc3Lf94/RhIOEkx1Tn59F5m9Qrzo6wbEnqB3/aPJ2+gUgdN6e9K5xQFc8TR06/upi7PYidbp1l/A7wMzWzNYVjX3DOSJrGtntORwdenZtKWNRWUklDJUBXZ9nGYPEvIlufJn0DjlgmXf+OxhRvm9ypqSXLLo2ZhFpUXy3DWxVdrVWbWiG6XO0JBN6GxqRxKZHtJWx6yBi19NDYjGb5x1KLK4hPXM+7icB99rUTSQUXelpokQ/fvcj2rdabiziw2GfNwN+67tJ/qmSEco3wv66r3+KV5P1bP9aRKjLOR52yPbox0M+91rHq1/8woNFaPSqzawFswVB3Wj9pNR7DMPB+KirEwBus3CutS4NYWJwOqOwa85QFdD2U3NyEQ9MwCq4NSHH2o/W+esE1MUD5SZWoJ0Fm/28ZwHyq5SUgO6MupjbAUfq1LbwnVFCwWYgR2s7C7cDEi5dvxo1NTvcIHhwFqIfJyNvCSZEIBaaLkDyLKyPdTEFDN2APd/3HocwzjKR9lPfaggBYxkThqFdwwM7SB9ei8kePLA7Xbh6geMAMrBcuynIOwdgnEIvqAcoAxqF6LmGu2y8jpXXvor3ayFaQxzVgO7eM5FOf/ghNdVgPvGWrYt5k65NY5Rr2kcd0FEWu97zRbxUkHPaAfg9TfmkS5P0Bd67h9qgtyioi+6SsfvFjTl0NWbyGV5aLzdV6XeTpGTFwnOMgt44CC682NQyIy1bFCBDo8x91HIWGS/m3UWyzFBxgHo24QkArX2slzBE2xnfmxiJZYEmH4+QVklzDc/VrSmiXEXXlFdG6/lnZodkLt761nO70lsXbqZ3kBkoT/c1ykbw5A5CxWS1rnGON65SM45zf+P5/VzTanqLxKNblEdZBAhN7NgdWikz22W9T96aS9fQLprAYOloAfJ9NiKtz14M5HNHDwBMV9IHF66ig8T4WH7H+nJc/06M9B5CamfQ163wniFhn+Wy85WfZXRvMgfCmQLQyxDM45xE4XYl5BorE2FivLMh8hX6xcLiVTAWZb5kjnWCZHaYO9FtKpvnDa/NQEIAAM4lSKnPPp6nYXCBlOCF+e58dFNtGt1IUsI4K1XoY115vSbE6XC4bnVAB5jPOgkdgB8cVsJ2SC0Y714Y4dNnz+HBz7C5jQULob5O0Ca7PsMmJqtSX3G/ATbyOrMO386B7vTMwb3pJoWi1ereoPbhNGsoZDhquAHjA1zXONqoJWQVltJZwIG7r4zA41k7knndCvmXzaralzh3mW+lYWULIHRzvYdpaLAN0DxgUfztW9Il7ndB5kv7FMV5/HoG0k2j/yjj3P7MojxR6xoye+fzagKx6ow0P1fvIfMeuRyRsoRwEL2ueBv5j0wozNmdXU+mZRIZlEfc29qdeinR1nX9DEzolvTSZwnH89m3336DKM1N5kHOHs/na8LQ9avfdK65pp1bAnrH32+Xde6yt+OattY5pSMlEfGoV5zZKIQMl0kpzFfnhnKIPF9yFyzBpvNWFjMD2/xcBTx2kupDD9XDfFlgjs/yXOWKc2qtIB7GWJkUTozzP1Yk37mHgyFYMklRplQn3u9Ey1olNSa2siuo09ehy9dDEh1yJwuph+1iTwnAw/uCy9sYAM/p/hP/6ewVbWg4nYZxZfFCi+hUtL2xYFR5QM4Yv0vJKAPtJvd4fs8ZJdYEhJAWMd4C6OCEqEcZviRg5SBllnCu33z/TLo8T9Loyo30n/6jV9PEUC7+7ljfRAcqO2n3PfXVx048Gw7jMnu8jV2sPvI+hdJ3IM0Z270r5toU1VvukcD1AwiHYeRnsp1zlMGbJx9gB3uWJfGOHTvGPpY1oJaE2oPWXrDq85ccmiAx6erVy0ip7qR3JtlzvRrHL+4grw9/huNNJ3YOpCuTN4iKUkWG5NrbgGdtrsfrhwwx+dPGJNrR0HLaPbBkwgsYXW+WzcsJtLkUY4BDbHWOCuVqvD6Dinkyk++cyBU6auUIn7HkgPcV67/oe6vEsH1u18hLZQk9nuPuPI1mKBEapBA+P+t4GLG1XRrDG8nIXq9NUsROOj0j4JyhByYnb09vX7/F8zBpNM9bJ1C1SRXwbnDyis1x7QT4LARQ85rDBpV13H4v7Q5j0zb5zJyDIXRsOIsPYzw/wbl9reO3X3k5LlfdhXWy9DwqA+KmLnNSw4VR9BrgZBcDafKoBchgCWbcYGPw7VqkcJi/fb8+EM2CmkbLt3g+Gc1ow8WgCkRD78PCXwQYPNCbcaDVQ7IJakAirGcRa5hHs2+l450goQ0yoQEQ4GS17uYNgF0/wHcaUNvLRqOw2XBttEtjIrjRd0RpmawnuS3dL9DievVWLc1ht4sdgOlV6pZtw5CvYBxWAMcC8FyI3WxZ7gXjMIJ26DaLWH2kLEDoJAXRjJ/aS+UK9yOhJXd5GSFjMVgcwL+atDWOt7A0x3GGA5jP8f5WAN4N9F2WvuihzedlamvqFNia00XxK0IbK1up1eYs9wlmWrE1l2JiljBlpuVq2EYdplgxMwJhz/2/+DEO1jiGoYUMINWiBNhRg8Q4HeW6fT4X5qfZBDXwSh68jhyujJCIJt/cnQBnup/riSp1wUZYloX5H798LL1++nL65Ry6TGt5YnzN9n9yjF7ulFfZQvmZX1Jn7i5OxStHR2Exu9LJS5MBQjXs6nODTSC0aqb8GVjjG7C4gtAeMz25iSWAlFf1JMX596FxvEIZk8t8Dr6dTdMkNcaI6x7huR1DB6VTtAIwOjwxEZnjK5Zg0ujpnQtM+GOmvOWO7Lkk96PxsCyMLyMKFYRWANZkNDWYtaB8aJlZfzWcczsSUDa+HgpCGdfq6MQ6Clc/G/dWu0ydMLtaWX2B5xbt8GzBx3wcYK5N4ACNje1IH549E+H4ALA8azVo1k3dwvWMsQGZtLeIBsx6om6+Zt9aekumzY5cdvuxAUAUiw6t1sbkpGqoNMvDrJF9RAKW0aNtY+1eh5kxYzmqRJQyZlsZb9eRBm+WyINFSWtFCp933G9s+M7/DM6a41QhVkCSCMHmCg1bmZjdJh7IhliD1A3INn0mJmiwdVZlmcojaL+Pjz2ch75RwLfzpayLKKKdH1Gsi7pqa5mi9RXoJp1Dg163EaHoFR1r2QQVE/EoDg5Qv7332TQ9sJPWh0hycGD7F26m/ivvpWEOana8n//w5C+xLzP53J8AQje7nbpZC0Kb1+hnBW7RsKDofqPM2CcMUrApPAyJBcFrbGx8z6RGGckMEnNPcW2P+fYVhAYT6pphjvZhn2UIl2UZsfG541UGoWZgdzFHJCA0RsGkCiZiXHVidODy9btX64A5rw3DK6wxC915bMKKQKYb+ysBk5+JlyWgN/Sb552JQgLaHhxeAbKfVcOnE+2JdJCj7my4Od5baVHgryPHges2+Yl1ZA1TGWX3vi7aJdtrfMpi7o6XGncbskRVF0rKcbx+1vcW7NiOUbLScY4nCPN/7aUT6eAuOgKhLdxLFOv8qZOAm3EIm/F07szZdPDYkXSAZKNbVDCxcss469Ei9q8DOt3vDz/5RNSB/jff/ovcIID90Yige6D76BjHuUUGvdhBwGd4XqDq3+73glS79c2TIHt/aDz99S9PJWBk0Z2X+e2z8jkxAV46OB5lCC9P0/KThCelT8sSOQJCuwcpCYOZ1lF3D14himnuhjLAHHXyeeXjVaY0pqGOh0ynsNfn77MTJDb2wAyG3buKpMp5zTdqA5Za+D5vuuuvutfWv1vMZ9g+55br3OfMBAMXjRNFsgKLc9xkq0XuoTb48Mja/jX18pz9KMllX6axy1/94CfkS5ggvZ6YqcTKSes1hy5ejFSvrWH7XTvacgm4sDnFJnsHG3f8fE/19/Uu20G378f3GgD0UUu9OT6bfO61DjrXxEhFf3MXEQZZUBQXo1eqHoeFpYDYiRfhvaKp0EN0E1hhcPJml5kDM4399zI0dvRY52UIw1Z8WwGUnYBUB0yQKqgxDClINJxvWQUz0d3ozXYXFMbEzys+dH+zTPBOvNFIunBhsOiD3ud6e2GlwqM0Y5bv33FTQ2Nplqys03ayzR1As+vi3EwEP2vRaplcO2+YnDIC43ebBU/SWmhjJgnFDlMfc55MNpkESxc5LqFLJQyvMF6Dosdmke1dFPtdgb011J61RnZJIqOS35mYdBn2ZxQmVaZUMGCpplyCCjbKIr964naDYdJaRNjMZQ3Pzh3DtFSbSt85fZPadJRICtYtVwKQIfIAmYPUmJU2msoIfL7xrqBQI6usImsz4z03Z37SsOtI1I40TjRDk5aruCdTofFlTuwHFB7imq/CuJyfvcUBXFSevMF+xC4kSDC8v3H6tUAZb+/k96/sp84cVNdPaTFnCF8QtHvravr6iwfor7uAVmqwAEsLAAAgAElEQVRb+tk5aqqiIXxuL9oj7vetU5fT3a6BuL6uaBsq+8t9wtC/T1ISOUyZPeccdi2JDvHMmV14ll9+8YU0CaD62XunMGx5VdUSYWZPH6eIv2J6/ViTohZos0KgGQMBO2LWalgx+HNubQwgNsOxliwxJLuhwTFcZLJaYVHq31UoX5nQWqQ7wj9FRx2C9kx1PNbLoa0AJgdsioH1/cKw5k2TQdBpM+PTtVhYK/tw74Nt7GXOXyOEFt2nCoslaB2hUoBzOXqUO4cMUeIQzZrRLnPqOnPNes+eIsBhZZ7yLbSDOBkgan6nvWiVZ3EaYzNXJsOxlgGjghl1x66JcK4iO9a5lSsIxEbSBnAD0GvLwgGLPOTykuEyFO8zk3zLAGRrhEqd9YJtEyCMGLg+BNDlHAVcVABWGV0P/DDPPww9p8plhXIyn2DG67NaRoAjN3LWmX8E/RHi5kuuryrVqOcMZ5J7Ck1rsCB5XW1nU+6n6cRdnsXq3hNpsndnum4LRD43SGJS3+Vfpn6u4+jx52NzPvPRu1TumI3rynxirPzHmmOtjakA4SbADGdHp4U/2pOY+xH63vy17oh4Cer3IuMiALc2LIfcgzvK5d4Aoc5Dn0tLwhLnVNZBySTnEoe4jY2aBYS61sOqeT2GVPk7dMU8a+s558YnOdEsatyGjcq68dsRtvShZxZWMOrL7PiATOrytCPhFDiv8zz0t8HsKWPicDKptmv2Zw8RpZecm2V8ovwYtiHCq9p9yjvdQ7P5ja98I/3opz9J54mG3X/Ac43wPwDTiimGZM0n0IHyfrDpvdiyYRzIVek0rqKHQvgvPXMMMLkn/c9/8qdoDrvSP/+Pfi+NE3W4cPk8TuM4OtE7aXLGOqJHon/8FLkDT73wmTRO0tLFi+c4D133SJadm5+hXediOnXydEie5rEBRv20H0YC7QsvONfZHuIa3MtMmIrKG9gFwajg6grVVw4fPkRkaiW9QbSLGCmkQN631HpbB7YzstHvphcnqGDAXv/B9bnUBylj6Tv3VNleQafVPfxOrFkz8gvj7vz2FWF3n43OQ40alDWlTQrn2KdVnmsLhLaeob/LSdU+V+9XJ0D4JrHyqNcGZtJzF0DY6lIWjhPVGpAcSLw5Z5QQzptjUETgUXFIIGWpPJOf2WC+ybPZBnP/nZPvpRt2YnIOaM8LQG4ROs7HYpeCueRPi5QogHHDmmyzn63rDYe+LVpTxqcJUOMc2iXD/QU/NsenObYPGzfm/2sdL7zwAuOtkTM0kEvIaPBkFQ2HGSaRvYtC14C0DPAAKYXJlNFzovUZqmfyBSPKhzQkerfhxUiJM9jqJyOLlWOoqZRVVWQcFLP0eHnIVe/kZNfFlHG0aLvlH9S5eXNu8Go7nUuG0E1yCm+IzwsotSte2yQenrW+TBTSA1XfIU3ea3kTPTULreNJGUqXvbQVWn9oNSlFQ0ejIYT9/XoteJudJPvMzkxyXLOEASSAR73FSEDiHIPoL21vKbg2U3uMNmhmyY+MDIc29TbnGGOz93fzjNVOQh523/HzLmaNzT3uz++ZwXyFTkXPP/tMOk/Ntz70Idu2ETZUX0rY7f/80btpeYvMqMsRs8gzkZ3WaEedMp+p66kYLieMiV2LgOgenpVhIo2GANuSPQF0eU6D3Nsqnpm1Ue17rJbW496BBZYJMIP6vmVrZMHYHHbCKp69dZ2wkEBYPWh2ZjIb5WaQtaqt4tF1IcciEbDcSwe5hud20zmjazB999QVjDsGhft5dmdfOkE4fqCbclF3O9MbH11NTx7Ykw6SrLSNrhrTZNKfRKurcxStDTmXSWoIRNL7l2+hpbVWrAXvrbEIq690gvm8XymEGlxCH1fnmIPOoGA3cnWF3czTcXpDX+deV0GoEzALk5OLMM+UdmGTdC1shcywNuEeJBOXr1yKLlOWaXkQ2YsZKDhHq/6zlq6phsq/ZYtk8zMDlAFrhMd59nbdemh4w+2mGJgcYsqaQQX8kcDh+lALLRgzjFfKpzgWtYWn19ZN1CDKs/DsdsAk78E5UjYjo+n1hcMZeiJbBOLMcd+WwLodBbYfhDTHlzMwkqC0XTJb4RAZ9syGrHrCfjb+rXFXIsA8k13tw6Gbphj2A861Ytkmk6R0SHXGNIY+WaU0nonzhO5ZcK2xjOx/ly2ZtaxFEw07gr3KYMGX34lNBBsXDXULgDXRTPuxnfmmjQuOMfTqmXEL4x7gYx1wNsNSjwKh8R3+yLLZFcbGCgI1bWwX6yTChYyrTI+2wecvCxfaYu2s/lxlaVwrbdcgcOvC2TI6skZ2/N1dR9NyP86Q7X89z8yVtOXy+9SjvJ8OHn4yWNMLF04y5oLQ4qTGcR8fhNaNpKlXjitzLrrx63iUza6C0AoEmmPVBKHOl1xz1Vfe+LNH5bM2v0Byg/kV1SayvMXf+g3nfTcDbNklu6LJgM6g71Z6E0yoJAnzsJtrErRJdtzl3m0Ama/Bz+WgcNhQ/i1Tmedcc7vOYxSjFTVaszIvjuG9lzFs1ceOvTmMX3EOrZIRSus6hHGv1Xl8gO5TonQ7J//v/tv/Jq1c/SjdW6E/PPr329R7nSckbsk4w+hG3Mzez6Csi4oU6j4BaexvnexbmQy6S87EaCQ4/q9/8XfpzIXr6fe/8kp65vi+dPb8aQrKQ6awxs+i7T509FgahEw4+cEH6akTJ9KRZ58L4P3W62/Efn3g4KGwEf/qX/4fUR9bO2M1FzvxGbGYomnHALYjmGrXNdeoTO0adsToqqBvF/vcLapfTBw6nL7z5gfpym00kI6Gcz402OpB1WCvpT/+/PNpkfsVhCrNmyWS6PH6KJpvMlVo5oNlxz6YmxLTz7WaZTnu6RE11fYJOAvbWZuGuO+JS/xunaut/YpjWS/VcH84Fny333bSrsci9aksa/O79aH6XrXvVYK14Rx8MOuQtV2cK+RwWfO7LlxyjuW1ZLUWHawT+/ekTvbfKZjws+xJcib+3i6MLV1sIQybM0yHpSn/qjakfqZWMvL9TICsyxcqgI2OkYxX3E9Z236+At/aICBqM7e9qq1s2rE61rGesl0DhL742QChhp7CqykboX3PBTaydHZVMCxnCYYoz+CXZZzcUGJBl7CE6NyQFpNAr0PPxYfm5rVCCQINVTfgz0kSonqTnAKgwAqo6+BGTc7JN5jD/L1MPj0hvVgztV24TqBRNHvW4/TaZWmsVRZJVCXByuMNscH5HZnDKH5rWNxJj+FTW6iFUKidQbg1MrN3OQSYdFHZfWQCDaZ9xqe4hj5CX4Z/zISWMb5CUovAMzxy4kYawx4YUcfOkLwlLCwj08dnlljAhuEMI1y4eDHqq8mE2p5wGcPSDXiyzqYs7ByJL8O0VLTsRQ/GRQp+CI93mgL119CwXZ1aTD+6TPeirYBtZewcd9wSSuqKrEgg4BTARwefPDlcnBpywfIq43aEDg1en/cc2j8MjmNgsslVMt2VO3iPIcYnC95NsxejJ9K4xFjMMybdlpxCkH9HwBAARGIjb/x5guWuU7Kj69KA7K3KDuW9hsx+6ObDI13pGtmgb80SHMcYb6NM1Wf2jqQXDgwwBozlzGr66QfnyPInbEy3pN30NH7zvXNpu/pjgHyASK6tl7G3dd+FmRXYOdkKgBffX+E5K2rXYdlHUtJRaq2evnItXcfQr9rlKPYWQ2dozLj2Q/spsIwxNEuzgxCXjMcMoIkFwg3kTdJNzQ3f3sWLzJU114EsixE/5km9Z9dJZUDr2ISRdDLrhRkWthB7LPS8wAV5TYPSXN+xfVZPtWyCOfN7feyd73XxR+Ihay10ZnzO9aS+TDApyLRmrVUm1ICp81XXJShzk1FeYoJABmOFteH6DJfHwi/GuV5PPFM/K2teWPF6/1Wf5TVEJyzmvCXRBGd39PBlWrUVBYDXuZtD7hmUhVF1APg52hfyK9vred4BALKsotrAZokrS/z4eTe7cIr4rPNAexPj5tyNiAA/eyoZ9ZgOG9mAdiP7MBBaPxfsMwdyrrthCHijxW5kGGemRk191EY1kqMzbfkZ7qcyfq1zuCk2LsD3jSh14hyvYQfu9wE6sNMy9XaZ6jBBCf1n1DYmgrMF4Ds3cw37wDhH4s7DZlf7XeZ/N8F3BaH1CAECuJ4osC7Dxb9rs4VHgdB4EMGEZklFa20INt2TeK/bkk9GMX3GBau6p8S5+IpRMBOPuqOsGSCUNSnbKcizfanheDWXhuN1lFZ4trVNZgaNgl03/gwaQxOYn3658eLs+MlYeCVTuzV83kNLUFHuQxCrF1GPkqUB64A/f7lC2zXHjueuPGWQGqV//KXfSq9+7vl06dxJ6jIjLTNnAYZXW92NHb/N+sw2HiASjVWsSU01Fhs+sNZ1LrfgyLnHrLJ2/tVfv5be/eBCeunE4fS7v/NKmibsvky4fpRQ+g9/8pNwPp979mkK2l+Nfu+H6G43TP7CbXq8S5ZcuXgt/YLe89pWcYIvHeWQ0/FvI6J9ED/OydqJyRB9lFjiO8r3vF4lUeco0/TWVSRcJrCWiKvOe+Qv8Jnnxrl2HNFryKysVmIeibbX86hrd+/vIWITJBD68C7Oq52wKH4xEjkxlJdQNeaRgK5gDq9V/FLD8U1daFRBUDIRJGaOKEk4RDc32X2xSnFgKyBrd65qpKSSDhWElskd16INcIpFxDOwU76esLCe1/mqY6/2mvm8kyo9W0l+tmnsDfJVMlWSHZzI+HeP540mkK1rKRLkwjEp66ss73rdOYKa25mbCN2y4xFBy9dT76lqvFtOZON3Tc18OcUGm9EC+uU66mf4u4BQHnQ19JHEYGajC90FqqBXrQWX5EbpBQUTyo0JFCMBo7A4EVLik9bkM9yrwVf7eQf20YQdQZ0Ce5kSs/K0yrY59MHrDTv40SpUxkp9qpoJsx0ZDZG/DIjhk2qADOmF8bYEkhQ1Z5R5VasSyUGG3MuGKRgyc9MON6FZteQS3rNJVT4oE6+6qffosTVYMjWzhLb2kwnez3t28ZEdFMRFkXI1JlyqDIch/GUSNNSvymbqDbrBO1ZR7NdWXoQpBtTUsul0Iw8Q0OvZysCGcSGe5CaqF2ooUNZqHEZ0eookKLpVOPkXKcpuLvAqA/LDC7PpNolJPoPovGC/c+4nzDn/doHKNiuVEJz5XIMN5R5tvZm7FTF5uXeTpCwrZe96DZzJWsNKBYrMomqjMDuEw4fTOXSU8z5XQtSGzpc5bpQ7jnDh+gaa9xVDWLEkYk7Vrifqew2FDgEId9Nurpe+1suUX3prmqx47mmMdYpCNr1wcDiY27fPT6Zp4mxfeJLwPGyO+qgOsoHPX5si7NMXzPFty7PwbKa5rZNXpjBChulk3nhQhlsZ+x7miRnZstsnkUSsbhPIO69tv5qz5E1EsgzXHPrcYcL9Zulbu3KSThrdZIu6GEMXbbkti14zr+/yfCIfWIClvqwwgwKZ9vp1dRG7mecNMANPn08AVx3BR8CE0LfHtpafd9UNhjyFuZjDmusZxn4m18x0D81VIwKEGOLW8PKeG5YOhy3tNMaGfGSpM3DMHnKkaqirkm0v11cZWUNDTRBcW+lVY9gwOmFtezDuynNcP4bcb7PBWLnBgv8a+AoAIwGkgGvBbS7pllkXE+48zgDrKdSb/E9G3g4n0cO7ddLMdmUYncc7h7ZzH2bXdYYj2jwHaV3H2TSo7aAz5/Q+xivArI5JBmlh2AssiXvx3MVpK8Rr66B5OApc8TMRRizsXWy2jlm+t9AmBhDkXzI9PisdgQ5S89TKkejRYTcoy5G1gN/6KD3qTtpB6GbfCiBaxuTTgtB8fBnuKhTACXIz5rp9pnld5Cusvd11ZNwD1F72Ch44t+F4gXheIRmE9jJOajQdn0VsxIprAwe6FdqPeZHvKBRFmwL0/Awyf1kAaZlP63NkPVxbM6YrG58Z1AqU/EYFuYBiOz/xXA5RMPTz9G3/8L3T6Rjtk//pq6+k24TN5yBRTKTVoREI6nTbhGUrxIdtcweJZDlHtlspAZBiJHArhMEyzvhWy2ZBgvzwVx+m7//4rTRGXaDf/uIXAXe01rUnPLKxm7TpvApoPHjkaDpy4FB6920A5+hQ2kvC0SCa92sXr6af/finAUCtgBCRStdqcQh1anVkZVeD0Wf97SRyKY6YpqXnkNVmiLBdvnYlWkW/i41f1JpkcXKWz+gs8M8XiX518ayuL5CkKPnkc7X9tnPZ6W+kgvdW2DclRmzh2SzF5Dp3rujouQfXqKpOoDYmahWXddRk6urPVuVoJSYVR2fA5iQc05JWRooEx01WsHmcDTaiLBJtWgWNrg+vSSc/52R8fCUZqVDC52zpAP+cOHiAEolII3i+F8EDAVgLuHQvMKKWI1aFnS8TsjrtWZKVbUzzbBVohz0X07S9qgwo26t1QOrHIsrG8ZrgsmkjHmVL2n73Wsezzz7/ILLvfDAh/obhccE70QSZboxicD2X4qF7Ymltw9du+gKhbXrkUQbBSWWmV67Lp65xlRCRNLo2U5FuABGPqh4rQJf/4rNsKIZg7lPod7uhOUGQG70GtEihQoTrIPDH0JbJRDmMk2uEugAFnwJRrzeukeuzf7pPz9puIS2A1XpgxmQJBTng6nhkVWRD9xBmvk7ofSefmYBlvFtKQ1mU27qCo9SYjIQUvIfQ5wBwBilwb8ag7c960WqNkK1vzTVBqb3kIzRkoXA7IQGyQ/uH6bQM1H3GyFmnrGEIcbgL2Ix/NbWzaGmGOO5JigfvQmQ+sXdv+hff/Wla2gJoldANsbMlH2B/1cTa9jNC7XSAYnTmSObRmCj6F2jI3q4pJSCUpwjeQvv7SMTxOz6TXRMYJoqAm7Bhr+B7yghgnseskoBn9vPLN/HIUFiyKBTG2zpKXa1aGjNYm8ZdpqO1cRYQ6ox2LHpgObbx+T20mzPrlAB5OomTb5/yXd2U5+nflp49AMONZfjez0+mvrGd6ekJGGSyxm4io1i8jz4YsL2LsdE4uEsNYAzPTM6TcMS9WAUAcGnh5FskGTm3hxiTCUBrP5KC8yR+kYwf8y+qG8gqcw+9HOf2HZh7s8Yp6bNNZ4hx1nDI2vVT8mmGJJnoVqVMQTYZ0GlgP1rKCWxcC/5eO1tATStTs4AKN2o9Y/XKWfeME6QkBuN5uyT1bbaYA7gWoxAZoCysbltfGpJRC1ksjes0IhulYHwFobLirq3KhIZDIuA0GhLXWjbjcp2C0Kw5zU6lzzeE9BqhwhbK9jlnXefBQhYmYX2DXs+M9z2lGx2siXC63DS4zrvWAJVJDuc2M8RekyA5s4oZbFUAbsWC1dgAu9OhPXujVqEF8hdCV84xiu6rwsvgOr1mx8+NgCNl0CHTqyOQfxfJPyG7khHNyKfdwMam8ggQmtUh6yzCxpBUTIo4bnPT2siW5ZGrz7I5D3IrUY+9zq5VsBMsntcvII2Yvs/JS7EqSdQAKdazso8bN8ENzE3jpA8DoZUVjTlZnnk4SZXh2eQ+m+xuZkLXxylC7j4jnk03c0oqQ61n0Bt5749wZfzN9Wmz7cFtxQ7n3SKftVFGLvOk9tP+3Mh0jJBxgHnsVvw+gHi+zrBR5eV78sTr457Hqer6Nq7H+r0KLvPf+f5ECg1GtTUXK4DN9xzPChul07kLkfR/9Y+/mf71d19Lo+gzd91bSP/Ft76e7jHH70eZIKVAyIoAmq6ZAbLFQ35GVrxylhGiWFYliCiYtggySFu1YCtTqMYZai///U/egcR4kA4Q6dmJTV+hLJ+Rvb2HjtDM4G3s+Gr6AiDViOXl8+cCUE7RzGRliYgo+5TnszyiCbNeg+ftNnt9hSoTkBi1SYSRSZOTwibgaM7P8jPHvk13r59enEmTPCfXWwRN8tWmPn7/tWP7YUJvkxS6mqZYo4LsJfZLmV71uO5ftgM2YpMJKG1GfioB7iwLp+PqHAoAu97YJnSL2BlnfC2dV531cDwFVhwrZ0/k0PkDZYSAUAmifu7v3MULQTbUV7tj2tSFBkFX7i3WhiQaf0teeF9hl8qe2ASycS2aHYkarqLHRGlkgTOULTTp0LGqofRY55KIRYbVXEvrczGPcTsAzfMvA8mPJR9Vx1eHrRAkHi9sfpnjHq8yp+12o76/cb1s+i81oSQmxSuwbktgGoscxCiQ9MG6ccnimf2nBm8LOqpgTytLEjdi2IQwrh6KugyZTkOvLAqTnSL5guPJHPpSM2IyRK1FugblzDOHxSS8TPh5AYMxQ9ignwmnKFptl7UIpagNUwtkXMDLhPp7CNsLotx0ewCAJl6E8VgFjBlW5OL0qEVtO1iYtwF9ZsJ612ozZDW36eHwhpmWMglzhGGfYPLtn0AzaYFh7mWOhTXAWKiNu4YHuW//weijO8j1rmEoZJTcwXKJG/RejNkEgFYRu0lJShQC4HOeeYrLqxGdn5tMJ44fS7doPen1LBAS0esSwE9O3ozjHdizM21l052fJvubBf4v/oZyK9vxgPmGXN7hUcYFbZBaGdsLCs6tMnDXEJT1WfUgfaicwHZvdnBSlmBtPCogRSFly1kpowhHT+9JYACzILjexjEtZ9KNfu/kEgaNqspqbe8Rg7aMhucyo1NzqoFvTVjmQHjNAq2gMtSqoiFmQIb455N796U7M4SHYGlmKEHxAYU58TvT/q41WpB2pJdoQSoL/asbtlNdTs/twVOGpVzF0z93cwmm2JqxvRhSgD0e9BIaTirApmuA1GhVCTjTCbiplkZHIxj3HN5xvkTGo2ChbGoVNEYiEZvVEKEws+vv4EVb1WDq+s303DMn0keXL0Sm/APmqCxoZDSyc0X/eW2UzpQbWtmcm8uvtUCNAITsg1CbxdnLhu1nQ/umMSrh7o0edl6yOa3BfcxdPzOu3k/9neBTva9Hc0PwGOqoI/TNZ62HF8yjLCHzJXSXheWvWshgWZ02xVjVv6vUQKCfw+I5QVHMlgFrKeHRuPEWc+j1lk05wKVj7XgV9jb0m96fMoUCUMyIjWL3OpSGHNFD3rPDFZkfI2iKH8wvp14ySWdxNhcRB1roy3tpAYpyvgi9l3FuN6L1UpsbQk7Fyq+PAdFiqJvPdrOf279XQ3B+1mdSx2uz868frwCbcLgfLRNoXkM7SGz++5Ouu/n7zUBo+3XUjW4DsG7M6bp5bbzPDCibz8K1YxKZ8pFwrNxXsGPKnWQ1ZUeF0ioCo+Afc8IKCjpLi+wNywHsPK4gBweXNTFoOIe5ukACj1UuIs7XvLYyzz7NmDzss9X5CeaurIXYpGMq5bJpeT6RrW8UjtnaSUx6+7Z76Z/9zhfTT976Vboyj2SK9sivPns07YWwePn54+nShdPQXrB5rAu7GrmMwvnEltqy1jc6kXDdJkJllCDkbuxxfRAQNWxrXsSN+dvp//q33wni6Hc+9zL7JTVk3/5FGkDadP0GZRK5Lm3+H/z+t9JVJEuvv/HzyMB3E+unLOIidjjXx86Jy+6/Au6QWbHXX0Rutp8Qv8zoXkoLKs6YBgDPYYOXSGC11N60FVBIPH1AdKsXOckqe39Xx0p6mtDzC8eOp/OQBu/fnI+mBy5dq8soD7M+8RTEzgOwSQDMbPpiXE3c1YGvUih/7xj4ChsjvtFJL8CtqdMPmY9wJixGZrz9hmy7DWSWlPyhvZ7Cjq7xZlYQqyVW71tsdbUrAssC3Co4awer7fZ0s7W2Pk8a8DFIgnz8aFHOz0aMawR7wzoq9qV5rnqeJlhtAsh6nQFMHZO2e3nc9bEBVD/qSw8evNbxmRdeDIvvA1PHqAHwBqNmlj1MBZ+EqkPXwecEahbEjnI29SL1HmxNZshXTRMjISMiS2rITSbKYrrBtsQCtMYoIC1AmWF96WknsOJiNHwsii4YsmVOuczviNZGkXj1onapWaFOoeyNwM4913JG9owOz4hz6oWZaBNAihk6hgdznRI7HYTtHsCcjbEoF+h17gYatD0T3fBUN0DM8LglaSxUOw94OzpCC7z7ZOuSBGSf2wXeG8Czk9GcB7T1sSj0TA2gWu9UwGPofYnko11kWN9TU8u9DhLytgSGD8eswZAuYCj08Mz8v2N7SYCr2gzBuR7loUOHAoTqBCxQn3Hn3l0UsKWFJyP4P33v52m+Gx0YQKgLozExQOKDwEXZAUYLAQ2MJ2WqyPAenyCpC4AwRzjZcjwC90V0ntZd6+D57CM8vYiB6MD7jfqOvKcHrGZomaxvWUMEDPT4Hki7OdZf/uo0bAJjFUYU9o4Qv89cUbfsX4CnMLJls+R41oE1Lq/jYHvRQRiaQR7eHKWpDpK4pczi8tK99MY8dV353pGu++mlAzvTgZ396RZa2L89eYWkqb704p7+mB/XMNLnMFJmSt6hE5Wlu7Y6h9BwnkO2cIv54Pn7AKu29Jzh3+H9Ooll74JVy//FxlzAQGvR+Rvm8oCsgm09ea4a3F6M/hgOwgWS1gSvI4yx82KShC8Tn6KPsVZRg8TvK6Oy2aIUbNVNKuQujYzOaBen2XTzalvEsdkL3gSIgk/neZwyEG/2VPkjI+J7ymAC7PA5ZS3KZ8Lr5+cVmy8EMM8gsG6g9fhNwNA0pNVwybYJFOP8rEWTIbwXz1+vP2+4+Xp9VbaxyhSaetm6YUSJJObHFov/6ww518JTsMQa0gvYIUuj2YZxlA15/+gOmG1qvrK+FwhhWRJHVje2FFlV7Y73XMB9vpDCRhVj3b4ReI9GbjYY7ta8dozXAerD7GxrHTyG9S7Rycf45ON/pEYlWvOwgPF24PtJR/w0IPRhx4qOaZVhaQeAG6pqWFYJFlRNoO0/nVhmUPPdMWz4DpxObZ1RlwWLsavNthEHRmgOu7eobrOCUBa3pMKgJSCwPwuYKB3GSD0qg9PcaNvnQJ4mn/ycN3yvMODBuJf5HlO3HCfqOhdnIiyQ+xg1RrdsWUvfevpJJKTFO7MAACAASURBVEbX0ikaksgI9mIH/tmrX0tdEBUC0Q4Kz2+BWJE0MLKlzr8rak7fjeSdbdhB9+dlmhW43rdbOYEx9NxRw5v9aisb5wL7xl//ux9RznCaJNzBtB/mdZYs+YtUqjhMsfsLFy8F86d7YGF6AeTMJJ+lhqjHMzJ6mzrbh48dTZNTt9J18iM8hzIu7ZGaUBOKXNtWfpk28ojTeBEn/hQJpTeQCvQjpdhJnoV1wQeINo7TEKQHG2qEcRry4wY5AncsAclccQ81qnmb70XSIQszmnGYUAOucI/0es0TKVRdnLsmJLnWwyllLlSnt9YR9dllTXaunBCAqNgriS91rUoOBqi/a2r2SnQt4ztKA60325i7gZ0a8sT2tVAd7eY6aHfanI81obX9++2OXD1X/Vz7XtHuaG22Njdbk+2f+zSO78eu+dEO3msdX3jppQeyPFFuCJbEZKA4oVifByCIFFzKqGXg58ATCqdAcOg0OKMAQ1YpxNG8dycKyKpJzMkRdmSwFISdlwSbhuBcj6F9EASqRWNiG1a4S+/f7SwSqnqSQUc2Nr8TSA7Zk72ABmsSmgnvZuq2IsdaAagbjhMhhwjQh3LtvYrb+e4iRqs3epVb4pKwNAW3/UxsViZROanZmHsBg+NoQT+6cDHt7aNW5cFdsJ2zaRItTifHnQA0LQJyA2dEGFUXCmMpE4oREDbsj/DgpfidzKIZdkfQ3EwSvoi6bwq7+fwwG6mF/s0CnSXT0LEfG6ZQr4wP12bv3xUWo1rUS9cuA1ZX05Enn07//Z98J11/YCWCrHnqpRvTDjxne5ivWKsNRlbdjIyqGt4VqHwTTGS2BXyGK03C0Zjb1UO9zxQFiNXrjuE0WOfVhafg3FDQON7gOJ2MlEn83SmywTvQsxrqo7+2pXlc+T6D0LoYBmG+eK7ouR3YgfqozAf1td22SyTjfRyAaZvF3WhfDZ9dnltLr9+i7A8Oz7M7+tMB6svs7MbI4IX/zdlrnH8ofZVe8ls671Go/jrZ8YTA0VKtwEaa/Wu7vFmcnfO0NLWTiXOzH8bM61rxujT9RRPpQgkOUKMR0CSzFnWxRZjWZAEYhh42xChYjBPk5tgLCLqJU/CANWOJnFnmhTUmo1xIzOuNG1e719lapLKwbCLBYDqXuJYqoM9e+XoIJQxF2bjDQy73EamB6oMEl8VLDjDpOuA7zjM/XjNGDZs7ZwShFqyORBxhoyDUUSgbZbAIRgRCh511mHVDbhqkKI9l8WgzvLUXwcBndq+ZRR1nqayQ41w35WJrwi54vvLysgaZeyamqOG+gTRG+XjUXo1QPSw1rI8NFIaZV2tsXINskMt86CaOTPSgF3sWXsPNpclK1PvxkirE+Jih9dramKx1UJm16Y96BYNcPtDKsi9vVHDYlK5sFnpfP37rSBtO2fxOnK9xSQGCwinJTkJ+vvm5fBIIjbOVY+VHv769xRj4pzqZ9R43fGrjyMR1FBBaN72mhjj0EGU8ox6lTisr0+iTW77XK+nQzzrbBVu2e7iPsn5IlQBf12jmYWRnjT/2dReE5goAhuVhQvnOEPpJQSdSw5C6lNkc9xDEfNscjztuAOVHPui2Xzbn/cdY7hjT6lgWTZ2PJWRLa+lL+3YDCsfTX/3yHeRiljFDYoSdfWLXaJqAW3iRMPqLh/akZVpbmmhpwmEvpIqMp464icTqH40WGB5XTxnWmbE1CpcdXe/NMGtCYzidvv39n/E5srAP7E1HDx9J77z/HnvBbNqBLOsSrKbgtgcZ0270oxFJ4ACSSh5TvGAdbttkL8MWjhDZuwnZ4gwRhFqs/vDhwzSXuZ6WrNsN2/p3H11JlwGTQzgTT6IBHSPKwbJOTxyn4xLXO09jmDkY0z957cch8bJ0WgTRtRmWNhNMFoGw8gPtusnTzidxhHarzs9cy9KryU52VHAoWvgqjxLf5MhtCdULQ/lOVIVU0lfqp++i/vQWbNJ5iunHetKxb6yNuh6azOInzZvNwF2VJ202/6qNF+g3SyNJGlbmtM7dJqv5sGM9roPVbv9jFj/C/lUm9WFguzEuMqHPPTCjXB2lD08wIhPn5rWVCaF3MQk4CsMlgGADvh96hlJShpsPfUKUh8ndWeQ8DEVbh8/Qn7/vBWgZArSPbj8PspONagVPav+e/ek6tQkNk8uidLAY7EU9ivd1Ac3eHIbDjdqeRibQeN8r9utmEbkALVI+BbCTqVoCfPlgZEzr5mKbLq9hJxvUNQrnapDNrkNyiAdHf2vuRBZPD0l6WzzZw3j0YwCWBCF4o0eozSkgXgSkXrl0hcW4M67lPAtUBlUQ2YNBPLx/X1pgUcvo7hgfi0K9gi89u4mJXYBMap8Rxrcsk+Nrkf1TFA/etXM8HT9yJPpY23nCJCG7Tjz15PF08vQprpHMVgTeivZnAYrXbs2mX6KZud45GnIIM+lG0FXiTeAc5JqoPRp1k3LUzfKMLKruarSlqNrRfssvRU1Tkm8YQ2UR5y9fi7CO4Xo3+X42+VGu6So6GLtxuO5HuK/vvX+Bzk1jGKoZkqyGQ3Oa+/HmVq8CsRA6sIANhqix7IOt2gpQH4aROESHqFXGZIwWmOc+OpOefuqp6Av+q0vX00XryWLYJtiJvrJ/hMSwXvqZL2O4zqfd1Lj78vEDnGcl/e3PTqaOITxt9qoZQrBWAz1MRufFG9PpFhn7lrsRbO2GIZslw3PJsI4P12dd5CCVgatlXyp4rLX8TGrox+PfzlCGkbJTChPwhaefS2+//y4souW0GAeea/RyYU47L62pWgvPR1avGqUA6nnh1rBVaCeZY64ZS2H4yiG03OY2NIVltQZbUzzK2DCVkhSGQNBu0mAwhtbtLKVK/DsMLZ67pUbifRxFO3KITE1iiTIhhpQau2W2q+ui8wqgqiHyXrzmMLaCYTWlXIOMRHTMcYNzZy/SgGpo20FoVAGwOUa5L6MnmbmFGWFDHcZOqEc2sa9bvRlzRtvkuUeZQ2u2uAWQjKNxXmAu3mMMrlCSTadlibkYjkTE6nw2GaQ3E8CaRtpbruL8eB5FGpBryGWmxLXU2mBkSnLG3UNfzdC37HAkjPFEY44UtiyGuhwhFITrWO8hx12fR+u1Q3NjgNqy1PNW1tmWrAGWOa5OkmRCFjtsfLVvnE2HZNMNbJOr86ibXX5rnAsIjUSJxgYWUSHmaDDTAgWjUtalhjkzfJpFU65w/ijlAVBODPXSZW4MUNqdzhOVmMbJts/6Ap9fMTogZokwKdUuWANDtOa8z7pcUD5kMfzGuor7K7kBm222j3zIm/xyMxDafO/hrNL99IfPPU0P9bX01+99QP1XbaazlzXGn0HG5p9/83dhRW+m3/vCZ9IpOmAZfTPBZwIm0yYR7ruD2PI5okeitkFICJ+3tjnKLvJurDPYxyhrxAl6adzxP/7LP03vnb2VDkzsTb/31S+xthbTj3/8kzREXoNrz6jduJrIc+dgLQdpsrIj9jW7LVpqcYT16Mv6oU8cPx57n7bnAkTMAlG3Y0eOhyRviWfz+keX0yVaPS0zYbqIVO0lUrVvfChNXbmQvvDMs6zDlP7mrZ+nKeZAJL3Dct9FGufLHBFzFe5APDiOTSlPrYvtbHEth4TQqjt8LtacthY74B5Yy6KFbXaEwlnLCZs5DK30B2aX/W8HcjrX5RTs8BYkcdfYv6VvrIZS21m0M5yxrn9NJ2az+da+Pl1rTXKjOnDN7z4Ow/lp5/bDPv9pgHfbMeiY9PIrYTfUeXojbiZV5BpUrwASAKK3I1i9R+gztwjMGfWV0aiGRabJAqyFVgKcoVnRS7OlFg9XjUdkx+OxGVp3IvehM/E4t2EnrTC0Bc/PkPc8mYwzUT8TowSosl6lnlcU1A/dD5M49IZ2e6KMlJ1WrAUKGM2JVWhlKE4/S6i0F29LUe8sJ3Bf6mRzE6TF1h+Z97lTSy5qT9cJPLsZNJZ7AKMnJkbTgqU9mKJT1yeT7TfNbHfgZwlfC6bN6MvdOzAKnNsyTU5465x5XdpcwfQwLKeTc4nMe8MpfXT+sRDxGseI4sXc1G4A6CS9rAXYk/TLllkWvNqjXi9w5W5H+s5759OlB4jDlVFwP0+iGZ2dnuR+YVZZIivUmbNmaUgsfK6cc55w/A7OryHvwZBHmof/45xTAJM91H8TmMqk9jNuAeZltnn2h5EW6EJv5Rl8553TlEbaGWwgfmf05JZZ1fCrlvFclvrsYC7JJPa7ERCyN/lomA8dIaQ/iVd8k41DFus4rVGX2Rg+oBXpTy9RmxPD2k95kC8z7qPjgg86heAdW8bq3tpc2j0wgl6XecG4Cex7AcJLAlEA7ofTK4RxLGOR6/f18My1BSvqCaM1Xw7BxsZX9uJW2KyAoRqS9n5GAW9DZHb67CYpexM1VnGklB70ANIV5msUDc0IngV3kazDtNKg1RB7c+MJj1ywKVtcrkcPvdblXDHxwPnSXK0FFFa2tmY8ut6MRLhunY++H8XoS/kPmX1dgjBIfNbwnfNNCYo9pG2D5wYfW13FJmGQ88t7qYCpXqvvC8ACrNk3njWz1ZC+57XDWgV/jwChwZQrD1ASw7xXbx5JIdoG7sUKFf2Mq1IaO4ro9gpCBVquJ29rK/dwBLZmjJqu8zwbS3LZxvA6mjHbreoYZMciJzwFCBUMNsC891L1rTW0VUNq9e8wEYUpy4Aok4SPSkxqPjo/Z/aw7Yt1iLSlUVfVDa/NIteks5ipXGdLG+yYthBeYbl57rLysiAyQm6stY6hNlaGeggw3wuTYwOBBWyMTRVy+apHA+jmfG3fTIMN22Q3ehgIjfFybpYkr3bwH8/ASgWFyY8yNur7AB7RIjQmYwauuWe8OsIthOX70mGqdahrVgO+gE2fMRIEGM3sbzx8JDmdRGGUfCGxQoN4x0YEvPL58jqNhhxl1v+m4CHmfwHZMedisCwFtl6xojV8wYDa29hrfZC+hOTqCI7+n//iLbKh2TODw1PygjzBKhbM+719W9JTMKO/TRLP8QM70iI5CQGCcDiMZnYSZbpF6FwmtCvyM3RGt4VMTW3jGlEzpQv9SIl8klYPWeQSfvr+R+n0qXPsGd1pJyBzmFD5HPZtGuJjCFZzJ4DUBjT6XurzZT/dn8wBMYihNMj9SFvkGhUEupZn6Za0EzJgyTbZ6EcHITA6YRXfOHkqneI6r7H33GeuWq5wDPvaZ+cBHVEA4H3s5IfnzhPhYH77fHAw1YevQkSEa9JwHrQnMqEZWGZiqTr/vmdEUOcm64xzMqQ2JyK6rjX3t/KdaksFrua2CEyeP3g4DZMY/Levv45NBCvY0EC7XNZSPUZzaTwGE7jJSvr13nrUmn1cxvPXOXPTcfs1vv9axxdJTKp1pEKzaaazGj42lBULoPNvs7ct6m4oTDFzLGBAQ6ftsyxczearl2VYfxsTSM2L4UsZQrP/fMhmpDsp9Jqi2HcBvGrzLAkkRe4k6SJ7bqvCXxbOHX43R8i1AxCmFN2s7myJYVSZ0BaVz/mHmYp2Ogi6DLE7MLJXLqYVPLE1GRQAxS1AlkbBtn2WcXJzio3AUiB8L+oryhxx/2YN7gDhvXJoHz2yV9Is3uEWmNoedEl+xs4ufSz02DSpFalxtLRT9LC10wP36sTejmFQp2lRewGyXSuseWbXLVmpHSzuEZhVDabX4Ev2xwWxCMvos5ijY9NOEi/2HznIQk7pu++cST+6Qe8JrluQPoBwlvSM0NAYdlfEH4o4rk1huhvfbUtl2SNcEKbWhY3ekh8+k3mAW5dgC+M0qO4WZtLghDpZn/g4nYq6MF49XPN5ND2TdN1w4+sgDG64TBY79DeCeO5ju2F0APgEDsYoSVsdjN2JA/vCUBma0Rt/4sD+YF3tFT0EsFxYAZxTdupHJ2EZ6dbxyv4DSC3uoo+dT/uoC3ru0nk6XqGvpZTTtalr4YxM0AruOjqjo4SohncOpW+/eTpd5NqsPefepSY0SrNYqkqNYexLXm+ZM8GYZpY/NkMZS8Pkbh4YoL2jY7DKMIwAoTkTsADN93HEQuCuZo33reoQAb6aAasxdlPgOO3sWw2Z1GuQ9fEVDhUOm06UoMIkpw3GrGyazVB/3pTzfdY6oyFvUTpQtLmeTw2YTKvdP6IpA89JEMqCDq1lJmlLsXk35jDuGaw3w+r+XIFZTaQyUShrUwnFh46Vn9vC8e1MaGhyHRv+VjayzIaWAVm+Z8+hQzfIeAzC3DLAMJw3o7Wm4FOApnyoj8/thC3dPQZbf8tC1iSoAT6vzdi3HmfI/V0ni3s0YlFBYw3LOVZZAoCTy5pVR+5GXdeg9nANjVp1bluSn/JgHtew20Fu/+496UkSLs6dP5cuXLsam2UGGOvZvTFOZS5WlrWy9DEywer6J1ey7ON5qg2M7nJlHkWrZH5nRu8gIGIQAkFtsGN6DZbqMs5tLpLdyNzeMNM+/o/fBITW+e9Rt+qZllf7xhWVRQtz1M3zdhxWSVbMIpr1dZt1xpAIHEcZ0k6c+DEKuTunBVsXmSc3yRm4H7KrHOLv4zkPk8BmRZd5vBlBaNO5Ktxy7B+/KQCNx/Rxopl5mB29j/2+6F2DsSeD/eskqHbfXU4/OH8RpwrLK0gygGMyknbI8DB2p4d7eHZiJB0Y7kzfeP7JdISSTr6uXjiPHe+kIP0w/8olC61cMgigiwRhoyaMxV3rO9vqmgQki+Vv296XPjh7Nl2YvpN2wzBbMWUB8LnE2rQesuH3A/v3pxmidEY4Bc06OivIw/JdkZdAhNAi9tYWNcSt0+V+bNMJywKOE86/QkJnL89Mx/IBe8euEfZCAOtPPvgovXn5aroezXK20CSG2Cf7zQB/H92zLy1D9tzDrlwny37B6iGr2gxtja1ic6tOIzHVoczTLMv9aoQj8lEkS8QhpXxTU6sbmlHmS5NdrQ79aH8PtVtfIWK3mP7mzTd5xux1GJdIjn4Mhy6upsH+P2rJNefgJ32nHXhucH6K49xcc590vE8wBRt+/RuCz3osSjS98DztsquYNrfQrOEoH5hldAzNhuYs9svcqvMugMoFofGTRQwgy0R0c3Iy5OxiS63kyRqUuB6Hn+PvaFul0WWzyXWu2BCYZBYOl3q39pu1HWeh3d3kbM8m2BS8OnFyRnH0P2mUbmEpMNnVnkZHGFiAxQWyZgHGfUwigfQdvq8Bs/RRH+BQ8CXlXxmOMP4AbEt/aKh77i+lrz59HLCxRpH4W6HdMTOxB4BtkXzbd8p6migxT0hwAkDp+Jl8ZPFXmTLrk02wANW6OgZudn7frDu1OUsssBNPPUkoYzoYkhuAqv3UBtOLnSFj3pqqL7z4YlqanUo36Hfe0zec/h3Fh39IL3Upx9AFdVjvkQXM9VhcfkhmmHEwAUmgLwCxxaIdkKyfKftpX2Y7LMmSWPg6SixpmLh3s+Yt8eEYrXKf+2Gc7tMn/giapB98eCEtUbpI9m+5lMgQqA71okHiuaxYUgOgPoox7OR4BwCHy5QCOXT4WDr94an0uZc+E57uDYzOOOWV3Gb6CWv/+U9+kd6fppc79/scRvSJsV5AQX9co61ab7KBagjNzrQdaw89iT9ArjCKMd6zs5cw0hfJ+vwZTC2leizMrgg9XGLmq/PP7UzmozA5UetMI9IAoTEnrSWnQeJnw/HdPPNxmIBLZPFblH+Nc0dzB76r8+H8kQWN0j4c07USXnXRLzaNSmV7gvETCBdgp8ct2JG9cM5YSqz5CpCsVy7wLADR3wew0qkqayyAkseN+ZtB6pp1e5nLriM1oa4/qYsVQ+GC1WDd8vj4ahq2AHEFXLtRVtvgcbQV/TxnoxzOsesk0ZkYV415M8kpW4587a1z8IMJDpWlCCa5/D6kEIztKMy+7PsNNrZFATRzKjSolhWjWsFRNr67JBleuHqJwWDDwzhMUVHDhBUbU3jNUWLKusVl3ByTCo7cJKPNqJICx4VXSGVMSHN+w9zk8FweG52EJlP6SUY7nAuu9+i+A8yh0UgOPHsZgIEToN0M4F3GN+oXCvxjDmFnbAKhJpLnHrq+0Dn6k7AMnTyOrYWvldRYxk6dnE/RZ62uXICvY6wG3JrBV0hSvETiyXKpq1wTcza7h+YcqM+rfm5DaLkxXzZjQpvH2SwxqTWfc0wq6/mZE45zsOwtEJp1y+FAAy6dS9Aa2CmaFGB/J3C0d8Ds3UC2dAE7P4PNdWnIiPYxV+18Zx7BIjHUOw2wkqslVPvvHfzmQLQVYWmADvX3eRxde0VjXctTed+ltN2Lu8apdDKQvvfBh1wnNpz1tAwYe4Ah28oxApBb55q16x7ZszqT/smLJ1LX7dn0B1//SnpARGBlkfwL6hmr4xREOr+VyTjWfSSjrkLs9Fgvmj1jG05eP86bVQP+lz//C7T3i0TS6Fa3byL9/pdeTvNXL7O+rfF5Le2GBbQqjSH4eYgBW3W6ty1RnsnShIJN15M/2zEpchFKX/QJZHezSGV8VgvsBSywcKV6KbcXRevNxaCT0zVkBG9duJB+idTtLoSEJaNsNtHPuj9EaUKnidfSg4PlONzieUenNWubh1+Va/HGsnK1GP0JljnPhVaprfIMKgiN9c1nIiHStc8y0x4b9rdqzy7KWb1MDdfTdDH8kP0ZK5CdbVcwz6XJ7j/KkfmY8+V+8xjgtK6jkpu5Ycnmay/XEOz+ujO/2bW07GBjH/kkO/Yf8PevdTz17Avsf4BIHmQN8UVJHQGjAMW/vTHZC8szaYTxhGoXAXWN/ifgydqestkbrguAkwsNh17NcFFZ5JYMavWiZ0I4MBadF4w6fUaxLoaG53UDBUUCA+u7WZ/UTGV1c2bsuwFjnKKRF5+xUHjUAY24vmDZzEk3RidpLhdklqUtwjTO1rmM7MvCzHhMN1bbo3UAqPvIRHxhguxD7muA0I+M0jQs4e7xnWSe3wLo9uTQKmArM0cmOREyMNEI0HgI0GQnpCUWnp2RBPbbAHhqTQyNHoANnMNo3mRzyMxnZkotsWQZqE61qYBW66JZ88/sw+tsJmcWO9O337sY9+uasVPTMIBxim5Lsq72L7crTu7pmrWG8Rz5E2AfZjAcBsMcVgeQNJAFtwQI5zENzFqr/ruLa9gDo3yX+37m6MH0zsXLdA9i8QGkJxdhUPlet4AWVLtKfc3tnGMQL/fFE0+kmelrjBHjhydtctXRQwfS22/+Ih0/fBRN6E56JF9LKxSM/9Ofvp6W+XuIBf3bxw+lsW5KbwEmpm6S3b9zFO8b0I9Blb2+s0oIeQuheLzwHiocH9g7kU48ezjKY/3bv/5R+tnNu+kMoMXNeBAmdpoxzXWGMoOUy7s4dQztVQxQmD+fj7rWCJcybjhF+3buComGcoxbpaWlmkxBQnRdEXg5F+MUbUalof3b6KWvL+tgy0uHo6rrXHWzam5iGtRMWWYm3zVak5oKmK5HbArUq3jd97bXaynA16xT5R25H6JsYebZwtCV+6gJitqHSAYMvz+PkXKNnfZ3Zm0twT4t8icYXpP0QgKQE41ibReAV0FHGHpYyzG+H8CCezMZotb2c8M1Ge6gzg/P4iNKxajRtragA23f+RfJzJWZ72VDvXT1Cg+LurFskFPLXI/heB8Nnw/7UwBwhPNl7Mv11OxZNyttneuklrORHS1bWZYZyFCrLXPjiN9sQnltYq0NAR5B6jKGhlkZzlnYIKMsGQDlDSMiMgWEbuUcvVxjH9EE6wlaYD1sVECQrBC0K5KlqTqp/znnRq9TacCbY9hO1rDsNmyCTm7IUpCy2OBhap56jdqBFtO++T20g9AMoPK1Nl/1HmJja/yi/aj1d00npM6Neuxw4Jhn2wHUZj7X+R5Og2NV5m9LWxyAw17tZr9vpeoGjUUAOTdIhjkPSJKZV1LTx1gORbcwHH7G09rAOqXuC+Gkxf6R4X2Vu2zyGDd9a6P+c91zbHcWw3Uo4xdj0QAfgvMtHbC+EAqvUv5tlCYdf/Or99P9bnTPtetdYeg8rqSNL5uU7EE29RSaxUnmfxdypD/66ufSS0f2pZtXzkch9z2wxLndM+X7iJZto3xdP8BvgU5xW1zD2GTJku2AugtIzb7/wVmSu1L62enzMX4v7SERav8e9jvsKPuO696Bys4Y+lrmnpHBHGmAtHLvUdbmvmpSlAyv7CMRpKvXrwa7ahdBCRfxwJHDR4I9VbM6DIGjzbtCE5EjAL63ISl+cfpcuknkaa7YHou424Bkz9iOsBVThPOjM5KsrElK2kJMmiSB63mN/V9ckLkI2xuXWqClVFPsh4bgo1yj6ERlKJFFCCyd6WWkUSakuqftGR5FhjaYfnXuTFQWiRNxvLag1QYnvrluHgdsPmrePWz/aK6f+v2Hrd/N5AG/DqO52fEfd820fc46oS+ybwoyM1DMHW1y//Ot1rT0oQosi96oFqLWi87sQS6W3QozimYkYdzMZYtkS0ODlENohqZruKvq4MxUj/Cff3ywLBVyruOYc3iupCFFeC4YJjUnxWA4uaMdpwL2sjnoOaqD0wtzMQTgZHIJtGODk0HlPgWqbiyWfTExyfCB2tWYlII2JyvHPEb5oi8d3ZXe++g0iQ+0zjTDD3BolrThBnWWjpVM5wxloAx3KmQWUNv2VEZDOUMuj4HUwOOyoFysfjc6FME07qYHua+QCHCNu3ZNROmnJeh/e9WPoxOavHmNBKcJSkfdhzV8P/18ypAGm6aL6wEhWMEMYYJunIRYI9y5xiKwjEaX52HJCUGy4NxQu2B8jKz6HTCPisoFJuqGcg0yO+lwr7LWXP8qXvYBruMK3uqNORLM6GevrvfqlZtR77SDPsdjA13p+RPH0vQNu3CQMAaTZZHiL3/2c+m9t95KnVQb+PLnP58+eO9Uugxj+osLN9IFNkeZrd8lO3ICkxLXRkbmfRjx7dvxvK3NBisiQ9oLoB1FX/QuyNqK7gAAIABJREFUDOgs1/OPX/2t9JUvfoWN5C7G60L6y7/7efo+3aSmGftepSOG35wxPlRe3c4NxskamVEQOMIpvmSSrBiQE04iDOov1OMyZ8dtH4unb8etO8ovYJZ8tlvZ3BYw4tFiLcLFshzrG05kahaQ5Vke5jFXdi42r2BuMwhtbubO/QgfV6BbQktVR1kNaj1f0+P1Z0FohPx5lgKtJRL8so41a5HdHKtIP68D7s+13bgf17EOkvcf3wHsGfpbxMEKEBoOH4Me+HN9U24arXp9XWy6IzC/Q7BYUzAa1nqNCo5cKymChOM702effooyMtfT2eu3qHAgE5xt0TgszCDP9Dgb5PTUjQjJ3aSebEdnD+F4CnAzh6LzSW0dmrFr3KPOWB1Zxz2Xk8sVBWooznFyzGRQ1Xw796J7XLgu+Tm2Zz4/zAgLQg/v3Y8ubgyt3k3C4jdaILQCrahPGHYyJzsMAqx1hpd5RnM4W0YvgiVtglDCmgRSkbEQ3WC+dPNMjTDZ3NhpotMQXW0E3rI62Lc51hqyyDz3g/x5PCDdvtE1AekGNqkxCHVzXs/Yz9nH2f3zta6I9TqqDjakWjoJLVSr15TBQ8wq1259nhHRMWeADmsw54LQRSsk4LBGRRc+38/cGDHJRxCKPZxjAAShIYXhWPIcdU+p6/Bhz7L9/SYIZedp/bqC0Dpu+YKLk5ffbEU1nKdbOxQebUlfPU7XoqHt6Y1zl9MUPdZNYo3nx3zU0Q0bw3z12Xaw9g4ObElffuWl9Fc/fpMauffTURp8fOvZg+m3TxzFidmerl84k8YgNUzcGwDk3V2hTTRF8I3gGaZXStSJszVLmHse7X0fUaVrtIT+yZVb6bunziM9epCOkzTUs40kTMrfff1zRLEgI27evBrO/ZZ725DDUD0GGYSVVMzBmOZchw4eDNAakQb2I+2jSbUmylntwsYU2lEz/AXBYgzXfx+ORK5rjWyMNTzE/jvL+5dwUGeRDZy5SSUE9ibb3UZVEYbS/TwcS+yauQnmKBgJDVmV98hz9llHzXPel1wJkioeQ34u6j5jLWoPChufa7hmOaHJqceRh00iMbsKwXFPrCTm0MS0+WafBAAfd27Vz7VY0Ibj8mmP0b5+f53v/wf6zmsdn33xM7DZmcmpSLsVbiobqA/G33XhTUctSI25HQ8KBawB2QalZN3PaFlJKEz9qADVjdrvBrsgK2dYvRjw7RgGNYTdakQo0K72y5C7CakmrCwCwFBEBs1uuEJg5AZkdtsdFqCbnMcVTJnMEQs/jFle5E5staRuOhG+t9SCdUAVa3sffM/tyFJGNTRlaDvXD8tD3g+4+89+9/PpNNnZHRTVnWfhmV1plYA5vLluFp3M4wwAzpZmhigET4Jmr0uAWUtlKNSWoTh/4SygbYTQSG8Av4Nk1a9wr9sxomNs6JZ2miCk4e+2IyUQ7Hb3D6crsIZX+N0o3u0Ci/+dm3PpNJ2BUgeaU7apXRNj1BNlI2bpdGKAFhfRK4bgnsQwS1Zx7ZbLMokn+uDqudpOlfuZYWGZ0W1Zom2sLIGryS1uvC51w/SDPLtdvZQMgcE8x3nvocvZRbea23NL6Dv3ECrfm6YwRjLVb3/0EfVFu9LTTzyRzp85mV4mBN8FO3r2zIX0gJDQG+euRmejFQzNKHTF1184kVaQO5jNeYtwtJ7oCqHQBwCVOTp2KG8wFLtgJj7vrVK7dSvhpFcBoday/X//8rvpzrZBNEOr6Z3ZlXQbo7KHDkuL07O5ODWTQo69m/EwgWbF9pRqBf0vFre/9d5h1gD9AvFoz+YsYzxGeW4mt/Xyt2W4LhGmWrNWLs/MerGV3WhpGwuL2UzmaTcELc+4gCKZNxP1IhUhwuT5lY2cyKH8W8bIagTM2ybj4n1UFq++X1lIP99jiSmeiWDWMJl9mXMLu1xhvmlL/V6VKpgkEi02bTNr6IxxcnPROXFOz/C8XOv3GcPIuGf+K78yWcmXbEg9nmyEgNFw9HbGdf/Enqhe4WY+j3REBjhYSzapnczVPePDbJC2rNtKOJkksFKf2MTFJ2DAn2fT/vDD9+O8S3znEmB1FXZw1nqBAEhr+FUjnn2xkiFvCJ5/R2Z/YQsraHeuRf92nW/rFKp95svBjit3EChrx9o2n4cZaUHocZIadhFNuHlL5+waYHA5jrMe6mfjjAOo/SPUzrwaQM+pozBLiTZFSRYRb4FQnpdMqFrDOT6jk2YYu1cNN7ZHqZLMf0gNs5CWY6GvVn6kleUcQeJ/ChD6qE2oHXB+bGOuWLesi3ysAkLdX+ILshfZScjgwC/lWq2VpfdbYdOKlEEGzj1DaVG/vdRjblEHWfYYjaXPuBdjPoI91OFe5rkukdgZvf0kPcq5lG7kpK7YOh771axy4LNorrt4mhV8PuKgPiNtme1Xv0ad0CODneknH55OV+cBVdx47g2OE6kjYf5ENJVwvXF3JM8GSWDHQsD3UcL5vbCeL+wdSv/JV7+QLp16Ly1ATFyiX7u1N2dnliKL3uSe87Cn3dba5edrRJy2Ws6OOcMp0j3PtTXXW7Uphy11H1CjdBAbchgb/Y0XnqPc4b1o+Wli5mV0ziPMb9fLIvZ6hFada2p6ISC2QCSYaDtEJOBO1BxHFsb+7d4ZkraQxS1F4ph9761+s8064py3H8xhu9kMvsEJhsfVtEO+mFuwanJxkdPYXtNci272CWeFpR9ds8ralsAHUd6NY9Ya0fUhb2ConRccL0dTlYNkXbH74je/+rvpez/8+2RLmCwu+jgIbdmaMs83ix489uQqH/xNWMd2lvOTjvVJv/+01/4Yn6dE04vPBwiN9lqGzJnw1vcyuUH3MJJueIiCT1me0IFqLsw2ZqBl+dyInGRucD74aL9ZKW4mj8fqs4VkxHxzBp2LdYAQQP3Zm58zLIBx34bR1sB6PZfoEKTR7MbKbGfR3YGV0HibROOED6pdQKXHLzManYqoiWl4oADeEC2zMZptrpamVVpF4Gw4uvQmrg9M0KgO8y5gbRehi3/yW8+mX8LcWX9wEG/SrjNmkE9Q9sn7Vuej4fQerY26SkvHuzBmhw/uj6K96koWWGTPPP10unbFpAQSngSZeIpHjhwKU2v7tAFYx2G7MwBEZH1lqbah1zl34UqwowfZdHdRLmoRZmSGrhgLfO6DueX0owsIwYP6BJSYiIMB7iDjsssi8lGmx8QUBO0mKLBwlmWJZMUMAVu5ACNibbm7PLtxPE8ZUJkpi7xbjmMRhkm9jwzq0APKak2Mp1+ePA9DSFmqHYPpCJnzVy6ep0TV3rSEdT917lz6oz/4/XSJsMo0mZtPo3dd5ZncJHP9+++dTR+Rionvm/oZpz/6rc+ms4CIp449CeM1g253Oj156FDojhA44Fn3orXFqI2gOcKQ2E1rYXEqffUrL4Xmt6uDtqgDO9L/8Cffw1u2Ni3eMrpSfsisozpGAMsqILoPULQPAH36PB6+7SVFSi0iKBsVWZZuQa6eskBQhwsDZNu/XbC9B8YnEg0e0p99+9uEiEyAEqSQBFecuJrh7d+upVq/MwBdAXa5j3v21lvvRRZ71sQFACrXVedk6CY5XtVkxtx28yprtiYdtBuRet6QY5RanK2+1jxPw01R0aBk0LcSpbjWGl3wvdZxOWe0nmV+C8Tus/Gp81I6Yt3ROSsTsPlH8o+McpEQNENRAnXBbzfPY5CNwwiBoa8bSEkU7Ch1GGAt9XBv24hy7CQkf/bKdcbayApOJPNy2Jad1A796hdeBgRPhtZ5mbDdfZ77R5T6uueGZQUMQGiARu6xHYz6nmvZMQjGpoToHduatGQR7C7WtDbF8fe5xD2VJLfHMLLhvBw7cDDt27UHe3AjXUS/Oocdi8S+ulmxMmv1StVyA4DQoQChAkdZso0g1IS+YX5/Dy3fPE6/IWXD+FHeiGtzrYc8ydaXVoXgPAs8m3kdUMeigNDGAthwK+2bZ/P5NR2fFrMf4G1dihLrpgG8guU00hA+TxYyVAAYYM3PN74TWcmOTaDCXCUgSAXlVLaIjSonBlBzLoJ2ze5W2jG/IuN1j2evA9nD8xxkPLuxgyuEfc2Qb4LQ0IrzmXAyAoius8MVqD7sOTdBqIFcX82QZzvQedhxlJSpdX0VcPfMjoH0s3ffTydvzWGrs1ZcIFRr/Tr3BKH3sBndAMwH7GkhLaNmrvU2tflHKPv3lQMkvELw/OzUxXTmOlVcjGwW+Y17gnv0CrZmMZJkranCUFOrVBLIrPMBmM1Z7HGQNvZo51xG3Uy6xczScKQjHaSE3j/95u+lc5RUeufsubTvSbrJUcrITlVGRqzFPQkxIag06c992iTZXhjPORhVHZEBtP2WdBLY7cA+u6dG3XCcUEHlXcpJBePINW9lDgkqZ5FcmGx1H5twHTJo0VC8rcHNOWGv7+T899iznjj2RLqIxjRqg+relzJrTZ23z7xq6sORj+iidZ+NEllTO+/vtny2uoSl4DLVJQjNfZP+fYDNh86xxrra7DOPmqNNENoOSB/Hdv0DfAYm9LOf5dqy59mqmyhzGaHbDEJD48Hkjc8xGUKPxr81yhpv348NiYWRdaWZeXRwapmGWgdRbaZsaZSCikcZUz86HyxjICIMzqY+gtjLsPeZm5TskR3gfc3NdrxdP78m7e55o8RLBgoa3Ny2i82LP24yJl/Y0ccFLLtm3/YcdstUfRcbqEYrJhxXU8u09GK01IZsX1tKf4zO5t13T5HURMklPTcM/RDgTK/U+1RvZe3UUXq+y9oMACTvsmlZ0H60AHpB5zThesHCDoqzy3JO0H/euqCyFr6nTtawiZ9dZrOYhMWzF7qM4Djsp87BRUTZ712aoosQnY4s7s+fHxB+3g6g2A5rK/k0CNO4AHAzhBNggMV5B1AnG+pislizbGgnLGs3425CU5c6X5gCaWeTHFy0Pgt1h6Gl5Od+zrWL+nyrVAqQZfrM0T1p5gYAGQH5dsbxJDVPX/3KV4JFvIH+5/jRY8yBzvQmAH7yQWd6nxDPbIRH7qfP0Kv+iVHkDHQC2Qljee48XjngYoSEihmMyjDNAq5T/kMmNorrA6x3xXhdTL/3zd9KTz17JF0nbPT+ybPp37zxXjq3cCftohDybkK7byEcX3E+u7noDAXT9SCNo40asPsHzNt0gCV3jLrMMidkiMvSI46b4SH3QcsIjfA92wWquduFpsn6d3rvwTwqYodFdj4YStLT9mC13EfrDDXMWDaqWn4nQsChd8ygLYBpg5esm34rdCsroBSgJNOEppQ16joM3aJry9977+WzAXBLwmC8z/lkRNx4ZULdlGpd0SY4iKoTbv6RZVoYTctjsQ4j6YPNRbBo28R7fHYGhnWJ8imOeUuHWe5pg0Ezccq5oAl3kAsoV9uoTtfVZ7mzI5SsucUaoZkW80xZC86xDh/zdfdgH5q34cj2PU9jiU46mtwH8E2x+V3DeY283aojLKxXAB7thran3Fu8p00wsYff6UxnzWhOZhGEOo4xtoKb4kQ3gdmjjLUhyCfRQB/cu49KDlfTVWQ1t9h0I+u52F0Xbsth4P77OKed2wTICxT2XpVlC4FN1oQKQgfQzct+LQKqrM3r790ecwJnHteIOgXQNXuY6zfKHXO+xbNveukP21Tb7/lRY9A8hp8TwORHvU4Q1JJZajvbKchodsEXjFosE34NbW8BoVHnMeQLhtRLMD3u00F1B5LwyKyqSa1qQpUpWe5uEWCnHKeG+GN+u5bcV8ox2+//YQxRMxxfQWj7gG44FmNQ52CLPTaZLKzP/fQldPQv7SFjHLv3f3/vRwDLbEecH+5hscaL42JpJbu15ZwM0acNXnSQOBrzYg8a0GMw8FevTaZpnPBFpSySTZJHamSdE4JL7FqMmWNiWBuSxIoaDHDqJAS+nf1z6T7SL7IlQ3Jglj6A1+oFnbDvnYz/kyQtfRmy4Q65DVdv3ki3AYpnseNrMriwtF6zpEmWQOSSg7Z9npqbjnPL1rs/LZJj0KpGwfXnu8NhpSTSHciTCKKH3hPAzbPeyrrQdrEBYo/RO/PrO9qblmE3gz2xx4zn/ZoxUA7YsnHFLrhGqsY7HDmu3zbEAtA1HrK1vxmYaHqjHrR2SsrOXOOZlmfzDwDePtUpPsmZ+lQH+/f74dc6nn/2uWBCqwH0+BpZDbGhdBnQWkC7humj2b0grmycAj7DdLIh/p11iDnspj7sQbBw1sqUOmcayYIIXou3q+exKLgDJD7g9/aA3UZIQUZ0holvaRbfH8IzU/foz10wKGoFrZGohx1FfUuIxg3c41s+ZwvHktFaJtSnlyzTZWKV1rATxktwbeagNcxsBxglQABi3SxCRdhLs7fSH375BcK6SzAJhBJgPRcWKT1EsopaVvvjuqCGDCOgQzJkbPF8M1pHrQnqxs+5ZI4Mt6sJ3WniEYbVdoo30U6O4CHa/WUUUGZBX4voR1klJApmI9pycuXB9nTyPEWZ8QwXaJlp8f+9W29Ts3RnujxFO06y/7vwAHfAZN4grD2AdlJg6sIbocPTdcCrz2ncFmrU1lxiIe6mwLGVAKbZ5A/S41cgqkb28g16uYfRF9CSnQ54E2QZQrx2+Vw6QR3To8eOELbuoGzS5XSZ+/3GF78UWd3W6nv2iWNkvmOMpmbSNAv49dM30iQgcv7OYnrl8MH0JN75fX7eSnh+BtC+SgbJAHXj5qltOgIYXyX86BzsI4wTPc19uCRLiZePHDvIuQ+lVebm//av/zb9gjDTPOHXDn7fh0E+ASv7xuUbUUIjdjznc3is99OObX2MSzfJRdy/ngfP9z5zKadURNXUCP3pBWt8fHkEw9Gy3DKxeauQXQtsHqD1nkyzRxD4xZzPDlhIWFhHGr1cCijP0crWN/WXsRkX4BjSmAISNrBLXHMFqqHBrslDBdxW57Am21SnsgKFPhnhCKd78TiUMovchA6dbH5opzTwXGP9bjidBQwIQt0s7Lzi2rXblwyxJXDsbDTHGrtB4ss02blqrOoYNIFKvZ+oDBA6LTWmueZwlMUKxpcawmT3mlAyQfcun/s0iW23qCJhLV+vfRdrpYv1s4PSYcpJTIQw0WLSbkkwojeoFRpVDmQ/tFNuNhJrPlPuN5px8Exs8+f6r06AYx/dzBgnNyLb4votN6H6XGqo/nFtsSD0aRiZI7Chl8mMP3PhLMASRw4g4FhHuJXN1GceEQ1etiy1aYfa9tvMsTvaSsengFArbQxQ+mwVlmiJ+xW8+6rgOuZa0c8H8IvJahhekCZ3k+f3o5jQx9m4/EzUbC5rrVnSqzk+wYTG2dYrPMQeEaSFGuBA0a1wdmakDK/DQsvWYT+ji5fsX0k8jeYI3EluTmINaus/5uecVZ5l/fLvIT4jE+rjtGUlH43xro0plCD5PUGKGs3NmODNgPmGSgHlHy12uOH4ZN5snSXNSzBLQmRsBVPasJexq1976gi1Mc9GkpCF98MB5Mtx/8pwqmMpG6qWWcIogBdzwGQgQGIXjOY+bB0l46P29uoa7CPrw3VjR8D7aLidHwvMrSnA3Qrfc36EFEguQrDLVOyh7WfNXg+SKZ6RXIW2Qz+S85vUV56tOu0DnPczyGRusyZP4RxOsbeC+5EvCXu9F5vScP/q57l3579r7bYd3LQLXKfdnyRxohqOtonnp97T/d5ko9COi1u0xVb0kXQKf1rGU0Eads3fBmhnWJTYFW2oxJjrO9ZxeQ7xzDy+7VAlXsprzShQTE014MwvRzlAqDdsWbt1EPq49uD//9yGEchtO2XKTEaK5COF2mb+smFZP9INyk2tdpsJbzS82exR+BQN+0QGnEYjNjq9h1qYN7MMFkwWkKkXs7alQmK7NEWpGzsiWaePTcwwkq8eC8Gy+QtegjNlwfSapcYqkDGMuA4LV2ZkgHCe2deex1DFir11MVTqVmVxtypYh/4XlFoOyYx2s4L7aLloNyi9wW3erxPTRcjqGiwZ5nc51tc+8wTM3i1YHhg0Ct/vtRwFx+rjvLFhA2T2TVBgnnZleo2GLm7emgodYxgfxnUI1sbamYMA1glA6OQNQobctwlJN27ln+3RK/LbyqZ1kV68eu2rZIx/cHUK7UtPMCL3H6xghKk7iAD9jz5LaQ7G9Pz5s2l4D/UszYKEpbRgvWWaLPbsgltE3O7mcItyT8eOHk1X6YwkkFDGYMF1F6BgVUfgHufsAeBPUqdzGCB8DwBsq9YBapRuQxIxSp/hcXR6fTCV84REeFLUOB2l89FHaR/1VG/zPN5+93Qa2XMw/fjDK+mnZ6/S3hPgsracvvXcU2kPXvEsAMENWAb4ARkSndT+NElrHo3oKBmIs4Q81GsKQiC5yI4HpNPG84knDqYPPjyTzl6dTH9HiarJe71oMnVstGi0AeWYmK501rwYsueDE3IeyugyAN0w7GH0DbVor3VGrJJQAJ+bj78PIMA9K4eIBDvnX7SNtWVtZsJs17rMHHCT3AIg0JBWD74ybJWZrGC0htrrEqxAs2ovawg4Kj+UJJV2g1WZzZodXzfy6tnXv2t9vMqixt+K8t3E1GEzv29jzKOrkaHI4my6jus5IsmqAF1DlL2sF18WXvd4y2hhv/SFz6VJMtddn0uM1xlCzfO2wmVc67kr8KzPwuEOh9Ytr0RhAvyyBirI1hGwUP0WIhu7du9MZy5fgeHIQEvWZ5iNTp1fp4kprHHrFxpqxZix+aWQnKyq+2UsleEsMI/ruerz8Xn5xyoc0ZK4RHjqNeTn4/v5d5WJkg2tx9gs9Nr+zCyj9NxTJ9ITh47QceZsOnn2wyi+HY58A4Q63t0mjOhoR2LoumZxlbmr/cw6NBMxlDLo4KxGq94ADz5jflfHNocc1Tpm6VRcawBQzWeuhvAwENq8h0exos0M/xitArwqz1qPk8lXnf+sA83zcT18v5H7z9/yO6H/FEiUuSK5IAi1uYFZ4oJXayx7L3M4IODxADZVbxpOJMcYxJD0GGXj3wssfplQkzDXu6MpF1CWkqUij1sztILQGKMoPL/OqMXabJsMH9fOwkYKQqGydbb30+3o5f0T4TgrXbqPI3KH9ZpD5KW5ijfFHqUIYQvzICIYnpqxiK6D/NyFbOoPP/tK+s5bb6cVtdFE5l6hLef9OzTc6KZ0lzp5xuA2e+xHkyT9cAL3G7IEouLANva0QSRxIX1jTs4TlQubXWoZd7KnCsoi2QfW1WYgEU0MZxtbwQX1gX6PEfEaQh86OztHG2xK55lczP4WdW2D2c7P12cZkU2+XzvJuRZCFhUlkAJiBOGU508pqxUelteQ12REAMq8qjZ51WtzXPhsrmnsgdYjVdFcQMdUR7NIltSsO6LK1nLd4xxhEICqQdVpcS5HlYmGfKN97f9D/fthTP0/1Pl/g/PQMemVl0lKLw+ZiajnrfGyxpieUtDRhu1kE5gweuiZ2UN3WcNXduXhFUXrpbEx6r0AtOptuMG4EVjE9q40eoT2ck3R7B3DOposwmJaA5gOwdytMGkt62AHDHsC++q1baITCjZQZkLtorrSzJ66iSkZAPCyeJbRm8jkdtIxx3aLZuJtwZCrfLFF5TSgZ4jyMDOWLJEJUjtmqBp9VY+lkRiHEQr5XptZpmbaTq6XYuW0j+wkRKAxOHLwUNTDlLKPbk1RwJeuLtyj2hU3tt0AU7WjjpcTfIlrGuPe7BZlkoEi+kjS4J4FrGrtrly7RQYerA9s4B2YwlvUOTUpQ6aHpZtGt91Lv/PiU2n52iVarI3D+BD6npYJhWXFOM8t8AzRhkKSxCKKjF7uSY3NsrrIHrpTyTJQdilasCocZ0zsf26JJsPOicLyo4RXlhCY7x/qSYcoL7MdbeyDrRj+pY40wzP4JR09nnn2RPryN76R3n3zV8GqnUO3Z/LINWqgnJpcjtD7AOf5PMbvwAhSgCh7RQkVpAKLhGomAOCyvbvI+J+kTJUJRGuwzXZa6qcu2/BIP7UgR9Kzzz/FGNxPF89fTa+/czb9/dmLCQECxtvNNIdRt/IM9w11pgM80x9eoOxTMf9heErYujKEzqbYNKyWUGQmWbOW14EbdxQ2dgRljwxj8nmzMD1fZseErrlwdmUgo1xHYYRyclsOs1sVomYp18+22MF8wjBydV3kjWQ9NN9kFAP8yDy0nLy8kVfQGUxiMaTBZMmaeD8CLNZJLUvj8WXP1HCbkHaPZIDYyYpBHh0aa8kKyOSK7yt9kYmwPa6tdyOKwLr1dzoxdvp674P3Y0OxTJMdRXKUtYTHynjnmSmDkEGX1RPu8dksGbeyg7/FgTRsx7GNohgNWeaYXoPOch+MhRTPHuapTsgVEiS2wNqYeeu9LQKEV2WpwwnJ2f+tsnOyKGF5MhhuAvgmqM9SDp+/gDAnbzZ1rg83vB7b+eOGaae37UQHniI0epT1fRUQejIiEW5mMj8VsHkttlW1akfoTwszHBuztjGYzVy1QNvrfHGTNiksQoIl1BuMZwFt+eBlLsfmXTbxT7l3PgyIto9BrcG72dgYZfh1XrnUV67n24md7WPOrFgyTU2t4XYdallM7E0eTRm9/Hz9Tg+3P0xbY+sfO95LOChLVF2xKoqfDuFFAYwez2PIhcW8aIORnqdZFSE0oV5dvJ+ZvQDjkjPOMue+eMvER6lD1yP3EOewHrVl8ljPne6dHGuUtfjHv/OldP4szgqkxnUcva0QJErUzC2gT0isJ5P6VsN25MhNDtPn5Lm4njInlI6FnpbzvvrU7vSADHUlM/3RQco6z/fTyanZtNw1FNIYs9XdlSUBbLfc2WmzmBxRkH2qTmxu0JL3fV9OP/fPtehVr45SgObtQugg+xoESH/5mefTAsd488zZkJttMXGX6FJEKNyrre9tVKCMvSyn+zpbbiacIviD4yGB4IMNhyc/w9jrfO5GaeO5CVizDQ223TXh+15TWO7Vzn2uAAAgAElEQVR64XmmCCq3+XuejYxrgRyt+2sy3utfzbY3zhmTLdv/FiAUDLeOkH+ov69re7N15bVtwLVxTzEorXO0X0P+Xb5Pf1x/5UogIU8pr3pNn7Qc67U5XgHey/drTkE8p7b7a/9ntYKx59Y/ZbzKHigT+jn2qay1kZnssrsPWiSTY7owcnqcPmCZQ0GTgMoQu/3V1V9GTcXwuGWQYoVE+8Rc4snuS4VqJ1StZtNJ6ft5U+Rh6927Ibp4NARlUpm0ICiYtTQQnpZsnN19okZheD7Z+OaQWamFqWZPbxYGUPbCNWpSgBPeMIuDMI6R36KIGYu4bMYvrOEsQNR7sCi2INRwwBgAdIBjfESB3SEYwHFCj1F6FBAom7nEd7xds4YHALWWY5LNVMfq41qFQVXTtcbfuyjfZPu8+RnkA+i45khCipAmm+QAn5f5PHX5MnoWQvmwnbeo4baMkTSLW3aWLSjtIex4YJAQJYarS8E9wMBsYtuJmpCxnUSkLRiFSR6XhnrrGiydCWKWY+JZ9gDMBwYB3zduRehikOMtAcRtq+qYiQAcxz7+TTycsP7OtGA3p0H6DQMSemFxMfOMzwOKQS+nb3zj1XR491j6+S9+zOQnc3mpO/0/P3gzrfVRBgSxWzd6oYN083j15efSAvXeHHu1XVNzKwHQXyBcc5nsxjWfl61g1fLZHYrT9PGsJsYG0kuvvJh24EXPAcT/4gevp3OTyBIYo1toZBcxnnedL7E6Ccmxkzy/dxxG4V56A6Z0VUAYob4cWoq2fOFpF2ZF8GrB9VIKJoCqoRUNCd+x/mqEZwQibm4ac8GhrGeEBWOLARCarJKTyAzleLzKAHrTbnrt4blY3OU81QsX3ET7TUGxGyrrwnVZwWWtYOEir4l11dhV4FQBtQxbC7h6Kv5E+J7rD8eM80TdSy5wAHZToy1TKCtulQnv257Ozh/blObs9sywCfJMMNAJzVm7icQg9I1ct0BNPXC3pYXs1IK2zND2HRMFtRMOCP8TZAcpxk4fTRS0J3xnHhvhXIpEP56fQHOA81kiy3li1yS1yDnywvmwq7bL1ZGT8VT/LejuVAKBo9oRNiYz4RlQFGDhPCjbQ2VFYgzD4cjsrPcS39EOaTsK6I/5VH5+tP2tZtf+2NvTM0+cSE8dfQJ93pX03ukPIpHK+RLzoDgv2l/18m7MrpF41kaXtLXKnAy/FgOeFbmCzQJiYw/K78V8i2suTHNAMt/buLu1b5CPup/HBaGP2pQ+zfk2XksOZruatW29zInb2KSolxnPopS3qiAgwEg+gnNbVm6khzB+2YrVhNpZK1cJaO3tcfwaNo8kFoHdJ7BcAaDc+ONsZbE53kZViPKURxFjn9d91nTKvBtxk7WTVdwGuOpiHfzX/+V/nkawvxOU8/r5xSvpf//r76dt2O7bNk3A9kUTBvXDOY4QZ61axnA+CgiNUoc6X85hSSW+89kJ6t7aTY21qL+5zfrV7K3vE+Wb7yBylMvQxPozwrA9AI0dmrJMzS/pbIaUzn0+WFCSQbETwUYaSdXmOa5xHWIFa3sTad22lvbCWM+QdHRk36EA5meoEqG+OZwxdxdD8eEU5rEMNtr/rIiREW2U44ok5PCr8ozKdjDLWPLP+dlVHjrb4ALQtGXuOUZNY0mgWZUMCvJAEg7dqRcQe+L6jG3O63i3At1COtSrifMWx9bPVPBbQWpEa9vAagWxASDLxI/n1gC0rbJyxazk0clrOkCmn29N+vX3yhBlm5ANYLnXHCuoEZTW2NUvlBtqrtnskjXGPJ5PveD8fv18nZsbvh/3VNzzsMtxtNc6nnzuBe7VB581Wobi86ZWQpkxEJlNqIOaT50ntxt5DmUZ0s+JTNbwsmVnbNYmC2FcDf+FpsrNSoaoeJBRKqgsUEsj5rqfMmiG5Ttos5azsgW+Ve8kS+Um6E3kNltZnxqbLccKMGy4QVYUZu+eIStZXQs826lINpdlZQauYTvD8R7L7hHLXKvAbxjQNcCxZmFSl5fm0hgbYTBKtn+zziL3ZbccF5MlXKzJFuJ2ftabGxigPzcLtiYmWTZiFW3MCiHsXTv3cGdb0a7dSdepOzrPNUyb5aphBFyG7sQJxSa+B2avj+OuUYpjkJTETo0Ev7cY96peHvcz1D+S/j/q3jRIz+y677to9L6gG93YgcEymBnMilk5w30VSYkSmYihKGuzZMWSPyQuV+xyUlb5Qyr+kA+uslNxlauccqSUHFuWpUgyJVEWKZIz5HAbcnbOvgCDrYFGA70vQKOB/H7n3vv20y8aw6FkpZyewnT32+/7LPe599z/+Z//OaeDMZ8E3I7jLXey0I6g8TyDDrTbsjqAcLWiS0tk0TOq/SxYe8ObiOT3FTa9SZikMQCfjK46P0tpqNFdXJxJB/fvj4SpBepy3kQppp/63C+lr371sfTac88hSejHO+9JT47Pp1dJDpKZOUQZp4dvGqXDxU5E6tPpPBnyC2i6+vtHYXv7KbbPuUje2mTbQc4/PXExDMZmtKI7d2xJd92yNx25bR8g+FI6ceJi+pPvPJOeoJDypl665wi4ARkLjE2UFtKoMyKjhJVuA7h2EKJ8AsZUQX9eWDkLNIO7nGwVi8U5Eg6LQa3ye9EV1+45sYHwT4nJinE+ftHoRmapRpxx7GXOmO1ZwaJzuWqsZSyb7GgYisa6qobM6xFQqTsN54p52wzHV+NSwa3zvDqOzcSjFjta11MBLDIww2SaLtuKlTET6AgWXcaWnBomSmGy2jROieA05DLMe2vSTiDhsJuWvaOtLejzc30cPnwz2ucL6TUAlSy74WrLkdXNVvBpcwI3FWU7VWspAxhgShDKBmhi0xbA7xzXtsz1WnpN7bRsp2XOoozTPuYCx54FmC2ggQxdOV8DsobRojTrzLQ1uSFG7c6WQWgNr1cWIkLTrJFI9XFjKzrTmtDlsY1MWI5N2xiJcYxLk8VoMdnVCL/N99CEAkLvPnJXMKHPv0yIlLXvOXQYBJxVh6u+fI755GuVLanl7Ry3KGhfjH2UTgtbzP2UzUUWWaLA5xDJFmWTDO2vzpSfZ0xbm907uP76lhsB0TouP8KhfsS3CiAyG9QCoTyPy7aOtjwR9xRa53DsvPdSlYEPSGpYomm0F0ad0bpi1rYgNFjozB4GNvRjsX9kYBoh+XcKQn0CjnVswYK4DDRzLW2NUM6ujmTZEFKSNESlBNtcKkt77S3kS5Ahk9Tq3D/Sl/7Jr3wWxhIHnYTP//13vpDexAlfNSROZMrwbzcZ5zM47MFw6kQXQ1Wd2+iLznllWCOC4blZa/duIymWtbZAIf+hkYE0DsFi6aXzLKfJFfZdbtwuSjKrdk3qt722DUvYU1Zs9sId6hDVpOOoesN8tV33INItczScV5JMjoc2N4DOVQvcKz9hnxVAisN0MslbMOrl9S9D4Lhyq0Qi5lREnLJOtwJpx3iJdXDNBOUW6Mr7ZZWCBOiMZxLUaZ7rZR1UeURgDl6u7KlvqYRBBn9Z5ZrXUpZxtABWAZd+JpyWIhNqsZuxQ5fLE4+ElAf8ovPc+Gpdc7zX+VYeZcziEqEp67gY1vzpIifIV5TvL5L9+FWJXb3XINaK5MeyhlUKUi+hOub+IT5bL6AA3GYErjXWzRtwnMq1VPImX16+kSYArZ8PFUMxPgV0P7bp5nsfiGL18Zzie1mVreeW/9b8cOPZx/tbfmD5fGB0L6LlSfCO1ghUQXxeuHnB5juLFoYlpGFxWENOC2Zsh1i/TqyK+uPpZIfFjSZuufQYdspwPhefXUc6aSTuxL1qX3tA0jCb1f13UkqCHuVXZF6cbLI4TBSVIGY7jxHC3w74OEGYePkqyT0syEE2k80cww3DjTuHDihBRZj5duphvkkBdRlDJQlTlGYaJSPP4uodMkqA8EkyY/vo4HMG0DWNIVz0wWNczqC3iSAI1+tmajmqIa5xGFBm/TvLUi0DCrdTksJi6/bQHY9SEZCWbMpjZIXrRU/jLc9yn2OwVwj2Qsy9jKZ2C+DNMIZlqhSnW3j+FkpDnaZOnKLzMULfmzGUKwCEbljsRdqwWdNNjZ6hLrWlcNjpkaN3oQntS9998c10khp2i1e60lPH3kqLZCX3ozPavDKTHr7t5rQbIHjq2BtpD92iZudlqSmSDWt7Fd2mOtoO2OCzFLiXVd2MHvTyNO04Mb6/8jc/B8jdmy6iUXriiWfT48++lI5znvPMiQVYBZ0PtYs6RDYLsNiyGiH1cb04JUf3jqVxgPJrs9a1y9nikXwCyNd4BnAL45LZ99ZiDCOiEfC1/PpmZAQCoWDqsegm3igV0TD3MleGSQSzxqltUs8hHRH8VMDZzJ6OIxdQ2L5ZN8GlzGuUzGJNKPFogtdYf86NkpgQa6aAq/q3cOw0jpww6l6W+4uoFf8EhVcsBs2m4YYd/JkbNPezj77m4xRRV4sbdfUMaTNMfSSGxSbDxnn06FHmuwejODXVAZ58+inKDU0QVqZtHuc1InGRUkk6ZxWgWSXC63JzcvyNrmSMQLIh89VnOAwIvu/Ou9JZHJVTtKS1M5ljaRKhGla13dGmk+syxLcQkZGcLBml0sx01RH0ZqJ0sIWxc6OLGPtirAT/MRbZwsVG67Vm3WROiIqwv6XpiqMQYxzPJEc82qsdhM0sNqw1mdZmVcwpGRqjMbceui0dvfOedP7CRHrq+aeiTqqyIzf0aBJR5BuVCQ2WOW4nZ5JH4ewCQj1nbSKQs7mz7ZQhVwPuenAuWWpO5z+0yMydCRIWbbaxqr503Q5x/dW3v1KZlnbwXX+v47xR2LIe650W97/+ajYAoYUJbe0hsYnnmwoAFGOvdi+H47fhEPVaTo0LnMX2zikxC0Yts6b5PjJo9bUKQnVV2sF385nX+/W1HnT7wpWVsn6daJIjXUTdhrFf76Zhx+5tu9LjT3yXGqAXoslFN7Zy2TbLfPYWmPKXj72C/UzpH//8p9LBkR4iYwvp6dfPpz/+9g/SGcXOAitBDVd7CVZUdlKyI0oTFeCcDZiOFm8P5ZB7Ic7clan0rttvi4S2RfaH02fOpX1Irc4RfXvi+Fmqv2DrQ3LUwd5HyF/tPK9Z+WWTGxHrNZKBzaBvRHy8d3vD14SfancriAnZDhEkbe9m7LLKZp1Nmyf0sZ8a0bTKTid/y937MikkeRCYhL2rgz1oEHvUQ2vW10mkjVJLQjXnvXKViLxio0tN38ASXJeRSR06JYVeT40qNNeyjrmgONqHFxYzomflGIJIpR8agjqH6+dDyy7ZUPbuAK4FbAbBUdjjuo4dG22qdqZ2qgwbFFg3N/8JaaEOhqxp+Yq26Np9K4qUa6zOddgHyT3b/Jak8I2Ii2YY3WOHA26+j/bB/avYy7qX1PlUcxqqk16ffSU9qsNRk1rjuQu+SyRccs7XarKve0xN1AV8Prbp8N33x9pdh06r4S6bZ13YG5mquvHVG4gF2jBw4WncwODFywUV+2PoavjPEJMN85wcC5G9LMrPnkI9WEbR+b/s5OTtJYxJbCxq4Sy9cRXWjXJKFmmWNXPDZDH1hLdYOimpKbSGnCE9Hw7nG+Fot+0YSxNk6F2AZRyVLcG4jGylDzqamn429S2EFyyx5Bhsp36oIfl5QNA2Mnr3Ici2JugoYRVDua++TgmZgWGYTzoswXhdNEkKgGghXxfQNT7bB8s6rO6ViSY4tB2m17WZ5JtrAKCtfM4yU5PoeiYpQ3PJRQco6HFxxCLhnljUXVxPjwJxxsti18KqAdilboCT4fbLtrSMot8k/8hQk0wkk6vxzKJuhPxsYCuwryaB3bpvd7qFbkYKy11Ap8an0jPjs+n756YoxUGYH73sB+kLPzt5Nm0hrGoplrMAM5nUrYZTMS6nue9BWNNu+iCTbQJDTMkqmLerMJpHDuxO737krrST8P6ZsxfSF7/yVPrOK6fSBLPA4tKGyS3kvAn6rAODfg1LkHGjKibmCve9k5DVg4f2puMwus+ep1uKZUfKV8xR50UYCjWk/I1fgyUrHptap0uw7rnUGBISO+b43uLk7KIeqoX+r2Gwrb13CHb4dZJlTlMK6A0YBY1cxLjKQo753AYUi+fXuq687eWZKxOq0xVgRIF8yc5vrrkKluqxKwCom2J8N1u1rLcAK4UN8DOy3K5HjUi0ZDU71DqxMIoLsBk6W0pSLLvi5mVpFVln+03PsQ76cKgOHDwUAMrfnfsUHsyh4gBp+f5DRqDj6HPi59B/s34M9Qf7VMZFNtK2nwfRBo9SFeGpF14iCz6zKf5PCc4qxx2jooP3LnurVisX1LYCRwmxeZ74TAnJleSXpiGusoeaoCMIdSysf+tGpY5d469R9n5CS+19EIUJJpQ5UeUO9fqbx28+p/afje7s331Tuu3wEZyy2fTSay+GoxGloLgXN/Yw7PwXyVGGMosN9hlW3arJnuFg+FwLz5DjIoXZZe4OsP5Cox4ZxvYP7425r3TqPDrsaRK4JM9iuP4SQNTP3Rh4Zxve/lXX318FhDbD8WpCl7mfSzyTGi5vAsV6fdqJaNvJtByj5B8FvFhXMqHXcNZrT/EMQsNJaex3weAJ6tpAaL2X9vvMAKcPHTN2haiPIet+nsMBKpCM8BxmYB91MC4BqKx+YnH8aDHJGZbYM0ZGdqVVnLT9h/akbzz5ZNrOdvM/fPaj6eiBIWz3YHr6jYn0m1/6ZjqLKNQktWXO4c4YLB3fnBtZdpT3QbWpYS+1efzseryjZyXdxvVMUBbpEja/m6RX27X07didHn3tJElDFvhSstOVbhnrSdNUXSFVOJLkzDU34TicUkPyZrOzL7peqh3KjlQuZ5bbemYgGc1S6GRmLVQMHNFHAJgJhD4Djhwtw7mJ0M9XfasGgOfXz/rbzHnupOb2OfbTFSKbx5H/2AAia/0zkPLLKFx0eYuE04xpYsxZzzoV0fY7nml21AVCWWPPfiu445piXZT3eN+h0Y7a57nFdXXufV9NvpYtra9X4BilLcvYhE6/UeO5/Tgyx8EaF7uYm3nkjlBBPlTnyOcrGuJ87g9N0Of1VHBY7UVdh+v2h+KotNZkAbR1b2m3bR6jgt16POdbjcRVQqSC8qbGvtqKSEBkfTleAXhLYme5rjUQGh8oHuHagq4KmUKnZCGGlxWTPP9UQsfl4cVKdgHEX4tFKjttfGuzfM1fA1AaKuJjmM7wZHMpbc5SPP5sOesum411nDJCMBXTZkMdkgL+7jIYUXPH73MCDVkUwBtTIzRuVzFoPWw6TlbD9pZqshPQLgz6+LkLaZzXtwJk1YUuAQCHh2GTAJGKv53M22jTaUcFS8uELJvX9uykpiVGv4vEqdcAb7N4sct4u3aB0OewFFJmjPmFhzQQ4SJDEOjC7ESjzoY/jsAcqt2cp6TRbrLSVwjJjFAw/fWJC4RQDDGbcU/mPPrNIcBRh7VWY6O+Qq97+v2yYEcIofbg/doVyQx6u3OMoQldNmmK611lwo9s3ZIbFUQLxssAysl0ACD9ub/xc+mFZ76XXnjy+2mYRKvjtIZ7hRD7uTm1M0ws0JOA3dDrJMZFRgru2dnAOODp4knvh2ldomf2Tr4PrlLE/6ZdaRB5wt1H9gNy6XJD8fjtgPVNdOz45pMvpBfG59KLFOGf3wSzEDuDBlZWCm9QL9kF60YsY2fYlr9t6dmUbts3RhHjlfTS5ByZ1DlbUosTYxw7TdYJhQfHXMhGwhq3Jn5gNLiWqLUImNpDKNrdWiZORm8Bw90V3ZIG014Sws5TD+/k5FT6wZt0TmJTdIHFQiwgy+tu34/XNomyjIqxCxDKWNYGCzJedV20e7RNtqNpbKqhCZBZ10pZnxHGjAoXRsUsZ2JCHA5eFGnH+Qh9tWxiZoZilVsjEBCqETdhwA5LVpMIplRHhs8IPA3B52YWbCxValMSp3R0qnH1fqrR9BwBorj/rWzQO8LhQQfNOS8wJ/WYvQ+L0kd5qwjvGXJl7VpChWsN1kKQKnhjwmdmt8Futzbkajrz5lJD8W7KjpnNK7wfvwSfAje/ZCrCW69RGN9bQv3trGDdhNfOtP4nzzU6MkbEYSzA58QFWKcIH+f3ZTa2RHrCrVrzzJvHDoNfPiOg87nmsGJWzwVgdd753ZnO/G+yGiadWif0uol5owtvvN4O8uqfmq/f6DAtJ/AdnGfjt6zXhA6SgGZikkC0Jg5tdB3Os04lWXx8O9GXHiIyNRw/B5AL2O8cMjTvOFYmJhJVS8StREbaj1/lZDXM6LgfGtqaHr7v3nBs3jx1EslQ7kLYr8TMNWm1FvWHdhOMjRw7Fp3/IBCuAKqsAE8nuHvuvi/9wZ/8adq2pTf90o89mD5092HkYdRZPjWZfutPvp7OUDR3iujYNZtNQE5UvWZ2zMukiDZTEhFZNayW8uGdtH9mb4uxYy4bXdvG2jtNab0z14hkEFVzym+iNtOdO3opGo/Wu280y2wcLSZbNMVgzTl/owGG4xT7b14fWR5h5CDXF3cOah+uLdCwhY5Lu7ePUj1jnn2YphObkfZY11sWMip1ZCdcLXe0zrREGXamn/d88uGHqEP9SjqBNGGehzVoIwad0LJesqa0gCOuJ2QVXKdrewHCpq6bkLa4byvP4kLDLhYMY56Gr+cIRr7X6BoYQC1LDSNJx+ssQDt/Pn9F4iJjEgAd+9ECqQVMer5qA5ssYo3GeM7s+GZQ6rg2/5bX91oVj2obqr332jLrnCM8TWDsPSr9qA0yosILx9M2hVSn2O4WQRCbpqrGzMzGvZfn7N7pptoM7zdZ2wCtsf/XCEO2vXF/jp/ESExVCYnVxzYdPHp/g4u83svN3usaLSzsbHqBAQnLe/KJvIDMSKxtCWtH8K/x5QC3WRxr2bk96bWAKcJWWu/LwwdLGoAkrG7rmmI8Al9kwxE3F4fP17Jq6Qt0lNsY7JvQPJ5ADK3mcgBDZvklQ2U7AGCrLGoFyvNMHlmhLXjOt9CpZXmRTG/Am5Owj/JLK2Zz27UI0Gc7TbMJgwlic5GxsaTVEhrMfsDcy8dPgM4QY7MIzERUk+gdZgE218pmbcmp4H6DkeohtD5MuSmZEQXfTHZboHJdVgYwLYtVmTaj6zlDqSkNqSyqOik37i2ApB7BAxu1dQXDY7LmogwYxYXVX67YEo3/TEjqE4hQckrHUVBiAtfwIIkQ3OwH3vXe9MB73pP+1b/9nfT6qy+mse27MH6X0/FLm9K8rAGMgno980j3A84tcP+WCV5uC0EKoitFStGJ4R8G3EUxf+5tMxuh5bA6ABd3bhtI9+L5rwBep2C8j586S3joSHr0yZfTGY4xB5B2wXsuqyFY3svH3wWwlaVUV0iF0OjYg0oYIb1eNtn7C8gHCKc7xP2Um5KgExBZ2mX/7u0kiF1EIzuWXnrpJXoV0w6Usdi9c1d6CSM3hLOhjtepFD3rQ+MMywc7cBEDOEZ5Lgu1C+ixqzDltIbj2p1zTVBYwx3R3lFDXRZdO6ioYDVaxbGpaBxyAfk1CNsEnk1mrHq+TcOmQ2Pdy3r+AFtlfficcy3flRzy5z5q+MYi1AbpQ6bgOo4MA8rfwFRaBq2XDmVRyoi5mLuUyUCwVtGuzFJZwa5UVSsWGzubkLkCOaEnJxO0JAbcmjykc9fs3b2ULOtzQ2VuTMEGTbO2fO4a+Hpcm1w4iOrcwnkT8MfPWQMl66WU5+2+6oiGTXO82Sz87rmUCti5qVb0qJurOljr+cY9hcZtvRQiTFmxO2vnrmfKptXxd4MzmU17EbWTeT2HjH1vkQQwuaP7ytqjv+52anb2ug2AG6qJAE22MdygcHTcDTKrEpazHL/KE9520Mofb8T6toOz5nXVsakb7o/KvK5d1/UgVPCyxHOpu0xzs66fCxDK80WiDgjtiLaeKkpmlqg7CuYRhMZzCF1blozVzbOC0I2Y1tb+VxzN6tx86p570ud+4hPpO9/7Xvr+i6/S+52IAfuKnbIsIbadutH7YB3tILRg29bi0HXhfBuS197PEmGwjuftd9yR/ugvvkyEazl9/v33p888fAf1eHHEaNH82//p8fToG4Bc7L8OovU4L5mkVYBzSNNk72XUub8oEM977tqyOR0co74uSYdvnj5JyUBaTnPPXdRo/v7pyTTD8SwL1rnazfmOpKd/8IM0sWyFDyRs2ETb60boX+cGO1DbiHq6kCPxFQnOUTIst9SOmuEcM0ghC9uXfd3SfMuLJA9CPgbbyFjp8Jog6Tqzco1l+6z1S2pk+vj996TnaYaygmN8jkYto0NoZLETUcMcG6R4JfSq/Cy/aqSjgi4Bs1nv4VRiIwSWdS7qkPuVmUAjogLhLIXxq0akjA4F0yoI514jBK6d1raGjSvOXwmNVwmM4fimjMqfQxrlMcQCkii2Ew+WNTdWCVbWfS/Y+So/LHVRtbtcs9r9es5gJrVNBVS3WOgqLagMa5H1hEXwfkVbsrTlfpogeW1M8vU3x8Mxr18VODdtYH2tnqNep+eNWtDFCy73hib0nvUg9J0YpL+u9zQNbEXN1WhGcdjGV0XWeYNfG6Q6ePXGs5fA5GKgd5DxvhlgRESVDU+mx5Aj3SP4vGya2eyWnLFkUx+vH6Kw7zRG4Zz0AV6iwMZsaZlGJ1cU/TWbyhAAn5N17AR0nkXj2dE3RFceWgni6QoQc7gwi9OdtPZ3NknGZCeTqFyc0v+jADrDA07iZRhJtaRXLa3E9yghwWEM5Z/neq7YiYJjC2S72X1kULMxllnT47A8EJsa9y5MM4vRmmkCukVAlKHzawF2O9IowJYTBvh+37138eOl9OKZiTQO8zq4dUd6ktD7G5SOCo5F+WN4lGhlkRA8cGAPetTV9Cz1Ry1ibEmNDuu8cn41qBqgS5Scstdbh+EYqXl2g23c9G5IqMNk4j959iRPCd2gQw3gsw+4yZrxHBmjZgg3SgKxAZSei8kAACAASURBVNmarcOyIRRmHgV4DbDRW8xfhvruQ7sJmd/EWBO+wuCvIAEYQLd68MC+dAEW0y4452gUcBYd4/33PZjmkQvY795kryEcCPWeZ6gk0N1HDVqu6cIU9WVt2xYluDRAefMStDVD503A6SPfKDzRmsbFOwzAx1duvWqXJ0NukZ+7LvxTQyB1U4/PaIRlD1obUF7iecHLIGePV3ASvcUx9CYWCeb01EP/6Ht1J4rXa4jeEHItFm5XMROKglXjP1mO0FBFLb3sFwYc1NgJEMum7vOrXxUcta5TcM771GH2ca5+x5ZNR2coJBM6hABDM+nDs67Aqdxnc51XL7olKyqMZ4vNquF/PisDG+MXTGEp2+KYqw0sYx82x7EJkJINdsuQFiDXNMIb2cN1YKxRGzOuu0FFbgTa6v2E091yrNdxBXnzC2vQeku5jKJhLNfZGpu2697omm/02tsxme+ECf1RznWj9/r8dVzUxGunrZ25ENUZ8vPZiKl1NlqNtp/Jt72/C/Ysh2/niErNClxKPkAOd2Y2NJ56HfNy3PaQfGWEwrGMWeIP1yiBdHv68YfvSQPo6f/gi4/ilONMyQbKmnHeIVj2iTPjkZBkBwYrzBiFi9no3MSmTpEAqgTFcP7+AwfSk88/R2nDi+ldB/ekv/f5TyVSF7H/q+krT72cvvw8SYHY2yXuZRqNZ4eOt6WM+D3C4M67It+QGNhNbaP3H96B00hlBokAFswM17hMYukblB88a7F49rJebPPf/cn3pa9967tpjgYf82j2N/XSDRByJIfX83hbScfygn431B3MbjiGkhDZLhX/J+yMoNCQe21J7TrvwW5HLoTOt224JVDUrDMeNtewU55A+d79OykjuJBuoRnJV556KRJurxoBMfKnltSOUoBLCQmBfwC/0IrajIY9tAC0JY5dQZLPrIbCfa9rUYlBVOnRPjknfI/2x2s0ym+pRPMqtA/BiOYydNUe+TnBsLbSKE44r0VeU88bJQXVbxaw27TnjmsrsTWA8VqZqXXzXNtV7NqN7FOTDa3rqmlFnLd5r2iQj/pjvraBva22O9+sz7gkADY+X6+3tR61q8V+1tcqCM1jdvX/PyB0nZ6oYVArk9DcFJoGKYcKBKFsrNTPHIXtmAIcOmn1FA3R0/iHwtdoqYI4IGHI8imAqIMUaNd7e516bTsoor5kco1eGoAt6pqiM+0x01iDyGKcxygusIjtxpFrj+ai5/Gw+V3WR21rvCJ4tNwITItGx7IYgtBBwKbL3LcERxq6FNRMTnY3TxcDm/a5BRhb4w8c39C2fcEt9J/7X2d21aI4Gh/L4FiGyQWpibBqgXVLu/isfaY7SWi6k0W+b9dYOnlqItowXlmZT9NokZ45j4B9hs5QhGiu6lnB+mmoZRWHYK/2EvLfRhmn43RZOgH47uR+urjXIerydXLyMcbqMtc8A5jtJmQv+/o6tURXunIdWvKy09E9+9ObFOzvRCpwASNxSc89KoyU0LlgQABv+CfAAeOLge01WYkxHyWpaSd1K69hkCYQ8ts3+eG7bmWz6qNJwWg6efIEz5zOTHjeu/ftoRMHpacAvqfsIgX4OXduMnRQlDdNb5w4FXVk7Ttun211S+HjWwRbAxvARSa7hN6FFAUYtRbpdcxY9rT9WsealU2u9mvXOGvk4r1RK7N4rI3FXhd5PU7zewAnvWeBVgkraS2sFmEIZJhwutnkGtnLZqOGU5O3UUGY88NwYRhC3u+mYceuZYyl1Sh8nyHdyCbnc25AAXbjxuLm8rfYnddCx/65XQ/ouvS1btaIiXzBqqjd4h6W3AjiEFlLVO+rZSwLiGxKFir4z4DAY/u/taSSFgtXDHu8rYBldTzVWWh69k1HuNqXuKbqydcX259r4/W497JLrTECBbjkSw0n4br54UZY2JUAot5PGd84fP41zyf+1eTSGHd1iWWd1KSJDJjagGzbdf5lf/3PBUTruGZ5QdkFy9yK+qi8JggdYl1bjutGILSuswpCexj/UZxlQahHtk7oPIBnxSTY4mhkxrhE58rGGcMcr69PTtIGlEeQv/ts+PfQrm3p8x/7CLrOQ+guZ9J/+sa36KNOWTG1hzJxvHcriamzsKJ9dgcMO5wL79sPPULd2JYpNKPKZAyFbh+lx/r0Qnr1zIl0GPv8qx//ULp951Yy3C+m187PpX/z9cfTKZI37azkeZYhKKw6YiF5HWVr3nWCmtX639wPsTJseBwoy7ndo7Rx0BDp9OxyhOOvAOwQjaS/99MfS9/85hO0/qBWNee6xF7QQQLqjNGucFzB0YUV1NbosOqQe1yBfsxVzLjl4MJusD/lfS9XsRGY1eo2YW8EffyrSTaOqxpS645K0BzaRl4HIPS+m/ekY0jk3piijJldryB5Bt1DOde8tcuVO6i35fNWg4ik5cJ2uiaC9earsrg1UcnXtJPxOSU+2N8qafFpB/PI3iULqZNe153vr0xhBpBrdYejTmmZV9n1zPNGwG5YvQn06trL8y2TG9VZziztWgg7QGLYRl9bW9VNsNd0pMoSaq3+6/Yg3nAjHWmd3809rkZY1oHSck3tx4nAdQGh9R4j0tZy9CjR9F8SE9q6yMYPP8wLD8N+XWC/zZtlOskibjYj1yL36ChNQDLr2eR7jUE3E576vcGQCeascznMAA4SQp63JBOT5vTZ8dSLERlE52kP+TmMBwEF8IldHlgQTAq1iLnLRw4UCT5N7rGxnFpGwaAbqzVYZb16SBhSj+hkst/8IOzkVY47iJHqt00p1zCDQVtSo8bP2wldztAdaoqyGYsYF42WPZHN2NZoOR6Wg+i2bSmh/DF1rNSdy21WGQO8XJljS0YNcJ67dg2ndz1wNP3Bn/45ZTaG4vydaC0nWNVPn5umdBRjZE1Ts/biHgEfhMnVZe0lucie9Dt2jIbBe/n4W/xNgxetfCNcKwtriRLD8WaCbuFzp2GMuzAcAbDRXexCtG65KjNXaXhKiAZPMicjxv25sCMrnhfW9CmMIYN8867tFLinlqv3E0WrMaLILm5HyL6T7OMOQl3feObpdIVjnnz9ZOpHemG5qCHKnJy3zSjPdsm2hxoHnpIOiABTJlLjpRH0IYShyXgt2OVafN4Hfd3C820bANE6rRvbazgVzmABUdVnhq4zQ9DWSmj3iOsfml5zZUqjjaKGJbZP61SidZLlLIDPkFoOa+dNNwx3GEfqCbIZGnY3NOY9GKqJUJ/GuWSI5iSODIyiJp7HCQZ+zbg079HPBkNajafHVdMps8Vm6zM1RObf1XwaZg0DZ0Zr+UwFpLIITT1VPIdysgroQgjfwFvVELbAcsO+NBnOAJ0+58qEeF/lnjYCWqHLvMFzrlGduHcdT94XSRMhurteL1xZjlrbtl5X/b3eTh2PSKpgdOK7YxXjlEvcuMlFWJKx0bbUeeQ5mnrTjeztX/a1vxoQzSWNbjSW0XK0iLt6mW/DZhcLQgGTVy0OH8A7O6dNVig/A0EMUS4m+BDzPMLFGOs55t+KyTDlhv0pK1CyxrHJOv0wEBrTj/O/b+92NJpX0j/8238rbd09QgLr1fS//NP/jcosRHa4jhESWW/aszudOXkyuuPNIqmSMVT+4zybphKL3Qu3ErZ3Pbhm6fDBnCSXgSYelkTrIaLz/rsOp1/+2IdJgLqYCNCkf/67X0ivUltaYqXbGr22OLXBAvZMysCIkTb/QySAboZcuDBLWN39RoYWxqQb53QCOz6vtIsx/dAdB9LPf/Kj6Vvf+DoRoOkowXeeXIBVxn4W+2jlkXNTsLx2RyxsnmA6nNLiEDl+oQ8N0UPJPsfW2lxmhffF+i8Or8/de/X9Jvda8shoXR/HnzNhEnA5CMt7cNtoOjTWlXZt256++MQrsTd1IPuyqcUl5GbW95TJNQtfe5lLQyK5KU5eSG20h6Xrk3OhmeXvvQgOc9dHa6CvafyrzrFly2KfBRdEJ8i8qnxPdK8qUiJ1oVWXXbPPqx0P3WdhSJtrbh2B1gCfLRBYbE7TWa45DmKOpu9WAb3vzVLGNYZz3XmMAPncymqouRThmDUMeYDh6oA37F49VmVe6z3GemyA0Pq+9YB60//3IPTtQGX7w3i7jfyHGcuWMXKbZSQ0Mr0B/JiwUUsrZw4KSKMsFKCzK+o/CghWqStHABtWbZTQyZmJc3ikCKrxxC7atcLyMQ6wh5ait4tLechWtHfj0IuzBE0v2epL1EC0RWUtWTACsF2CfXSzVA8jaFxiwRhWH4aFsyvUMiBXg6QOR3Bieza/CwQs3r4EC7hq6RquYxvXtgS7p/5TJis8TUE2x6tC8gVCFNEHHnF8P2jyPXceTLeQUDVDiP37P3iRsiUAVbzdVa7z9PwiSU+WyLeaKiAQYx3Vb2IyA3oJeahnNSwxCNNpvdGbCH1/55lnybAGgDIoFEgKjRPWJjbhKJCOExBCaL7bgnUL99qDm3uVdnszghC0SgtM81kMT3TnCR0ohiFWVwal0bowjArlN3ic27iXW8ZG0p7tW9O9gOkPfOADJFI9n77x+Dejj/QM2otx7vn5k2dinO0KpfdrIldmHjy2WZJcH+C6gqs6v+rib2CaFkNXVc2Z4yiMSL3QDSZoZtHW3hdFRloeYQZOIeLnfXrezU11Iy+3/r3+zcXtMxI4Otd0fHQIBLqXGfNuWP0IuXP/lg87T/KZ5+82scgOPjLTOCIaE0G4v3ssS4Hl2yqM3QYGKNg4zleztuP9jTGokoNqgHyuUZIq3pePG3o8jlN7kYehBURp1ON+TCDz+QvSi8NVMy0F7ZEUZ7JCYUqvE9lvYFSbj6np7W8EqtoZhADWZSyaz7GORZT70XDzYL1vWRQ3Nu+jKdNoN+L1muJ5yhA5DgxUay4WJsZxibHhXy6llkuKufadP8532xnWjcDj3qgd7A+zp+/07+8EjFaNcoxZkSpoSFvjWydO2XBLfnCMpSB0C2HtS8wLazzrFAeIMZGj2Ik6V6sj0MkJ+1kIg9plgQd/mDOxLqJVec1UUVdpjNpae3ljX8+EtrS8xZkIp4e3/ex7H0zffvbl9Euf+UTaTzWNfQdvDgLha48/mb5As41tO3bxLma5YWjyCwSaXdi8QaIxtVTOeUr7Odf3URtXnfK5iTNpkETY0NSPbk8vvvoqBd/PpZtw/H/jZ388IniLSKf+w9e+lR5963SaRgPTd5V1zppdRSK1ujlHxq5tupw+Qu1oS/8dO3ua/IDBqF5ygfbMUVsSp//IzYdTF93yHrn/zjSCI68+dGSwJz3/4ivpO0+9kCZsSkH0q7N/OJ3DZl/BZkaRQtcVe43XYU1hoyXqGnUwI07i84lwPXtCIV9ct7WGb+gwS1MbuyGq37cSyWxhXQW329hnbgWE7tvCPoQte4kI3XHY20uU/TOpMfTpRjyNI1pRx2dTGGuvJapO6KiUpJ9IzKlrS3vhXCzvr0BynWPoGpSs4p7UI7eywWNs89qsznFN0Ky/x2doxBFtnWMcMkiutrA6nL5eW402E32cjL63Atl6bm1dvFaak0TVk8JOe+01+7/mB9TSWhUkam/DDslc55nZSoqK+1GGyJjU5MZYZ0qx+F6T0prgul57XX9VQ79ujyt7SL3nKNH0XzoT+k6N343eFwavZOtHoFKmIBicgAP8k1GQKTV8nUGORkfN5haBpO0JMXabMGLLzLYJ+/g2jJ3WJzqTlA3YY4VWQs/OyQF8E4ypC9LrdUJEIoueIptRJI5EKEIBOOeJovvXaO8JULUGor3NC1CwdJAhS8HaWVpfXoNNjLCwiwPw2GOiiV1XBNAqjZhbsp/RWYTSSAMYpH0YlU998H3ppZdfgX28ls5QXqgDIziJTuoCRmSG90ZHZgzMKiV7XJuCOZNRQlcIMOyWHOTYCqqVCuykJFU//75M/btNbIa93ONW67NyDQHC8dKd4r1kqJr1P4PG6Kbtu6kLSdkS6oRalHxGZsOiyHwK/zGY5QAowbDlMh7BGgskTSDgOvcM9KYj9LDfM9yfPv7pT6b9N9+cnvz2d9M3HvtumuCZvERP88sUSp6C/V2JbGgMT4AdF7VzIRtQw3ZXBQjBuGi0c8ZgeNBqzmQ/2zOvG/Fl6+r51doEGyBtHcjxfgKItvOE+V5reZIKyJoOW/vPTfZ1HQCSzomQPM+K+TZi+SG7G5VN2ve6SVR2Rx2ax66MQBgjxjy00YagZIEbTGNzo886vbV7aQLlMJxNg5Opurw5FIMdAK2Emer4VbAVhixuJRvDqAtq44XI5M8a8Mo8qG/LHaDyZmBppwi1l9/rvYWn33g2NyoZ1GTTgpEu173Oxnht5fjrXi+/ND8jCK1AOoBoIzu0Kfqvn4mkhMbYVTalMhsVcDXBeWV1TPaKmqLYn+ivHlGWktxQWImNrvev8lr73Pxhx4qs5pgHuSSPP2tPcnCxAbYb4MDyeuFc8S6bG6hLnlf/XaZf+6bddBgEoYbiB91Qnc88z3nm1Ir1UrX+2mvWvXvxFce9MEIZhHhBayC0mZRb16DXbXWLzz/8YHr62Ovp1ZPH0v/6D/5+2moEiOP1UBrvP/zpV7G1s7CJND+BENCG2UjFOtJLFp6PMDbVOJjjPsuzdJOzDW6/ncuw2W+dOB46yHlKwh3E4f/Wi0+mvTiMf/+nPpIOkcl+ieTAx37wZvq333sFRhPQY74DSUxXV5ZCZ3l5eTrdh7yMsFa60sO5Oe9FKr3YlW8OWZn1piUV3n/7zenozVQvIUI1TBKTLKSlnARy4xOT6US0Zp5Kk/OwmTCic9ptq6nYOYkol/Xl85hm+xrhbhNKhaNBNedW25IiMqGXqaohEBeQu29F9MOxiYgMIDOORkSScdzK3jOyhWoreynFR77Ci5TjIx01ryflRDad4RRGqnz+NXnHmeX8kNQIeUqZY3WNBaiLKAIWotQTjeNYKi/Y6DwvnaMhe1HWUTGAZaXUyRYbsS5KUxLDdFLqe8K2i3eLVKjawArsqs6+As1qH+paN5HUSVkJjGb0q4LLel+1dFVNVIrudYxzXSsBKiNqlhOUQttfIgouK1nhcPpdn9pp7qPeXwW5FcxXwF6TZFv2vBAL9fdq/1ufu/ojaEI3NMQ/zNrEvtOM/6/9/A4++p/lLfn8lcday5SIXtLCDz1wBlfWKPriRr9pPWcmPaF5VW+WTtoEGBygKPxrsEcx4d0cI9iQw56SRREgCxbUsLEsDpR+JJvwWYXU6gsDnOZNIbL5AlQhwsawyvosEwo1FG+rTLPtz9NdSDG44Qut5FZCN5N0XZqyRSHt1FzYhqsEaU4S2dBczDb2HkIahGgIzxxAu/ngnbehfzyV3kIDudKBropzXIOJtU/9tFVCgj21VI+unZPSrlNMQFjRTrONOEUf4e0tGIgFrmEb1wfGpHYm7Ta7+9Pr4+cQypMgxedv27MzXZw4zYbRz3Cx8RJO6SRkYr3WfTCwZmu+RE3Qriiu3U19SDxrxm+RQtJ2O4o2meGtmniUC8dbRkvfwY5VA9znPfvQsW4bSp/7+c+RvTmWvv3ot9MLsLrfPn4qnef4XSygn/3Jn0yPfve7aJ/4DGWwbj54KE1OUVQd4HKWdnWWOLlIxYMVrjGXbMkhmNjwy3akgdLDjgEt4b+80MOc8a940mW+N4FOcxIHqPZDYqFwjtY86NBENZg151Zd2O2As2lE6uKuhjUMRUnoUvpgYwLD75uYy/4twG4YXR9xLoniV8xltVAFJNZko7pyKjiI9zYw9EZArgXiGut/XdZ2A2BVY547/+TxaDGIsgUVQJX1kisV5M5u3YbCNOoFdEXPefXI6L4dX1uHCqKjD7sRjrbr9j3xHMvrFRzX62gC7voc63ua4PntDFVsMoUJzaHzwrwVIN7sHR8Tyj2ulL5pjQf3G912XBOG2HlmMip1c3A8Ys7pTPB3j+lmlccmh5l/1K+/rL1vzseNzhnXzDN1/KzWEKywoLSspLhn7Zf34YaoLTX5jhm6CCCy8pCtjgXX826oDUKg+bw2BKGcxERUh2POjHJASwWhAlPDuRHRKvO2Hq8Zjtdhbc6F2KydR3z/1R/7cJoh3P3vv/JoGsQ2f/aRB9MjD96d9h+kBihkwFe/+WT67rOvobH2MWfF6haywBfINbDkXwWhg5SEmyOypaZ5dAjWkQTKnYTxT546yby/HKF8a/c+/eKLaEy70sdu3ZV+7sPvTVcJ/74EOPvXf/GNNEOYetmUW8u9sUnt6LmSHtm/lURM2vMCRuZh5rZT8cRoCB2iST7dlp595dUI6W9DNvXwrfvSoV00QQHA7sDOCxwXcWqcS5P0mv/O955G0sZz6yZxCZLmHMdbAshe5lna7KUZ2o3ESZ+3z9EyaHYmJAnWfc3tcYXPW1/U8RCUmhQpoaK21JKJ0MBpDEBoIvA52NFZnv3O4dG0zLq65GD6DNy7jbQFYuR1a5uGjcu6zLx+SvIhr1W2s4K9sLc61V6/UUnO5RyqdZt9NoNct8TQ1UhM5RPaIPvdO8YF5zQrlUStYROxdCp1Wj2vRJPXJBvacIi9h1riqumYVhvga0bJql7edRDXru41tutyTcVOKgWodqQyrzFQyrAEsbLP3oOAuIxTBZx13nuOIGxC6peZ43qNTflVk0yojnJ9re5jzfXosRzfcp8/GhO6jnH5Ua1aWdjNi/lLHOIdfaR6Amtvzt5P9rVzuY8aSpXFsuuOZkHzqFZOelv9qN5XgAOAkwv/EiHwcQDdNTZ0M7bDG+HzUdA8vGYmWJnwJgr1soAVO0thm2zkA7IMjKUlKjviSrkMoIo6nQDL8Oo4hvUKZ8iU1DO+HK0M1c4BKFmgUyz4c5b4gOmyxaLeTdQ6tORN6GoUdFMwmeu5e9eOdO8tt0Q26Re/8c20gFa0FzmAYXKzKm3+pre5GZZRfWyU1fF67UgECHVMBrq2BKAe3GKh4iWK8SOMNwNRrwwZwxg96Xfv2Zu+/sQTur4wDl1pK6Ec282byWqZKSUGFoDXW922FQ3S+EkMpbVZ1bNSWorQ/BQyALi3SPK6FtmVaHpY5DJ3fSQ1XYmC4psp/gz7ijbqAw/dmz79mZ+gvMlS+rP/54todqfS84joL1hYnfv59c/+VLpl7wgJUxMwtIBhjOQrlGG65fYj1MCbjHp9V9AVzVPS6YVjx9O335qIDiGWm4p5IXsdGbUGnbJ3HRs7v+W6tAU4UbC9zuusz1nL/2vu/8GcaYwKsBJRtzxo5p1A2+fsV/VK29dLBUFNpqy5LpUGUA0yDJxyEJPPLMIvmxnefTDKhszYhCP0ZZjKWps5RFwz7V0DYWhcKYWRqudpB4x1nbUMT7DXJau0hp4aAxEeeAG8fnat5I2b+VoGuxnCGtPw6IsXXkNoGmTXxjwZuwIu78PNQ0dS4OLc7LUcFXMn2NPY9vNFxDGKbtRnUV9vAUwdOkG5hrdVjirXEKz32Lz+62yaG1KT7TYSUzac9vc2QVTxataxw9UpiA5JhZELoGlYr83Bd1Ovm4P3WR2lBk57R/Yz5l/jQ8251nzW9RzN7y3g1ri2FtjXRobPloF53FteWbm0m8+lOGbVuXCdBbNdgEM399gPSFrCpiyVJL66htqvuTp6SqMGMdJDav7tJMQ/SzRFC9gCDpwZltdbaTgq7wSE1l1FW3HL1n7abw6mV2AKLYR3eWEy/SN6wW+jRvORW3bj+NNS+MVj6ctf/Xbas+/msMkys5eIUtlnXrDpvFuy9i4ROMdEbf15WhaPIrkaoWrHGcLzNisZhcl8kA52f/S1R7mnrvQ+2hx/FDD64M37yRVYSc8fn0z/jojQaRxsa6N+HB3pJx64LY2fOZ9OkKE/zHVuYS+yU9kKdvboXUeR4mxNv/XVb0AOEB1jLG7a0p9+4j0PpUO7t0B4GMnqi4x+Q+abCMtPUsz+C+QSbKIM3mIHAIn1YbOQVRz6zWTMz5f7sMpLwYax+0b0r8jTVtk/bJut7lWga5H2PvbXJdZ1H+tXR6MPNHQ/nZ3GaXl7kQc0yf6WWb8cOeyBGLkcVWr4WfJocCQqbXSyd8zLOhfWMexYaahR129lD6ujr+QtSiRpQxh/9+RcF9la4qVFLGsvnFojNMrLInraSJ4t9i0K5avtZT+toCtwQpljTX2lNsy9O+yhrKzRTc6rM9aK/ARwzElN3ovSBp3ukFhZe5ax0P417VSdwwE4xSY6wQUEa3cDwFZAG2z1mrZfdl9PUbtapT+SAK7bGq3ZCIw2baR7XJUhtuyEpB/XGc/D3vF/HeH4FvG4gclrshE/zCK2GJXw8iuQzNT4+q+G5Wj7S3tdvXr+vPHlI8WgxSoJeJFZBf5mjTnF7G7kdlO4wKK6EoxKIzGjTD5D64YaIhNZUKdAOgYiT6Jo1UUNND22HBYg9MJCtS7cQIinDYFiXAG8sn8uhsuAK810P7UrL1KmYwi29BKAyfPb3WIGY6BxdiYZ7uiUWmDSb4dJvX33tnTfkcPpHAXzn6ATzRQC9GkScDosVxGzQc8rL8qqcQrPUTDuPeW3xJd6ThO6LNUzxgI/Pz6BF8y5MQJbXCgCd67nIkWI3Sx7MHr7tlIUPzKpu+K1S4jwu/rI3sRz3UZ4SuC4TIb8ChtBFCSH1ZIBpZkJm4Mic+7FblFRhkVgATCHTe3BAO3pv5r+m488nN730Q+nU5SF+sLv/se0CQP6rTfeAFhdS+++fV/6/E9/ivkviFaWYCjvEhqruTDwPiF7oyvav4isYYHyJGQqpYnN29Nv/t4fcV6qCZTnKkMSTGwBU80NeW3DzeHhlvPT8HArYGt5vdZv9Znx5d9qaDa8VUffDVqjqeSgsZHXab0RCG2yVnXjbT0/n2kBRc5Njx1sXCkDFa0gyzOvK6KV6FOASLhorpFy3e2rbyMQ4Hv0pJvMYQVUvn8VB0mWPYOyUnFAgOBvJowEg5iT2ozIPwAAIABJREFUeewl72YQfZw5pmFMk9XU0s1Zo9Q2uXToqtbd5KZgDNkc3DziNoreKwxxKYUVQFTDruSljE0F3K7ZmjlbwbmGt9qLei/+7nW6cbUAZiAp/7JmsyICXwxX9LQu86UyIpWtWAM+eZTfzmmv740xqwxeeThNQNZ8XrW1Zfsz3OiZ3uj8Mcfiv/XXl6+jMIVls/W6OpXzMCCKQGoyxnX7QJn39Tpis86DDfOkg5+dE6uZaC/V5S3jREeR/3rvbcD5OhDK/DL51Ez1OZxwE5vsJ+eR4zycMGv7c4F3darXrwXLheXnGvXgo8wTgIDPPHxofxq/eD6dm6GbkbkGtk9amkuf/cCPpQ/ed3O6FSC6wLz6zvdeoO3t60iqSA/iPYK6LhqKSPwKuCUvcha/ul6qUnCfUa8XZ1jW1JrROvU37d7FmuhMTzz3PLkKS8iSBtJHb9uffurho3xuMb01xb+Ly+mZY2+mPu7vjfFT6ba9+9Nwx+W0n2YcZrT3EamaoHrI0CBJqSSxaoWmqNn5PGD1mWNnwh7tB4x+6L470uEDOwGEiWSomTRM44WrspqsxTdPnEnfe+bldIr9bcE2n/xbJbHVBNDYL0PzKUGjE5BZ++gVz+DWFvAVGDn27nPWaJYRWQYADdIxcC/7zzaScs+QD3EGssLrzPrKvNfWOaCN6zPMH2F0tdSA/Khbmrf15pxtOdUNh1hHbnM4SSQeeXwlHGUZOyNtO223uLr+7UwmUAzmVczmvs8xLBel/dDWRge2AoRrrkZOFM769riOUk80J5F63qLR1P7FOCBpY7ACOJa9qDrmrT0kbHSOMii/irUn+1zK/YUZLLt63ataTqHA1DVd7HzFRHVviLB/Ab/VllZbWPeF2AeqzS/Hatr8WJ5GVtVxu6fG/f81aELr5uEJo9RAPPnrDdZGRrBlVAsAWGeA3TCc0NXINnDn24HeZpZq85zxMNu9/fJwwysOjaht3/BG64R34jjJCjioD0qza0Z9ePQUF45dj+vVU1FkHQZLxsmNVO+leBzxfkCJ4REhiQV7LdURIVI+b5tLkwtM6FGfYnkdN2IXrwlAZjhaTDnYI07TC+i76+ab0oN33Z6ee/pZetLPpfN4lqtsuupTFQ3Ms/htgRnHKUkeTqrKyNTnVdk8vUBB4jBGyioCFlyevDCJgcx1I20DOkcoydCRfX+tDzoI67hjCy0frb+qUF1tYfQKXmJsNgNkYXdJzJrBUAnu5y11ZYkSwsdT6KOWeK8azWVbnVlzjTEikp628PMevv/Xn3okPfzAA+k73/x2evmF1yhV1ZmePHk2RPg/8/H3pntuvxXZwnA0I7hAP3ITsuYBoDKaljDpJlS1CEMwszRLKGmJEk970qE7H0y/8S/+z3SCdNMrXKPPMwurLXFFaKsUaW5qz9Z0PWth7KohjAXamHCxQfNCMwQT3YmcKhGaySWRPKdGyAe6Eau0HlCsl7fU92fDobEv5wznIuuZZBcNiflcTVCaIexXZQH1mv19HYhpW4/t6+ZG11RBaBMkB7gIUJy/alJSGOXY/LOhzD6iGwzz2igAc9iEvnkSInpgxdUEh+wF58cwrUlJV5mPJnO4kZjpqgEWrKwDh3HY4iSGy5W9/wgPFxbB36v3no16KRNVbY+2zWMEW1zA+TrWuLQrlJ3RFnCdudxS/TVvPE1d2I1AYx3bG415vO6xHcvynPxMy4Fp2LjsTORR/2FfTVt83fONidU2R8pR65yvYx6siW6fQL2Auyb7W7N226+nJlDFfIlIla5jBqEmmLrpWwovStfF2OZ7al53C4QyqwaYSCNs4lZBcR8JEIotvKyzG+Gf2K2itbO2NzbnDUGorGy+WtnCa2r5uS+qH6Vf/MC7OeZS+v2vP47MiRa/2m39FiRG7z6yL/3ij38kbUeXOYhtmoOK/Ze//YfpOBGZXuyRTRHmsLMhs2DhCFAsMTQMMFRoeZV/smUDgD4blmxFXhXSkxH0/9C58zRVeQ2G8/LiTLpn7860i65uX3n6OWwiETXWwN2Az5fGT6Sbxnalbq7xEMe9++A+gOQ8tZzR7XPMPjSmAripC+chPobSKiH/33v8W+kUNrGPpNX9dBF86LZDaftQVzp4cHdU0cj0DU8Y3f2JC3SQO3YqvX4GW2wBfp7JvO117aUe+QkwdYyTvmxIIXQGnauOo2uxgCgtZw6Ds4MQxdlOVHAgxHNqeQHBUQc1tzY2ohMd4GJalzmgjIu1GXs4jK2OtsyixxVI1ZBx/khm9SqjF45mSWTSafJ5GFEKG1F6wjfrMns8I3wyrpEgVCIsTcfcn2u70xrhanWmc09gQMzbiCLwhsv1Rgo55LxsNTFxPyr7QtVoxnkqsxh4IO8JzehVthHZJoRtLXbC10OQUuQwNVEpP5MMOkMzWsa1JY1qmI+63pq2LN5X3tMch/DrBKEMccvp+OtgQpsbzg8zdDf6e5M9aR2vGobyoR+mS3sn524eo/39GdE7abPAOgxc0dDF2mltPk4C1dhMFheNuhQmU3hSahcJqyjurt5aM/Mu3qdQPvrKZo2EQM6wh27xNRZqp63L9LTYVM1EN0nKjM5pQvLXrGUmgwMruYduSA/dfleamJ5KLx4/ieaJycMxc6ZwTvRZln3SAgQicTJmQFCNt/eVa5MaUmZBCMA5Rmhl7TXMz3nT9hqYvFE7E+0dhqLDovosxC6ohl4E8QMURu7m9SHuX692EBBrFygt+AHq6S0iNTiPTrMXz/I8xmuQ0leLCuS9Tq7ZGnZR7+0aAIQx3T/cS6Hmy+m//1ufT3sQzD/9xDPp2Phk+tYLb5BZj0aIEP9/9WOPINrfQ+hqjHp29KW3YxOGQ72Vy83wvsZSb/TEmVNpB+WdVkn9Ht17a/qf/9m/SufIJl1gkRhOinZlghIXteNRwtNNgfnaxlcz9rPoPL6qQXT86yIuBqcp7l7nRcaDKOHvEjaq87IdyN2IIavMa31/M/Qc64o5JqBT1mDRerWxNYsxjE/DeHgPG4GfdmexuXaa1xVMUWwsmamoxs/vrXAY4x3XZC/7UgoqJzzlun06fDIju6lScfbMudDtia/deIdw0tTwLkVlhc40iczF5JXoU6z3X1iBKoJvv06xjcOsZrluLL7X557BsptdPlbcVwXj9UDlubYctyYQ8r3ahbLRxWbXYEAFyrExlPeURZiff3HeK2C/kS17W2DavMYGEF0X/s/QdcPDv52j0fzA24NnE4+M1GTUdp1zw2tZT9m4hgL4472xamNW+s4AoTYK6Y32g6XEkgaojHGco9xrnoeFseQnQegoGel24vPYC9jHeR38KF+U+SHHRn3k24HQWB9F4LwZukpSwvMwE9NnH7qbveJK+qOnniZSRbtbANMK772iE012+ifpqPSxo7eTYESJu10H0r/8P/59+tSH3pX23XwQJp+6n69Qdohs+mMnx2G9htKxUzTVIA+hh5s2qrYA66+cK/T63FoXdnFWDSXjMdzXTRH87bzYnb7z5LNErYbSBPtOFGlnbd1Kw5FXx48D4omw2YmOPWc7ZMAR2kv/jY98OL3y/JMQAtfSbpJ+Tpw4mw4dPIBtJ0UUh++NmYX07/7sK7C2JDoxVkewv/ftGUujNH/ZsWdPOLXakuGRwfTGG2+mCUpAvTY+nS4wmMJUw+LLsr0QDguz01F6sMdQO4mwlvCzuL7hZOUQNcHOcbYhSTfr/MFbbwMAroaMQLB9qTRpkanMO5btd7OOM/qTu6/x/DMDyOzSwVSuU2Q7zhN/rus85k0A4eLQWZBeZ53jCEJt8hE2q4S0m05PrcNrVC07XBkvuGe2ZEKG2uPacick9/KYs9rGYhMqKebnvZbQsjvarh9+F1tEUpGfK4lRFZcE8PXcjGGz+1HYj7K0gp1ljIy+anMq6PbvXkN0Tir2t9rpCkLb11drPyth/brXNJ3gOkbNJNKMhY0q2h2qRkx+SImm5kHbLdU7Cbm/3eevO14DnTe96CZIan+9ifjbj7fR7+2DVI1Wc3NsbfZMfrVDFpGP8yqqM6RnYorfquEMViX3/a7gwuPmEF3WgjipFJQH2+JEyVqI2HxrbcjcwzVv2HrAaoWiuwQGxpBERKcL85KLAfMwSdcTFu5FvL6dZJ8X33wD0TtPmmxDgWpcNslA6p5Mrcl5hjlbNpavrEBj4VuSw5vzP6UBFWjLmi3Oz4a3vg0wMD5xKq1gQHrImnQerAAu7aDUg4c9z3htHRojmYtuSsFaCMappypoQHA/Q/h7hRDVYTpfoPZD43Q+aoZaj9NrUuelrnSJsetgfDZvAoReXU43DXWm3/i7vw7gXkpf/uJXMEoD6UvPvZJmuK/9ZEz+T//tz6ChMfyA50+4pIe6oZazqiDMYusLi7Pp8jzXCFvQQUbVKvX79uy/K/3Tf/1/p1O0JO3qpWQJ4N5wfO1a5TMxlFjZwuamW0FC7LPFA63Shsw65bBOnj/ZSNW5FrU2i/FozVUdGYyEOsjmht30JpsGsH6udUxXeQGvzc24tqmsnzXko7MTHYUKEKqhmPr5WBvlBBVINud3PfdGBqiuK5miJsiuAN7vCuy7IyzO447uW7AVbirqsQWfHKSH91nEaQgN8BYYoAiDyYxroK3vCmt+K11qXmPjW+Le7XIV3n1hNv1etYa1U1JrzfOD7W6tURoGvGxSwZ46/q5rw4jMoVo2qyZxRbYpzo1scwXY0WfaQuEcK9Yw9xJlyYqm1b8rQam9tb2OWjIlNoJi0FtZREUvXK+3+f3tbF1zLtTn3QS6f10gtGlbI/pUrE1NOYrC6Rvg3YgOlD/EMTRBjH1lTf1YBLzdKBsgVJ28LTijY13Ysnzw9SRI0cExtv2caCuyjtCE8laaDkVUaMl0bplQ7bHnLXa3MqFVt13XUwuEmgvAP0GBS66LOfGRew6no4cOpT9+4jv0OAdo4FEvIQPyhBZTN1L18KGd6Vc+8+H05smJ9Dhh+V//mU/Ajo4wr3F88dr6Ye7Oj59Pr9PC+Mvf+l46SUF6yYR5omRd3bmtpXN0wAxzpFlu6FuoEBLzlIuWuCCMQ7n5znSaoveeV57QFssGpTP84b3oU6P7EZGgXfzlH/zS59KmBYgBPjN9cSb1QwqMbd+BBCp3cepAh6sE7Lf//HGiazhqrK1DtDx+mMjbgW29kdNwZvICNpY20T0D1BGdo5j+xfQmr12lDvRl7F+UaMIR8OsSazUqXsR+iGzGQvnY+y6Sf/y+EgW8Ya9Z73cfPJheeO2lKMJ/mX34KvvbHJpRQ+U1HC9p4xyIRhqSGNiXXIfU/alouVmz1T5UsNvuIDvfclMZwvheB/NLJjQc2cKEev3agii5JIFUmPlMCPEMseF2mKu2L1hFnU5tPsfV9oXO3cx6cUPM71z0fgiJkYA9qpLICBfgql1Q8ufvLaKj7B8VezgX1ae6Xwex4JgU8qTal8pmBnYqDGkNoXt9La17Jk/XRckCiJcwf3Mvq/fX3CeqjVr3Ga2C6z0CD4X8Wn0bTWi7h1sXeevgdYdqWMTWZ4r+qt0gthvPjc6x3ohk47KOOdKCFIbF4zVp4GqM2r34ql9qXnv7/YQRqptX8Y0NDobXEZlhhR3JgYP1Rk9DJMAIsJe/YpJHgk/uViOrEgbNCdwIIcVmV++JWwuRcQ1TOCnxGCM0Y10765Mx4S1Er85Fdzh37smLUVH9KqBvkxS6D1lMgj5HABv6GYHsNeUAMl6W2F8z3K1no/YqALGC78ySBXhW06IGS+DKJIqQsbpKASgShJ10Tbr3pp3p0ZdOBos6AoYd5F6GSGbSg+8eGApN5lYK3F+8eDYdGKFoPBaSSBWe4WpkqVtxwO8dsmICcUBuHwlIR3f1p//x7/xqOkkdvK999ZtpgsLJr8Gezl2aT7fvGk1/52c/m4ZHybgEaPYDnufQfeaFkfU5i2TyL5HBL3N27sI5ND6K7IdSz8i+9E/+xW/Rri6HTTdr3Ex2gC1wW8qF0BnP0LzmsWouvrUFVnS0AiAdFDfTOp/K5ijgDCMVTkau7aYRqsah/bjNdbCe3WlfRet/9zg1czoAUVxIFfIbEzMkn5OfZA3C+y3GsRkZaC7vdr3iRmunXmPL2Ml+tpVDaa7j2OSt9gBDvsiGohTD5+frOQkHpwVjjhwsjbEGRtnwQt+rxqkk4M3TtEGfy8oKJutZX7ZpLyogDBAWJbeK961Bt4uKiQ28pNZZx65uGpbQ6bWfs6XZqhPRGGaTBg1FGvJ3zUfWe9E4xZoq67wez41KILvC9QUjouaLt1UQmidWTMHyPw3bWri++YQrg7HO8ShvaLELflxXssy9moHvM8phyRwW2+g51nO129D8mfXyj/aZWOdJboNp6DUnx5nsSf7fOlY93/IaB9oc5wpC248fz5MXzZKOjl9O50a1ivZrlEAIBpVF0M8Hhy1jl+O2WXseGfKyReZlC3ztxCZDldnoGo5vjkUwVvF41ArKhLq+sHOs5/ffeXPaRWThBxSjf5FSSiZuW9/ZuSXLZ7LkJsiI+ykaf++th0PHfG1pOt1xiBA517iPEPoWys6doy71CMzlPFVLZucupZNoTB9/+Xh6+vVTADBbNathzm0kvUXSX0O2IviKBLzSGSoaFzjPMq0czSpM4OkTmHDfqxxjM5nn7z10U9rG9wcItVvevoNE0ZlpyjcxtqPb6OFOS+MBgCXlR7H9vellcgKeOHGOLndTaQv3d8voIJ3zBtMdBw+RjDVPE5ALaTNO42toRa9RNWWWgZ3gGD6N7bC1pwjXR7jZdcirfdZJLdKZBcoy9djRyeQfrlvgfhv1Tc/RXtlGMTY62cT1makfpQfdjSVrim11rakZjooY8ahZCYKr4pzqEMR6qPa8kDBmbEfSEn8nfhhz1Y6K/huAJJGFbNdCRqRMsoT9UtDsfmm1m5rsWathRH/4Uh4p7J77g9cj6MYOhcNV1oeJxx4zHpl4ROdYh1Z7JWh1nAqhFUmVvkfA6FpvyhULyKtrIs4pbhEElshUXWcZn5TQfGEocxWfLHmodtT3VKAZrZWLzWvanWp/Y+gLdqsYLZ6VW2n2+fLXNUDo4aMPtPabdsPTCkM3bqjl8TYWf3MDfTtmJE6qkLsc7+02s/ab8Pco2eOkKlfcul7jfjf4qrqg+o48BwpgLKCzXnMzS9b310EMPZNeRQGi7R2afJ8ibzWflm/wywerdxqt5gx54rmrUdFTq10mwotSSyrAc2OKm843IlvlrjRC1vgCQnA1nWapGZKPtpEyh4zlnBpP3rfMZFk1DFEWVXiGhtajdaiHisJLXln2zFnA60LBZbPtIvRgDT6p/TphfZ9j4D0tAuai/JQWO7Ks6a4DGLxze3/6hU+8J/3jf/NV+gwPYJwIY1D3s5PQi10wegERhgOmp0jOIo7/vnvuSGdpR3eGlqjWl1tkLJZdrBggS+v0cv9XMDSHxjrTP/q1X0nPP/lceg5DfJJQzzhhfGoKkJz07vS+o7dpXQlxoRrCECyTHLWVFqtWINAb9tprJ6rTp46nPuqZXiEDanBsf/rnv/m7gFk2CwZmO6uePMowmMLzymBG+IMxrc+lLqjq/WVgtVY/LZKNirawvrcC0NA51eSWhh7Up9IEoxtt9nXdtdZfY74331/1jLVtYyAb50Rh6kO/jEH0fSHe1xgbvi6Jf3VNNldUc722r932a23+vtGyrH+P8iygCDt9GUozQQj6nUx+1gwsdSQDst4RpqTDN+1Lt+zfH2y/92WpGpkGi5VfwMFwY5q3AkDJmq3X2HSKV41oFOY1bCC/m3DmS32wPJHFGuVLdF50OEmQIFnN11ynlfmILilWoOA61Js6tlH+JVhTy+HgvEUpFTR2ZsciMcnAcy35SemNx/SrZq3GJQUzIQrKD7dpV+vfW+NXNovKcsbHAqTlDzc3mgCuOqhWYJAhqTG6xhxq/3Gj51zf07TbFewGm1OkBYI/tfADhG8HAE3zPCs71NU51ZQbVCBaN7d67GDF277q/UX5HuYOuwE2M7Nc7aA8jlMkXJrkfn4fQpBI984AmGZkL9m60yQ4l0B2cXLUyI+6ZZe/NfdFo0kCX3nZkJvw32YiUn3YgDt3b003jQ5HAuvTb52n9jFzCO2l7KVn6LKLFY61BSe70Md38SwO7N2V3iJ5dIQI1a/99CfSri2d6eT4aeZzR3rlzXNpGrnQc2+8leitBGg0YdJQvPYvAxXBm3pRQ/7aQZcxKaEB/J0iJmFZlD/2pXAKzSAnWdT9CRa1G5v50E3702UqiGyHzbxE4tPnPvXJNH/hbDiCz778Mln0QzzHvugkNDyMbp/OTqtoRF+anE6PPvcikoP+0Onu39KTjqIzvUhylnIxdZu7du5KF4h+HR8/G52WNrG/TMKs2qXJ6gDDgFfL/bmGbBGc58Zm+sS7TyCVgpAYGzLL3JD/KoB8Oor2T/EZQajvqbbN56SD7bqO9Wbom8+pSVWyoywhS83U9RYNqs+buVkBl5/pUeer48D4yoSaWOdXUzMZAM5Inec3ilHmf2UVnb/uA5ajugC7rC2ox6hr2TUqcJUIMETvnI2i+oJSnRb3QJ0tj8716kSoga4AurKaJkfV6Iz2sSZU1jXl99rUw/tqlUcqwDSSYd3/C2vaWufVGSu2qDqZcR8cM5Kx+WpvgLGR7chrVK9JQ7UmUQsQeujueyF7MnAKv7Sg3WoE24FpDGBMlLVtqmkAqhG5kadeF3Z9ED7aMC4aDfU5labVEFSQGAYseztIDQOEdfFAYpOv+q+4LidLHtD2TTRQfPFCwkjrGUYcNQ9ibCKG2UT35bwCCieZLncuclx4zuLJuGEE4+iGGUyL2Xh2YnICOqacU+ZBlo0FKLunSkXPPGp4+TBxVd2A7QCinVCLGKVY9Nb57CCaHHbpCElZs80Fp+GR8p8mHKmGUd2NILR2HdGDimLzMbaMhyCqlKIyKznGBwNbS7q4kAWlirijThrjoCHIgCln3LlIF9CFRo1TjNfqpSwVSJdn052jPelzH7grbZo7m3736VlC25TVYKPY1juYIF7TFcCoBlLPt693iFZw59L+raOUErkaBtrteDPesIlZ0RGJ84/ANn324+9J777j5vR7v//nGLHp1EGJkhfQcvZ2XEmfe//96cPvfw+lTAjlc0+ThH327NhJS1PC/Ri3qEBg6zruVSM3T2cQH6VJWVc6RtI/+83fS7OIBuZ5tn1om0YtusxGMVkYXoGRYMRnc62EX+tmV5O1/D3P0eKJllUUOt/COFXQ2VzAvi3akRa2KuYm/5rAoQnm1gE931utRPneAo6CzRrWFeRq1LhfNXQZa3aEPteGAgKlafRnsoA6Rc1EvVi7befYCBhv9FqLCXVtOO8aX00gbeLAVTaGITuw6NzAEtoY4hLPLLopMfam691HuP3OWyhnA9vpOlpkDp44fYZNboFECspvnbNSw5U0y6YXfZ1dawVwqzMNnbV1/Iz8q/dH/xlwQxAa0QpkIyR5yGxWNtNSOHa6MeJQgZvX7sZmgkGue6jWTLYyJ0Nlp5OybKXjVRh9XlN+I2hdIKvXzFpD/XluZCayJrJlABrWPs+iYmPqnPC1yiS3nvc6cmDNua6Mex562Q+ZYKMOFrDP5cZaSPe6J10+1UYUtG8scY2FganOVg3VaSftrDaMszNAdEFAoqMXTEjDvjfvszq8ccVlPVz3Xt1qzmkJH21p7m6UQ+5vB0Jdn32cf5jqGnalc1q6/pb5wSBIJGy4DwhCy/jfCIQKPytojZkkA2YpOubXkT0wmbRx68KR/vYLb5JlXgCP98M86YDp70G7b1uFVcJWfTjr84TAI1omQ4m2fwd28uC2HWl0154od3QWJnQe3WdOslFi5ZzCTgO2+mHozqKLH6W70RVAbScgu4f1ZAUSAabzbgbbN2MNaCNczHdLB3ZTO9obd/5q4gdZi7tYAxfopDSGQ7bdJiA3EYrHCXviiafTMNGsbsZ8D3rRQR0sQ81cjw1dNg3vTI+/ejI9cfxYVDSx4cfNaEZvpqPT5PmJtH//AWzzBEAUoMn9buaaL0AQ2Fp0WfmMHey4n04TiUwUY34q7VLHafWWfehM+/Ec/G8abepJSIYh9pUp15y6S0so2TkwyIBCs5T9O/7OmszQu5AD2nfBpevTceeXyvrlKIxNWdwvhfn8DoA1ohlfNWLE8d2/o1wRL5vsGZ3lBKXuFwLUeF7mhlAZpkhyWpGCqi0t5/faWl24OF7gD/M9cFrCERUY8M9GNEoC6g5Q10x0ZLImcl7u+ashy3Kfj7JN/lH22QTYiA7xe5GfBOFWPtwiRByG4tyWo7bWZkg5vM5ix6qcq+mgCqSrc5xNURi4AKF5bQcCemzTkaP38bulYtaq/ruBe8MtI1EuLiaGYV3eHzWz9K7VLGjU9DoFWD60MEJZI6lr6ek0Fm7q3rhEuQ/fjUbNorW9unh92ew59Yx+nuMskEHdBXiLWlgib17fiWfphJW5WJS94OBbZQvJwou+tUyyYDaYICYxqLm07qV9292UBFLW37J2pR6PYTcFxLb+GkGb47mX2BDlDe0kcZX32JPcBJslFkDUMOOBD9FWzFaHUVg39GR8BrA4RBhC5m8O4LWZyendX4kSC1fTFjb8qYVZROxX0w7ONcvxr2Gwpsj4tcCvoZCRqImIVsnxxKBIzS8xLhqcAYyHNR/V8whQlxmHC3OYNMPtek9lI2tt/k7gsjCbzkSHz7qEaKvBj3BhgM8y6TN1EuFKw5+X1QFxbToBlzcDZHm2o1GHtDc9sJc+8sNkeA5sTX/4/VMwlWZFUr7D7kpMuMtmdsoMMe561YIedTF9eMOb1ANxzHFCOH2E0m2Vet8tB9Iv//xn00VCOF/5sy+lNyYBIMyRC+hSdyHU/+Wf/ljasXc0g+QC3rJsgKoBLPhuS7CvRCZPAAAgAElEQVSgH7S0j2WulpEDhP6RuXBhejn9xfdeTd99DfG/YX+SkbrZnA6Q8TkJeB5nc7BMSg5hWg9WfiQv1mroKoMcHrR6xjJudQOtCzYzWdkq1Pe2NuoCUpuLtrXeGgAgNtjiHKqd9OdoZcqzr+3WMvudSy9FIprOGf/JwFtuZDfsjFUMLNd1HpBuRrAOQbULNQxfjU8GRNmg5zfl3+tmH66eYM/rMqxWChk32fVw0Ipmqd5XHZ9gFHhGffayZ973s4a2oz87T3LGDJtLN7KJBZ7fGHNlG5v2IVoY6gSauHYW1nMa7aXlvJaJLswS/gtH1E2FhWBXratIREx+UFtlSbQFPmcdXEOioZXmQuzmtSkSEDojA1nmvG4ssha1PmkFn3ZzcdPxOUZ3l9K9KdqJMs7LaqSNcphYiINoyD3KYJXyLFVrGglJGW22ZBk+ibp3VPazMfgBUuI9BZy1HP3YK03gM+SYJT/18/kTQbrliAfPI5c1YrP09UYHsLVzNR95/nz7/Gx/b2UnYxOTaXWuW26Oa9kCOLBCiC15DQvLwDbtUD1+fLaAiKa9qsxqHh3HTG1jBqEmJpF2E0A45mJhtmKMXLElxJ73NsLxDLshcxN8oiwd93/JZ8lzWonryteWE/vc6Asz7f00gLo6xHAgeH+UOsPm0/QNwL057QbI2bzD91+i/Nzzb57GhuMYhSZxLdrh86hzLdaEckEEroMA0ENbqIHM3qLG2cjXvC0wI2oBgSEZw+uOS0Q82F+8hgg983o/UbIZQ/z8Z6Sqi4uhL1GaxsAGwHKsBPI+n2A8cpZAdKTj/cMQHo/ceiAdO3MawC57SnITmv3PvP++dIV1OQtofIuOSe5xK4tEnNjD1FvafWmWm3iBhKpj6ElXBZacY5B7H7a+NjkAO1jfFyenwhEzcmckQ3Ao0yhrqz26RiTDaiki40tWSOFvB0g4HeF5L7KHmFdw4uJ0aK3ZqWLfzlG6UtPYOcaxZBAz250Lw4tJjO7FfNOOOz7BtxWH1VC8NoHrjahRCe27ZjxGLuGWWwdr43RMo3aoulOdgvI3K6jUc4UtjT0ky27EJbKYRhjjGRabGsmKAl6vVcdcex9RDp9hdWLiIWUGty6FtoWYbXOuK9Jy3uK18rvzvuCBph0J+xGkV9kPyt4T87Lsre0OaPP39p9b9qLRRbDdhjTPz98e23Tf/Q+u2YU6OGHYrPLPAw3Pxz7mdA/S6xCsSB07SCyEoKNlWcTEftcYil946D44J3gut8Dng3bOoQGFzSwhWBrob8NZTOalTWwaLBozuOwFuwhrI8izVMMc4CLe6wLmnxuxSSz9AJnLlxZikurl97MhXLG4Kp8za9si55stkL5lKLOWTgrLurgISpajr4cHo0ajZF5OE/I13HxBHSOU+qAaMRMWuJdRe64TFnBGmMsjM+m8GSPxxgLxO3bvQb9zgppmGUBqiEy86WJhduGh3gRotvXcGdgWgg5phnPJ0m2jDtH9+/ak1YVpcmO4Ho55cmIqTV0DvBKGtmC+m6pSGFsx6lEr1I7xbmCGuMk2INGcCKGsKkax1hFreZEAA4HTMoL6oOgV4MeCYhGRjWmIxVMNrkyln33P7enWHVvSiy++kPbiub9GTbpvvI52B8Dcx2cMdwXDzdgqQ7AblOEGx74PjWgkXEUiSNb36AH3cp6PPfIw5O98euqFl0OmME8Ip29zX/r0Q3ek9957KA1Yzy5AYfG0uBdD8RrjyGqPPbcjTZw/GyyFDsLo9j3p2R8cS1996pX02sQc5aHKtibjyzM5MtyRTs1eSuevETaJjcxj8+GgEEN81mLmneM1SaUJGlogrcFiGZqMjVADp9EtYdgbbe71GNUI+D0MrWy14fNihPTyA4DzNFyjjuuSJby8edZWH2vGiTIGq2do243sAmB8lveYJFA3XTXPoSOrUYcCdPJmXkK8jq+OYcyDHG+oxjNWlGs5xPAc142yOqfqlQu4qAbNtwcTyLiY8TnEP3V6hpR0SswOnsFRFMgZVuvmfNvY3INRYC6cA6jKnsygB5XRFYUEADUUyfCYeNIrY+RGofaVa/Bzc7BJRiPdbjTxApku5St2MNHOAVorMPBaBZFqsC2/sgTorbKZev06bbV/vWNgOFQny41jng3bChe9OJ0Xp1jLPBs3oGgoEeyZobyiUXXjdAiLbarzKZZzcQRa0hDGMmRB8bccucotf/N6D36Tz5Q9LKauPIB22C/L8AhEddxrG9oKfuMNja/2jaf9783f8zlzlyNvK0Aos2cLBILVKWbN0nZONEDo24Hb61hNwZOggfM4vZXqqAm97PEMyhdbVje3uDZtV7lIRh9HhzaUwSSWiBigSdJjWb19SKWLHXXdx8958w5AWwYpL71sG7Izw17E+bfAQG4jInMPzvN52MRxGMB+7M0bFH1fCjl5IPC4mlp9oQJvL1Lo3sX19FOQ8k407iOGcHGcZOcXbfShFIt52h+l5qgTyt+dU2akR4Y1z3eZNdPJuBgyF/DYstK1MUEiJl3LY74INa7KVvK95gMIkzZbfxKAOWDS3yU6H8n4UUB/U+dg7Fn3jHTBbG6LTkWXyegKRxHnUBA6jVNoBFFscIB2oq+dO59eYs+aQUYgU7oZdncEqZT1QTcb5ZBFxZ5f41830a9VrtvooM5sdE5SXxllCSVAOpA3DKHnvUYIH2eTxKwJaoTan957j+chmI5eofm5xryyxJJl3UwYAijGGimOTvS5j7lUQFYBbUZjwsYFSC8aSW1Z3ioDuOZOhHkWZIddO+bay0nDNYoapebCTmYSKEfGco5COKflOHXN1LJ9GYDmKFQ7uAvAHHZER3P9aqxl4lqAs/y53eHLy2INpNafW9Grcl2xBzlbCoj1cxX7NjGw0el6jLqe6z7i0DRB7zrb0rqOICsf23TPPfew3spdFW+y1shzgnfDFmFZY7J3sjGo49Cw+BkfyjJMhKyodftsN6khyqGDTFcH1W0h8ujtrGfBhGHSW43fDUOthiVYOjl+LBw+3w876DkXqWG4c8euWFwXaLVot4xuzjnKxnqRUkSLbKg+aI29RYcXOFbuCAD7oSaF6x0cwvDz+iD3EXU22cC8hyGAoBm2sr7qNS19ccXCwOEldaTzURCXupowaRrTPnZKyxvJgg5QQ22R4us7t28HQC0EFT7INci+DdBWc5WMw1k0PecXeBJm1PHkQvuFK+p4bCebfQFWlXXK5DT7GiNhRwoKDO/lOveM0MqyF6YIRndqbjmdpxfwaRi8y5YXwpAu0oHCiXMZ8BQh46DoM9sWXw0AUSfeukmAQRxgw89sYQ5l1K9YGIIEjaPskZ0iIguUhcT128fjMAbqsx+4O336E+9NX/qLr6Qz01fSm6fOpRfGL6busb1R121y8mK6MjAS7PFVAEDUp/RYPBO9S2uD9mFUXZQLlnjCKPmlvsmyOCG9oOzIJovZc9+yfY/s7kz/8L/7xQDi6nN9zl77UuiPHGo0soAYW5d2yopy7kX+bRnbnp5/9XT60mPPpBMkNc3ASndwb52Ay01XmYuEsv72J9+VvvbcG+nps2SjhokOs5OZYJ2tJhPo3C9hl2bZjzYPL99PKYTeXiao3WDU8d/I+wwDWoxXOA0wfbXlqyApRPVMAJ3DfsLFQo4O1uMtBw4QwpoNwP/G8eNsiEQHQv+jUc4GLXx1NXbOgYbRqa0zK9jJhigb1ppZGnOrbNCyAZFUp5NUwk0a+qYModoZv8vyDGEXtrEOh+18xFofsg4oDskkmrolmEVB3VaZEzPpmT+TaNGMbhhJMbyYxzQnBinJ0D0asEoDr28nRDlM8tsbb70VYfuzfNbnmNk42W9WHZ/t4Pls3zZKe9zJyF7fj/bU8LrjYeOIIZIhXBNTU1PRRtfIj5tkLfHia7OAe22d9s/XFwAPYo7a/UpWtTKnkVHv2LtXlmSIXEJtLawcIXgPUIqi5zWcoxdrbF12TmK9CmOU08RzzSA0/uYs9jCBSgGhbPLLamfdNGPzbfdc16zEOwWh7Y5XsDz6nVzVEJIgHfR5nl8A9QomK6prGqW3/Tnfo/J2CQsBzSVbRIZ8K2tH68be3DhbNo1xNDFpiHkeBUC0ZYbiGX/LwUVLi0jpz6teEFrZT2FJxo/ZeQm8rwa8DF0n82F7HzYbxm43WerqVd88cTJt3bMvPfP6yXSJMRAwh3a49CKP5h0WesdOmjdgb/U+oluC0Nu2j5CQR1kkJCdjaB9l+mXXovYtc2sRWzc2NhqOkQLQJfapMbopGV6WmKgJsa7BsR1j6KXn0jn6vFfw4PyXyImyaO6FMLnRLc0xsJSQZBFzyKL0l2FQ1WzfNrKZaia7KRl1Ln36PQ+mcbosfQ+S5TK2Uy2oNqBviKL3F9D3c487tu0hK/4ie9ZsRCzs2NRLtGk363GFSGC1nTPUau4n2iHGmGF9jvDzjl07WbMnApga6Tm4bWvayj746lt5LJfi2ehb5moyAc4K2JOVdd+QuBJLhLPbDEuHo6THkkFVa37E889Odp1H2Xbn10zmExw2bXRTZhWstHa5ofuu7/WzYqJKQsReWxjJSiJUgBxg0PtuOKQbAcnmUlkPAvNnm2sh247sSDUdv/XruwktnVb5Xjfai+oel+3OWoOO69ZdQ1rZcrjWFmTrFjjTY5s++K6HwRw5KcaH6qLIG5xld3L5EsPDTlPR/NXY/F3JDCx/6zb87uYToVefL8kdTIC80WXUbZ3MbpiGEPWbD8fmH+F8dRSGktlU+ww9E/LdzHcfuBuQIbmo9afwlmsYjo5B82kMZuQyhr6PxWpRcTWHqxom2TTOuYS2MLKulQLA3u3eNhY9tAVE6s6iFBBAzskhYyE4NcTg5rMFgDlLIlAnE38R3YxjstUQOYaih+QajZElhsb4eTeM6DTMzBJibg3BFWLq4+fPY0Q2UZB4LL1+eoJwCuFmwoQzXKOdbe3+IxNrUOwaFnEFYzKAhyeTZ2eI/XS92IFG8fy5MyzcznT44GEW/LH0JmH3a9Seu6I3FaycHRqyF7y+7Er2vJtMVnNBxaJV91LkF3VStcTMTi2erbIIWZ3c/cmwCcCdhKJfePe9aW/PSvrQR9+b/uQPv5CO0/XjxWPj6YE7aIVJNudZ2MQ5wPwk4ztPCaQtUJGrgGs3PBdil5olw9fMFPU64dELnhjva9ZP41yG62XvomMFAHy4eyU9QgbnHnaSD37o4TSGZkowJTsQjBTHk62XBTW8OjM3jTYLh4nXunvRNb3wVvrjr38/nZ1f4Zr0dHkOFLaPkOw1QAvlpH7moUPp8TfG0/MXTfTKusFcKEi2X+5ARnNt0a1ncrLX2DQY4aQVmUb1CNv32ebCrcdrAtkwINgHN4uocRpOfmbUNGa+dwA2QUDnXI4C+xpCPuecd71ZN9A5mYGbkQPej2ZMMyMGcfMKh6MYq3rOqO/IGDdlBFWGUCUF1Uh7jYKNzILmudfHehKcNQ1sNWwxHvyiVP/o4cPRsUXkpFxigWc5o77JkBvOoRpkZSE6ol61gCr3T87sUr5Mrx6HmfN63x0mCDFePYzNWQpv96Bts7+17En06GDeOE8EM4JQWdm6ScQcZRx10Jxblo7xvgWSjp2vqavdwvpfxtl0TzE872cc7604oTrAMkOhwZO9Kyy496+jFFIY69dy7EiQcJbJnhTWeB1bUXbLFpPT2KTq81CqVHmEuiE7Lq0NKgY+R49M/mtlxgcd1D4r8++Z71u/cW30zvYN07mgTVczOCAINbRqFQLOpcCrZtvWubDx2de/6koUkFvofBhnpJ9nt4CzYrH5ACvYQxmx5hpsrk/Dz4LQfuZSJK0oW+B6LsmEyt4WEKqsKdg0Ca4yNPLLMUS84JzVQc3sWLjl3GNKO/u70iN335F2j+HsjI+nF18hmWfHHmzhYjo9ZZROreD666s1KrM+GLAH0dGDjd3VR5tkJWQka2or3zr1VkQdhgnRa39GaBZyhnqZ1dlQ7uCeu8yacDEECGPNL7GXyvqex5mbIa09w4wQwmRJAv8ZfciOWdanRyhaHbXMLM+sC2C8CMmya4gqFbyvm/ajXsu9Bw+mnaytV6lHTTwwTWBvZVi1K32skdXLCyFxuUKN5zcnJtN02PU8oIEZmPO9ymasNy2XDF6QNe0NUIyTp60yI5z3H9m7Oy2RyHSF9X8WXbXZEZE5H6PvM1jTntfKJJlCiBvOTkVZHLEetGnF4avrJzN/Pvg87+r7m7p+Hf2acLoOzPn+AlDbJSXNOV710828kgChOpzcZ9hzL6FBc65jItsctxu9L1ZuA8TWleRLzetbZ2MKS1zHY43FFGuUGsllXJqfqyB17RzrjUm9/maUrTnm5RE9tulD73ro2iKgzUVc0X1uZ8dbMCLLCIj17kJ4L6gzLMbmsDn6tNpZhokcGk5QvAkhTHInyTCG34e2CKshM9BtODuEuxlQ9hgG5XNqGQWwbvtqD+05Kzs6jC7MXrKnztIFgr8tYrAVILuA9OR6+G6Nscscfwehds9p0k0YQf5d5vhXYNds67eLsMEg4bd5Qug6Qr2G8AXZRdg8AqidZKMeIXNaD3GQIr5LMDPTAKkesvfGWDCzhFh66SChvlGp8zDXuRmjkcfJhQBwhgk5x3F2w2SqddwBi2s4bmrpCr3eWawwenMYBTctjZIsqaF1WWHlsr1oLXcP9qTdlDvahiB7B4ZnnsxCsxBfOL/IAjWpJhtPJ0ORGrdo89Ykq7OiQb3XxRWT3tVWWJB2pkqDLqs00I/mBY2k4aoBWNnD/PsYvYn1THfALL745qvp2BSZ5YBVV+842qGZy4QfZ5fTim32AKwRBuRZdwOyL+EVeO6ok6hMgwfhZm1JKQqMhBj8kkVs9XCdR4aGfNbMtZ/7+AdSBwlQcxQ67gGof+bTn4nwq0ZsGg+6uzAcy5TWmed5O4/MutTr//0vPErrupX06sQMde7YhEJEZk0+WTDdgk6Y2470C++7M/3F86+nb52ajS4jnXjuWciGoTSkFtHvNaBQvc28KNe85KYRy8ChiNrLM6mLuB2w1s+te12j7ZjVcQtnUd1UjjJUdjXKehQWwPeHTpExlkXZJKDCSVqtzBgbd5T74Mt1qMwm9Eqls1er3Iegumg6gw0w6YY5753WTHHnjo6AM6ofZy4AFvcsgAvteGMDaPfOZSiG+dytyDgWiWpYF3aR8V1Vt41jZuhWZ6QQGTicsEZcj2BcQx7ifSGBYTSZBs49YD9qnvEAtsaHphNjLUkT+NRtusG5OcWSdfuzpi2bpSFCAabr0ut0/Kr207qGNVxVs9xlOx1/a+kG+OF4glSdA+UjufRSlmDI5lTWVPu6LlGt1C00OBSJA9dtHmsRCk+ShRDrN8r4jMu5xYCYEKXjntlPW+sKuLzjFTvrAN5q3nmV5bQO2vjhLwNC8wkLCGWk+wgxR/JXua9LfG9m0m7EWravA9+TE0SVcGXd4k7svaB0EnswTfFynRNBvZtnFiusgXKPJwjtM1tf1tzQqAva+cXx/BcJSYX9jKGqASV/LDo75QsBcmO9a389k7pHWkpia+695WA6e/IUzslQOkV2+4FbjqSnXnolTcJCWiezMlxNJqk6FgLazdjdYebazh5sns/PvQbHKYAVi1LHyYhbNEDAGJkgp+MdzKzSE8uMyUKbiMMcHNlKi0uIjMuUMzrHGBnFC7DjmrG+dNjmwuCpycQuuIZkHCQcOtgDeqlu4DEtaTfEXmpx+jfRfI72cb80HDm4c5S9bT69cup0JHXOca9GKEL/zOujYzCfAMx5o1nY/0Wej41AXC+d3JMElnhBAsZ5Gkwsdj+z/rDeXO1e9OwjhP7nOMZpkqxs1Wp0MjTQxYGLEHowrqF9yMcs66Kp543p2QBzTcf/xqAuz+lK7DTXSl57DfDqGi3Hz0xhkTmFXiZ/tc5fos6+1iyRVPvcV4DalDM1AWBdJ+1rt9qq5rnyvWUWuP2e8z0IXEuJugaDWZZzC5y3n6sdkK4D+2UcNlrj6wica7TtfOT+o9cEY5kltvOAxVezIVa4rV7KpB2N9BL6FLOLo4Yj7uJOQlGWL7DkggMe7bNcEKVI8xaAaLCLsAbS4xrsiyb7sIB7XdxmILPp9BMuNPt1E4tDjswNLJJU1NPxmVnBIJl1Cn81GIZbhwGoV/mud3xk397Qj5oQZHcJQTUtxNMEAE7N2/6d26Pl4wR6nS0AO0Mvc5aFAJjqSc6RlCBzsJ3wuiyH4WAXhGHbJc7xwQfuTVN89jy6lBXcZTtO7CG7m4HBO6S2JJv8FVjTXjK/xwGd1oO7BX3M6sKFKAtiq7ETU8vpLKHgOcbTrMABPF2TizQo0ZvWzEiA51XKW9x9+CayuSfTEWrJbcaQf/OlY+mVWT4zCChV/wowc6GGlm+DRVVmewucBvCs7Gh4faEey14Yr0d5B352Y1VjK7PWCZCMLW/1UtrduZJ+8X33poeO7IjxfPq1C+mVM3O0c5tK/VtGMboz6Rwbwqq6QEvs2NECdlvnwo3HJCaPrTfvuZQ0aIhCM8xdqA3Ufpi3q9H3+erNjsBWfv7HP5V+5z9+IR29/Uh6661X0l23702/9vnPEBIFQMA66TwMAoAMUS8BfnyOhnI7ee13/uhL6dgFsqlnbF1qzdPLJIdZMia3BVUL2slc3t53Lf3ND96VzpL/9H89+nRahAG4Zr9yDJ8eey8gegmtVNOjqwuytcAbxqcagOworIGLajjqwqwh7xZj1fCCMwPKxsTayBIV9MlUALDO3qygSu2yEheZHJMD0ImFc5MJjWiIYN9ktbY5BGQYHn0169XSK4rr1JDmepmW+8pebDUQ1TDGazKGPA9LcgTjWQCPlQ1cvyG5McnPhD/D2EQ+/KobQNNjbhrpzdiaXWzau+kJPU44fNrMcbVhbIg9RD1c725OgmyLk5st68blOY2uhDulDTXxQDbd8iyG5rU1DO4l5ojFryO5IAC84enMnsoN+c/n6wbvdUVJFezcxYsXketYADxnvDqu/s3Qu2H5Vk95605GgoI9vhkDIyZlDJ3Ddl3xy8/7Psc23iOYcR0qJ3EFhC4xgow5lF4mV9NYV8lMZsDyul1b0zmBwePKqxq+9TnlckxGrAS/aOSxixdgk3Q+MvfTFpds7DIVhDbnRP1zAKrGe1uOi/deQKjzBzwVzFc04eC7tqCWAns7AFrXTxMwRHMHPm+C0S6ytXdiKy0ndBKZ0gy1JbWjoe1sgNDWOnO/4VYHmfOuj0hQ4yQRTSkgNGSFBcxHphBfISdxPJ03wcrnepAu00jexVkSIAnOhrCXP/nJH0/Hjr3J8yaBDrt014PvSl989JsUcac5ho6he2oQEDkJuH4XAPTwfIY6CaF3XkmHCH2fn0PSxR6ldrLTXAhLmRXbqQ3dNraDJMsLkD1IwyB5nN9R11gSBTJkin3ogx/+QPrOD+jpPm3+Q54fWRNq6UA7TyGNMhejzG9b4CrQsWi+gN5uZY6TYLufn/dgi4a2D6fXTo/juK2k2/ftjsTBAQDwDImlZ+apYML+MX6B+wV4R4RRVpf1NcTaOU943uYAJgd3WO+U+zZ64Xx1XUcCF/ZYosvzWs1gjP11G+TQOYiYk0jgOqk7ukBUMkoqeT8SW85lsUuQYWr8ix9Rnl+dwxXQ1alb51dlQgtZ25rZrfUX47ZWa3kdg+r85hpc163Oao3127J35RqrVKmexGOFI23IPzSjOZlqI9Ab1xNyojU73XRczdswSt1kIFu2N7yr9U5s87P1M80xiWssLG87AK5rdKO9q2kzmteyDnzWMTIc/4F3PUikOhdBN+woc2NikMBMDWgvBn8JtlHDqw7FrgV6g+anDZKAEvXaNDCEvWVQ3Yis9ddPmYdF9CqG1YdhIs/DlA2r5cQIXrLVGAMyiPZzgQUr6LTI+CiakUkWj/omF8kOtC/2JZ8k48+kFTPV3VwN40b7Kb6b2SydL6i7wsZkEoPamWW8fmuN7SU8x4WnYcKz/y9zbxqkZ3bd910AvXej98a+zQwwK2bBrNwpihRFaqEtL1JZUmKrLDlxqlKJlQ8pJx+SSvw9+WBXknKWsspKFEuURIkyaYoSOdyGMxySsw9mAAz2pdHoBb0C3Vjy+51779tPv4MZkZSTSg/B7n77fZ/lPvee+z//8z/nyJStuuAtgs29xubFucyKv0yB4LrxdBFyO09YhfUQIY67OcY8C36FnxfwKi30PgoIDh2oXXh4Xxcep2/XMzRAMo4+iNQbyl24YaJDvNmRLhKSn2EjuLFKBw8L4AJmBeRRE9F7YhLuQFuzjZC8JTcEdEPcz9ytjvTd4xeDeVFycIPrEL/KWNbNoOnh6D1Hl5+mV+YGVWl3jGCH9UBlc4qWxYUgKA75A+/zWvoAbY+ND6YPHdxFgssWkrG411v96U9ffjPNs9Afu++hdBT9k2BdnapSgS6Ky18j41wNaLBz0fYzs+OrODEBfu2ipOyDuSF4kCldlY3nblZhurDvqZ/Xf/PnP5f+9y9/Ea3QQPrtv/2L6Qtf+tP0a3/vb5JkhoPi2APG7Kvrhr+KYXNTsE2q9SL/1R9+OZ1dvJVOTF1N101gYT5YszBCqArj8cj71IDxvA6OdKe/+cRBNLxr6bXJ+fTSyfPparSoy0y/ZbTCWy9JRm7osg/ahAhjRyZg0VQG01yE7THmJQOqdGXJPE0GC26qVW/muMhEaFTD81bjqtSCZ9QPMFJCsSooC7BkGzkrpWY9m6eW4VlRBhNHzptrrgos2MjZn7e5TkubRWvZRpvM6Pwi2+J8ycRafDU9W59lL8/UOnzXYdMGzCi3CYAOA3PHvzlvFnAmbQVawVU1tk0DFPOQxRVhOcbL5CmNrwXn1Q2uMa9z3o7XnhnPWjhc6U4V6HcQqYlr9jliF4JlN1TnZsyJ1f1tChDb1cMAACAASURBVNZX8FnqSTqm3L+bej/PVofRuVPZXrWboTM2eQ4A67H83TC8AEIAoDOVgae1RZ2zuXuKDrxAVcfb56POXKDvOqsblw55lLiRXXa9+XQEEGV9Ogc28urxSDIDJsQqINQxqWH+aITBu6psLV6XqTO86lo3uZOxmmd9XJ5bCEY4g4sfH4Q63rVge73OCkJjw+OotjuMYu5K4oPJiycYTmazJ3ydY+2AtOkwx3uclhID/NzBfW3lsneTsLId22jr39OXpiBMZL9ync/KhFamyohKjzaNYTFTPndjErTIhGatqsvUr1I8K48PA6oWWfBpVY9HHjqMw30uzeFwz9IWuJvOaitEXjqwDU8+/FDat20kHThwID377F+mnTt3wNQu0UL5XJqFAlSCFMBebah5ArG+dDokVSBZZMsIYz9z/z4y0amryvUt293NzcVr5j1bcdjcT11/gkndKufcAKFxnVKdP9fVoh3jcLYHYEvnYA4vkFcQ9iDWBE5JkDzM18i+NuTK9wCBOaIQzwhNRe7Qo63ADjLu27C5DpTNIy8vcswbSPBkT615yjHGBwfYh5XNGN3sI48Dcod9cdFC7+qbOa4JxCZPKpUzGqUdDs23hIRhefZFdd8y+RPshbfZX0fYr7vJo3jr0mWelyRVTvKJvuYxi7NUIhjzInfJTzgnmzWdmfY5V/8myIxkyzKp2z+jsW+fpxv2Vx2bQIf5ENneaXeyWxS67Op8eqywaZlyD0Km2O1gQn1WkgX+XD7TvG5/roxndUYrwK5ESbNc1LuiUK3ry3vROojIayBeinvxX3aJ7wRC463FbjXHZsNrYZszoVWPUa+nHPfZTR9++kmkmTmM7ZfF0M1iDgE+H+6FgbkJeDATLPqbc4U+sPEBwtEAOUt+WNJILYibZDaoeiZxhbHgsl7NBBiyVIt2RQ2oS1EwEoWrOZcF2V2UipstiNvt5suimwGErgmQWSRhfMNQy9ISurBcB4Ze3aia1T4Wygp0vaFDQdVNuvmMAHZ3kvRgbbI59IldbMQjXf0UJl8NgGstSEP8g2waVwlhygA7LUYt82KIgN+24vFdwJPr6RsiBDwd9TtlUQypzwG2zaS+zeLSW91OuGII13t0AHaI8VoGlE1hiAzHzxFC6cR4RSIIHq5j08m4DHO9YaTYEMe2qnVNsLdsghz/Asbs4gqJV2huwK8s/vxQXcTO13eF1F3EZbNq0vmtcH14xe7dJkgIhixhxXHYqPIiukkHjbX0OWp0Pn739ijy+wrG9DQe7jLGiTxMNK43CYVR/48xDoVn6BZztycnmRutC6qb+aP+NTI4kSUEo0OCTBRRhl1Q76gqix+DgTYKvouWmx98+NG0MHkmrTHEW7mXz1CY/gYGSfDJsDFOhOIBvtvGJ9jk1RCSHY7Rvkh/8VmYh6+8cTKdXS5+vO8XqPFPNaFArKsToGIxfa79w3eNpgd3DaQPffqT6Tre9re/9mJ68eQ0oSe7hviYKLkD6zLCxmc9ys1447FnAJhvwS46l5dhSqPeLhcn02LN1Sh4zLOtnUuyPMH7J4yH3ERmT5bODM5e5mgk/6kVNKRmSSv1mwLsAMACd9g2NsVefv65T300fR6AvkKb0ttWVTb8bPYv58tJJwWcFSMRiS5KbnzAGsyy8cTc8f2qD/TGy3+xkfuf8yiOl5mgeH5627xukmE0TuDvHjcqaUTZNDaJkoTRBLLVaK0bOgAFz3MNJqvTcKobIudV9lOTn9rBa6yRMudrTdSqr2saYjefDLWyjc2FkrPR95iCI7WFt2RUBcMA52AzsGeOXTbiZsBu1FhVFtLv15l3fkUiJ2Chsg7asyjVEs82J2sZcZHRjfXFpeS+1hmIZj3YOrsZG8u72I6AorG2IgSrjrWstbpR2XY3g9T8zLSnOiehAcd+WmHkIsBASVFQruF0lO8eMzbgvAs3N+HmM6hjmneL/HWnzmsRRi7zom6wTUDQZGHq+ZrnaZ4/oG0MSJ6VQWAQYdpNcfV+kOUl1ukU9TSt+xnnKJKbqP0pIGZ8DcdbclnbodbSKI3F7pUoSCAYadBmWQpJ6YZ23Dk4feVKVITxemzL2oXW+RpOTD/75N4dO9Mrr70aLGcXN/yzHziSluaupGee5jtA8LU33qYWcmc6RgvOmdLSNdZbsc3Zd/D3HEWUCd07gqbSPdWoo06KUSXZbCMQunbiw1J5xmv1WEpGooMd7xA0ByvP/YQzBHFxiQSga7C7MTccG4Ap5C1OrEWcGR9THjhuuGuFlatzKpi6cI65TuzdDhKnJKhuYRMNkZvXYBTK/U8gPcA4jzA25pbIshoBMLG1C3mWzVWOkyjlvjlnH3TvXfsvWVHKN4bjFPI2n0sHUVQK3vOcbkH6vHkGBpZrsQWpsrTKPLYzbFUd9V7AqBiBDAob87jZRexdxyyEjh8IMJWRWstGtjtO1c6EO+x+zDjWyiKB7wIgleWWt6kM6IrtbndEW8dvrdBy4cGOlrsoay7WU7GTrVPU49fzNhfw+/zcHJ8f8SPxtjaF2oaPVqxZXiQc//gT1OLO3T2iWLvh0FL+wOztMJ5lokgX623JoumRhiHjK8JxVv6voQYHIwxppstriQQHeUVWgInUK7MJ+2XCUgQ9DMHh0WWjzMZtiIoRWJWJcBKGNickKxHiyUXi86YShW4xJhGS4g5dMBp1w97WFJNxGYoWlGQXAkq9R4FoJ0BA5tXNp89wiYuBRWyodgoQLAi1iHYvG0pPD/pWTrkI+NL563SxyIDwnhkYObMAN0UNsJtpDBatD1TXvfl6OrBjRzpD/bRbZIqfAyQJutUh2i99XvDE3allG+HeNSiWEhnDQlyjv/kgBsQampcAS5eukRWP8bAoffh4escxw2rZiPxI60aYJ/S6p9I+gTYBnvoonbEMYL9xG08UALMZWqCL67tnYmv69P0H0kN7xwD/t9K/I6nn7PWudPTShXTkoUcIvdDpCAmGLe7sjBK+ngyboCr0nLmjjKHgABMYm1jgMrj24gVpmpTWhYEV8PtevfItGLldJHU9ct/96bnXXk9HKJj85IOH0sm330nHON91vWgM2mbkAg/u35u2bx9O33jhRYTvAD8W3S6YgjE0q/Y8/sJzP6T8FaWLnCdBx8g4wcWop9pkm0ZbMxKaIqz04buG0y//8mcIT21Kr33n9fTsX76YniHRyrk6vUixaIpOd2zK9RVl6GYF2IAnNz2TqrrUMTN/8fej85Nzb01ny8dDuzuZAIGoayzmLferk7eikTaEbLi5VG5wzFzA6prMGlUOE9pLgZHeOoDCmrcP799DGHIpHaU/s6VmYiV6jzrzPnttn3jTl/3nfJWB4XuuQGDct2SYO4f0WN0UvDzZWB0LjhfhYz6jFlMWJvdAxwYYhpcF9BnzeVmTKGHCZ7QRFXC8lwcdxfqd75ZRwgMZJEveigkCbo9bwV51sGrmvWs7On7oJJvgpi0ohjVqAEaotYARLUs10Nm8t95rUpLVOUx0lLHM+U+5SobHlfm+zn0Ir2VB/ar1GP3ZZyOjU3W5Eb5krhsade1ZsSN6YMv46GjytxqKzxosn0/+fP55PXIRj7JsVBtBeN4SQkzDGxz3yrCW1R+OXDjyzCmbFPiYQ1rB8a/S1/vS9FzMl9ygZH2LiWvIMzb+/SQgtGljPFZIP8pZdHY3bvjlbO+xKW5konKkIRh0jqiIR659kJJ2O2GlLf93CV3x9FKuHxsQvIg7b9mcAI3jnoHO9NQDD6bXT52hZBT6YxtvFD17dH/B8bVaQT/VEBYgCtQymstgdEw22++SLM6TCQqxX1sm12B0nNDyanr97VN89nbaCzP70Q88DlhFSnXXAca8M33ruR+kCzOL0bbSoQ3b7UORdKlyKMvh8foYZflG0bw7J67lSZGdPfdM7nlAUoZ9zOuK4uj8PdekNTpgQpKRANqR4ijXYuyC0Gn22RA48cyNAjArcP4gNdhPovUoANH94KYOGftgrZPr3KprLJhCGNEe9lyfq4ymIFbZS4e4VjsVoC7XIDWU32vDCY6xn3D6Y3v3p5dPn0pvQGQ4CsEPxDzOGlt/DWdWsMZzGOReN4tL6ALw6P67kICdiHJTN9g7OmRDs0eSSxrFscoBA9DFzhffW0m62sS6xgpwaweaGU00r6vIZopTWP/W3GPjrOV0sQ3GsRsHckzKuZufr3ar6YzVn7Mj1VxN+ef247S/Iz7yHqixXudfdYz2Y77H4d59cW2vvN/n2m6NEk0Uq49sWz09Sx75oKTs1RSVRB8nh5tlbQUY2WUs0j7DAIJDWSGzRzG8el/SeG4whkejjqhFtmV4mFQWn19eIxEg6gPm0jBdTG5D2EuAi7rpmJiyzEK7xoR0T6zMhAksAibfN0hdzqt4ZYZ/WsJbO0J4PjSAkUTkZgcICeY1DD4bupn2GhUYTJnMVcMA3K/Z6Hpvvfzt4vSV0LMYQlbYPowOaZHNcpZkHXWRA3puAA9lAR14nTPoT2UEZY+HGYctMK5D/XaDQBBPKOfSJCWl8EbtV6xnL4O7CIgwlCsIVeekE7CXjPvpy+cwBrcJOY3ilfcB/qbJQlePy3gpHDehF8OqXjZI28YEbW5KPmzDhhqV0IfJfpVN2yL9N2WtKCUFZMCYbU7btpCFTteP+ycG0y9+9pPpd//oj2FgN6WTJPVcxbB94qmnKcMxnV4hWWwOw2aVfNnMXjpY6PkKMJ3ktSyX1yUgiY4S0QCAzRiWQVMVXizjIDMRLCj3cf94X3ri0H3pT77xrXT4PuqBrjGGGOWu3qH0+y8dTWudlEDxWgmPP3xwNxUETqcPPXAPxrk3ffHbL6S7qSSwynyYIiv1FKH1Gx2UK1LwDkLQAHfhSKyt0ad8EyWwMGajg3yfOZv+y3/4a2nnjoH0za++kL78re+nzzz2JEXUV9NlRPiXAKkri4jxYV22bO6HbexMb8HQ2l70xnWeReiYGQezPAnfzir5kNkq805wYvhI12GAos5rjMeK9VIZB1vYyepfw4mZmDCMC4DBCAvywpAKPAGzapXnYOwNq4oqBDSf++TH05/86Z+lNRIYpmTXg8nMvaKjrqRgU6MY4Z2c/eqzqf2NNXJKcEJTxfEsExMZ8XwFYyfa5itmKxt5RPbLa75fQGUVCteeG5WdWjxvbKCsJ5mmO2mw6kaQmbJcymeL3iYDZeRD7Zrnq4Zee1ITgprsqI5OhLPdHDlX6Iz9bLmHqqGsxlBQUoJgcV9m3Xe5SfGcR6hkMUNv6p07d4bmM/6OTYqSK1xLDXubcGU4PTqlcPGrsNR+xjD9gg0nHIei/YyQO+t6gdCq11/ZUJnuPB9lzNXzFsBcNqtqy5sgdJ1NXgehbuQVhMbzDomO1UVM1srVRXyOarsjxMrdL2C7LgBCl23eEc6r1+EZS9gvnsj67/7Uzk7W0kTNPefdAoIMKKJcHpesg5jT1Na/3gvk1vPV51evJ7o+hd7AMjaYbZ1Z1sIIdnSMsK1hjmkYvxkqdKxiZ6P+qw6yDCCffXzXWPrNX/jF9Adf+Yv03NnTaL6x0UZELHHHs7Z83jKMvI6xzmofuso5EllDJ2wSEGvWweqnheS+/bso6TWJI62j2cH82ZZe+v6rwUzbZ+dvfeZn0sVzJ9IjDzyQhse3pz/5t3+eTp6+GE7HdZ59JF+WKhaRVAhhoTyrB5naPuRPNmWwup9SMeVAPkt5UBN1L2B7R+kMd+ESNZCRoHl9zkvnnclKzt9IjOOetbs2cZlnfdn8JKpL8N3KBYM2u7M+SBSId2hzm2T36ZqgV9edz8S51YM+s5v9y2Lw08zrVbWcPI9ovcv8nYfQsMJFrF2u3WYFZt720AhkGMA7aTe7ASrVsM+bMBi8thNQZ1jSAtLIvduJYrb8gK8zNuN9g2mSe4zENn1n51SRTzRB3J0cXudRTQbcwK63AcM87e+A/MqUrczw+lrMzm9Tqx131HJ619fOnUBoc/3UdbYBhLa/oRy73mM7gL7D21ug9ccFns1j/aQg9E7X8x6vPbvpwUdo2+n4F/1B1vHZmSWXg3GRRn5i2YAic43/hszGM+nBJACudBz9pkBUw2pdOBeC7IhJLtvRx5ylC0OUMbFkkfpHFs9WQOwiG6hhPL1C66kJmEwOEgyu8kDV7LgD5oxes/jQz7AwZTP90iM0aUHQmttVllAaIRYBrO3QsmhfzxnW1WvmP8uVdOoZ8s+Q8SrgwAL5PtwVw7Tq31gI6m80Snft3QUomSUEwactik9JIYvX3+B8MjcaBNkldZwDXN8IIRIwaJSIsmSGWroFQPFxQsVCApRoWdyOVtRQGSMDEOxIozIY3FrfUE8aZyzcxI7PrqQZ4Nck3rRhiJuAPxVBdoGJTaxM/JpcVEvD+HotK9HMmlM4ddvWWZEhjvYTw7v19mL6yD3b6YA0mA7de2/60p8/n05fvZHOEGZcZUN95kFK6cwvpjfOTOKNKsvIOjs1n/Yi1nANAqRnMNw+QxnfnBjBuQQHzJHo2OHvZQMOeQcbek8HtUdHeumQM5i+h7F+isSs3d2yjwAyQvC3kDf8/g9OEAanlzcNDdTQmrAiaBrnWB+5b1+6Z/9Ympy8EhKPMyRxvXjyMqXCcqhL4wKRGckaiEABwoQn6Yy0l5DUb/3tT6R9d+9Nb8BYfOWbz6cnDtyb+imUP0fYyBDQVdiVjk02QQCkmgUK2LpveCz1MG7nAY/LdvzgeD5bywBtggWXTdisNtHQHmyz0oMly5SViEI0b4j2ejkxSIhqkWmZzpscYxuZrSsw9pkly2Enw/KydIuWJmO99AA2FgGBV7nHFaQTEYKMu1/PoY55UZkm1wZrwM8aznO9KAPQiKqPtryTDqMaM8NhY2PjVHaYiQ1fDeFNzuGmFpmvgmS+ugDii8gUPI/3URNwfPbvZRSrwa0MiFesHtz6v655AUtlD6tDE9n+JdGmxVRyL54vnq2bpONdtIftRjQ2RcchtFbZrFr0fCvxWUPyjrM2x2NXFig6b5Uaus1EEs/p84g6wzBQvs82n5ZbirC6z5Djud4EAt5Lta3agApUvYbIZlYqF0yKQFA2KZcBa2dC82PMm7YgszKhrfHkB1+Lv2OHPJd2UruaM8JTMKHn6VpjpymjWDnv3M9kjWI87DhNTgzJf1vfmL23WgYn3lbGsj0cX69fnV9oza1c8j4g1GPVMapOci2Pky9IZrPo54IlsmCgTDB2Fzs0DCM6Tk9z94QZMrSnWLPLlh0RJASjj41jZv0KiTp34TT83le+lKbIXFVOIskQyTg4k6NDMJwA9VhLqhQ4s/MhEr0cT4De8o0l9gulZTgc7IEHKTF24fzZ8KguoFk8i3a/D6nX5z75sXTl8un05ONH0vMvvpxeP3qCoyEZsp4rNsK1F4mJhufDceAesCO7hpGJAbjU2fuf1TmGrJXLvudzd75ZQUYMZlckf+9nLtbxk0WM+cc1S5BIHtAvLEiDcPu9KY65g7JSC9adjgeqFiuPqWUZQ5bTDrBc48zNHRAjDsxFShNaT1TyYMCOYex7dp7K4NIqJNp7S/2Z5NxFApe5ETfSZTS8EXXgXdETPcTf4S1nbarn1bF07LVHEhd41sJ910kUNAuycV2juWFvK1P4Tt+aILXO6yZAa/+5HiPn9KxHB+r7mu+/EwCONRKjUZZV46JiyZf1cydA+dcFfz8p8Hy/a3qfof3r/OnZTY8DQoMR0WPQ0JtJqkE3icEEgwiV1oQHn4V1KdUjScowbaNEi+GjLCaOWqJ6q9EhIG+KCvyr8bVEyJqJERpSjKGaEsGYLfSi8LbnM+TM35dtHSpAw0uMEihsGHpxevYuYrsiRC9k6+coqsbY9tkhSU1i1ODTkpgJWEKNPPleiwebXWdrT0s9RC/pHMK6wev9hE/dOBZkNVhJN9Exbqaqdb9F4gWdGBB1AvbpVcdmLcQI+UeyCmACBDlMiactlHjaTcLTZu51CCMhdJ9mwz4/p5EDpJLYMW0ZKOLta6zcPqisLXjzvdyz759enolQ095du9N3jp5Kk6ts8lzn9QhdGGIy/ldEvxoDwxgltF1Fye0Lo74n5r66WsaDrsPpyd0TaVfvzfTpjz0diWJf+Mb30unFDmq8zWMkr6eH9+7GAHelV0jWukaZKGu9yjD3cZ/Ltk3kgGaQm9UcHV0YS0GDbFB8MQ2cH4aYLZsUxaHdVNQvEgp6cPtI+sDhB9OfPvsdxmwgPf3AgTRLQeQhvOZV5t6Jqdn03QtWP0B32mmLOrx8xKImdVnYeTPXON63KX3wXj7HJvLcm++kBTx7a8oBobl2Qju2rpNZYOy7em6nAzBpv0pv+oOHD6Tzx0+n3/+//236OD3KezHIy2hvnbuX6Xksy7YFVn0YYfwk8/U4beN6YF4X8Oqt5XeNuTAn2OberjIXDbFH7Vbuzc4u9qYXAHTCwtrJy7mmnMXjBijimlxz3qeURA9/60EzLKPlfNMBK3W0Qybj3DardeUWiQEcf54NN4wyu4HlT4wUtIxecQAiNO/6jhB41njpvLnubnN9ts/VERkBTLkG1WPHOfn7HAkYtmCVGfTaZWGDObURBTcWNSCdf+WsAQhDfrERwDStVH1/ZAWbzcpnu9W86XSw2SptqDrPmjCUyx5lNj/ChAHkc5axXzVZJm+BG78is9VrbFl2wpg4nH2w7ANWSyBZ0vMFcCzsapSXwz7UnvBxzfy9AlPfN0pdSHvMR7kcAF4t0+TZI7rCWCoJinXI+72HVokmr7mAvqwbWwehWffZkBkEEMywsIJQZTD1PZnAyWBXACpY0RYKRH1e2jYTtGZga88q3wgQmpM2Wl9ZP1F2y3eD0HAePUvjM9W+3AmExrLnzV5LgG1lUg2WqH3XameY2kGoCDkcygApuTZySLMYpx6820FkPDY+0J5fpIrJFPUt3bUMFXdis7R3HbdX0meeeDQ9fvjh9MXnnk8nL06mWzqDEgXFuepmr1nEpgk+670qx6isPu4gdonW0Z5v13ZkF2jCKcmH9JM6oePprZdPEVF5nu5M6NqffIh55UPekk6fuQBLSSiavcpydXaLiyoLsJ+WVZOZHmONjaJxlf1fNllQ1pJRd08zYmHSsHuhhe7teuZw6Dh1Ms/mOHZcY5Q+ylKZNbsoAZTnOd88ZEIFobepeHI3ScBTJBfJkHZGtzF1/ZnZqwC0RhUE39eJ8HR5L5x32/ad6ezkZKsFpQ6snZx6cLhtX+t95TA4jgD2xW5Qm8lSu8010e+In5XOsYdja2s/hnDA4/EGzMyfF4dY2YHFHURGLPTCqjeEhe8FLsMWNMBjkG1t1qEJuu7E8td5GnO/MX+bjOR786d51f64X/++j/fjnv//4/dTrP6ZZ27reRlmcuFndiGH28zErnR2sJgm6bDpS/8LvGSWVgEtLlgLPqsLDE8NoBebBQbRh+Ai8uEvk017K0KKGEVLObHhrgISNSgDdmOyJqnlnSJZiXCfujrrijKRrf1nNnwfWe4yOb7H1+0C0snxzVSdALRtgp0YZDGYubuFxdCF1meJBbqJTUcGdgQDEjnDUSieTGku2x70hlw0CN2AqWU2lEU2SBN0XECbAJwWOzbcsoYRUJOj2N16bnrI1qWUJVIP1o2H2cP99QIqHj10kMVJUhUL+IG7D6a5qD16Lb118hyMKtodDTT35/XetNwUC3WAe9tJGZ5z05MJ/zftZsH/4DzJNrSTXASsXjfkrXiB7zdtj2dxf48jg22CREMnVz3amk3c3NBvc+/7KXPyGD3YDw53p8P3HkwvvvVWeuHtc+kUNaUmOU4Phvvw3j3BIB+9cDl6t4eWjOerp60G2PIvhpgEVjK+OgdRaJj5oj7U8ErUSTRUhdGBuAstUzeAuxO275NPP53WKO3xndffTI/CgB4e7+VvXei2rsd4DlGWao6ix3/4w7eiu9Ea2feCwg6ey82bZMcLhjnHgqCIwvOyCr08k0UYDpnW2zdluDHidkliR9rCtUwwzv/k734mHTp8fzr52pt0ffpmOkh3kn1UdJi7QpiNIJNOzFZCckM4K9MLlKIiJP7aWyfTcmc/bT+n0m5a9M1heC9QemuN571atEmy8mbyeg89jNsk92YIPRt2HBrZAotsc93qkrez7rbBwCxQ8HmRa4s1x6ZhbV43wQ41ioznPJq3rbaPNdyLIZ++Pp9mGV8dGgNtOUOan2W3M1mQWWjBZKBUZ03JAPWdOpx+nnW4f/ceNNO96d57D6Wvf/3rOTGD4y2zObuOuxkHGzjUgKryAMsYrfEwBRfxxbfQczXMbjXqFZBWAJnDdYKmEiJnHQ/ZVpe1MA+4LwrXAFVusgK9YI9r5q7bulmw3l8Bu5EwU1i7diO+gQnVEeKeZGr6aESuHMTfg2UGjOZSK7lw9ASlo65QH9hN1bno9VRNbIQnAbChGdTZAjTUrHcBsrZPcOom6usCwmD58s4Ya8CvHC1ocCWVzSxa76a8oMV0ehwTbsJ5BmgJPMu/DGB1yNHvyYQWcO0cnLkqCKXKB/MrF3dv2yTjhRxhypB33ZFogv3WxlzGvpkdXzf+yFQWSPtY+BeF4N8HhNbPVTDaDMc7HyLyU8Kljpf+m7/KxG3hYXZxEWPYemtGm/RyBpt/HWAVzgPz1CS/61ZyAJz+L//9f5e++c1n03HKKJ1ln7gEO2zXPCVFW9hLfH4+o4MHD1IW7nSQHjpdOnJbAW/bJkZgXGfS9nt2hXNmeH0NW7yXbj99lumDDX32y19LBHPSTyObOXnqWHoEJ/sE2tEZJD5XiIaFBIIbsMi8OQvumWM0od9FZZR59olpSjT5jEYpTi9L7/OWcXcuXYPVdN5dw/5YriwX86dWLWF818ndd+1P5yijFJ3jLJ9E+UBBqNVlNnEP6tu38f5Z9hOjWoEE8YG7sXXWIq1lxwTftcatk8y+TgAAIABJREFUG+WOsYF0/vJ0JHSZSKTt0CE3Mdl9IRpf8JX14TnyNTxiSUQy5xlXI3mX0dgrTVeGpp3UBqi9j31Ue+LM0y44Z7guyyl6ee7XMc/4Z3WYXCvhvb+aIPGvmnc/CuhqB5NN23MnJvNHOWasszuwoU2WtK6L1pr7UQ9c3lft4/sC2/chDH4SEP1jXuKzmz709BNon22DRomb6Oyw3u95MwvDzLtV6y6WhIQuE5isx2lXBiZsFLhl4gyxmQpOZde98NCNFu/cDU+hst6cE/gaQFENjBuAzIeMgJoyBdZ9URDbQsKIx53cbjZ8Rm1laOQ4hrX8ltBzGvb0uq3HpyHAkuQEGz5vaE+vcWUZr9YEGMXb3MMwG+omjm14scuSR3ZScYPDYCtWV3enYN1kEkXcBimc/SNkx9se8hoMW2b1qGOGJtXOKPaoV5gtG9odGwo9u8kQXIMl3b5zG2HiCyEGN1RC4SWAVDdhVEC5wnJDjYzB6AgbFkzpKNc/QZmXGdtd8vlBy2wAut6ElbxGqabNoanEJKtLM8Pc0AlnDD1fsKEa01Iwm++BGZUdFKOtmGYYHdV+ANfDO4fTwV0jsZm+c24Klm8R0LQpHSOsND5GCzVAj112phCEL5nJzrlXAQ962YaWt5qUBVPmuNryUDAegMfdITZKGSDYt9AT59Z1GsybAMMx9KcffOBQuoRM4+yV+fTUvfekXQMd0TDgylUMHUBgmGLHqzRfvrxyO/3x68cjZGTk8DbhGXONxvrInASUWbngNYD62iYbIuQ6kDdl8plXHZvtkoOTYzkxPPM+nIJf/ulH0kc+/HSaxhmQtdhGzdeD6kXhmhfRlC3BLt7mXOOj/cw1njtOhIzWEjvpO1eW0im0Z7cJAeJ9pZMzMATIBazEEGFxrK+ykkgMiHZ1aG91HARIfN9SijVfNzvaYWJEjhx6IE0z5sMwa0vMhUuXLweQXmaDUgelER9mvU3A6D722JH01eefp4Xd7UiQypUJXIKW5OE5x8+FDRX4xmzJJsi6mDpwhuQ1TrJ8hky34gRtG6R8GnITy6ldRO+2yLpSX+pajpIokYRT2/FaNxNmUqaGHaWyh9VgNoFhDs2ajZ8BTWhMjaBoa4IBsjWgTiTaZeab9sCMWb/CvsiAqh92/JhXNRxc2ZoNIbRi/RqQLr9SDH1m7Dyn/w+IxCmSCZV5OnDgrjRNrUN1aZ7TRDnv1xJ1bspTABbLL3lNEZYVlDLWOu+TsEL9SDei5zRn0PkypJtL8OR7iesvY+Azyesgl2bS/tWM6SitJFsdjJAMbgGFPt9yY7mXvGYpJ5vJpDnnoxxTGVOjRo5rZBrzZjV7V4kSnCOqoCY0H2x9PCLQWSRXMWTx7/1BaNxXuae68bQcjnKtFYjG8SMhKx85g4T6qfrgCkiPR7b+x2Dluf8AnXEcQWhs1YDQfNzQ/fM8t2GTTRScpJzcPBVJ1rx3kGoQD8qYOM5uwOp/8x//o/QXLzyfzgHoXibpxX3H/Us7niMZlvLLdV6dp87Pbdu2sS6WSVyaSwPo5nvHetPe3buIlq1S0m+StTOYdu3Yli6cPU9OQEf64XdfIYnmVvqFv/EZQvPn0w70oa++9CblCme4XvYYnRPOK8PrXIvrp+qMDPoVnDxLCUYLRed97Fm58YFVaczYd+LkiABRJ65PEsByburOHR9JnU38bZFozVWu0cft+uvGTn380cfS9946DhvpviTAzp3ZnJnWyLY8Y0Q13ThcoyUauACDuxr2N+9nvSZoek0hbXNvYO8xqsHflIOYS3J1cTY9sXsfESOahkxOR4QodNGcz4hBzHfWmfjDz9fe7dEeNa/YvJ7KnBCErkc11ufQXxsw3QGMecwNAE5b1ngttNUNx7uunVgbbdP7r/NrE0y+5302WN/2c/2k1/LXHtO/+qaf3fTUkcfQEuv9WZ9Q40ARWya4STJqeQyby/rFJBPIyDphtKXuc1HVDHycIKGd0RCatMAC08hWr8rvLiIhU2jHeI8h/ZxAYccgNyIApdmo/G0eQLZWwhTZEzILP4f6Nc8W8tagmGXdEWH8PDVyuZQctjRcvoS+0yL4fmYrhXRv2A8aNtXfl2XPuHZD+houF11k53MeS1XJrmaNC2EPQyJ8v4qmReaBE0eRdI2VRcMNJcqSqBeNHEHHjO/WUVNDpLZviU1gWblBhM0Up9uuzJQsQBIgewjjZ9/4fgCioG/ROpiGIdBK/uDMJfrm4qkKBouOLZanID3aotnqzHpvbm4YGoC3ANIwrXrIzQBZwzC7AFuHMaCf/chT6fTxt+lNv5jO03rzDKGZKRjgVbzRYZoMDA4Np0mSkKz+Y9HwLRbe1tu1dBCGx2sznJs9Ze6b9zlnotuMurYYtTw/Vkn+CMkDnYpsCjfRcyt94MH9afXqTNq/70CEgVcBehfOn2slccg2ywRsggWd4Z6/dPRsq3ZkTERGdz/0NPw9TvxNChnDIBLGjpZ8sW/DFwICu2EqMJtoOGEqGLdf+tjh9MzjD6ZTx0+l7z77YuqAMb1v+w5YBZhzP6vUg/vYyvMf5p8hJBfFUfomTzkPuwfTBQDJHM9lmY1kEtDawfOVtXcem3ks++tYyFT3Cdb4Wzh3OlHMg6guwT8HaZYae4abDBuqi9T5Gi7dh1QOM8gATTSpXMdHn/xA+vJzzxHSStR8JBFG5kFPrrFpt8JPFbEUIxCQI+YkGjqeryAquoPhlAl4BKOy2DKxrqd52JdgcOXVih4vAGUxdD73mO8FVPhNGYZrqBWmVWMdACv3qvZ+BWDajZoFm1nKXJy5htxNyIgnqETG8HiA9Qyo4/XGvTWZhIA3jY2kEoxB1sY9eBRlKDKhhHCZG0M4GcpyZGKiLqnPQEaaeR6tOdnQZZeipJI3qQYO1tQ1ESF3pUQcWZspI6S+XKZbp2wQYH+NyIe2wDUZXZmcJ3xCUBidkuKY2SHwtmKMg1XPTE8woUELrZeDyWPgZ2TQ/GfwSnYqw+zIxDdbGvsXMFMQw3O0qPtFmDjnaF5BG7emJijMmrt3j3V2KgqgjOtyVDNQtn5yWOfGzhVMJIAlHln5g/ahPMgyd/N5Wmyrc8Rrax0oO1V1bLz4ykRVQCBADXabOZlLha0gj7EJQEDeMoY2O9Ax7ExP7t2Z7ic69bUXqa4BornGe/tJ8rtw7kLaSgekAM2cP+a5NXV51tu3A0Kj+xijicPcP0QbV1pZDsH2ybLaJGP79vGI/I30D6XTR0+nb3/12xAfI+mJJ+6nGsxKGt06nH5AEtMikp9cBcKGEjp3zA+ubTtzy/yErcy9JZh5waWEj/tNTibzjjPr6BwZp2HH5UmcVmzVHFEEC86Po1l3vl6hXJR1Os2NmEA69ZEnj6SjJ95K9+zdl04cfye9DQO8RE6CelM7pm3ZZF4FtsbyaoL3SIDVd0YiBnCPkocxltqyWJQBjr2mXms98/eIxDkjwvkx4qI07no6TERvkuu5TERKhl4iS2nCLeVI1ZnVSQ45QJYgtUrNFRv2o357v7D6+x3jTsC2+f73kxj9qNf2k7xvg41zWTTsXLtE4P2OX6+//bufidec9WXthjqnrLn4ezlwi2Euv7/X+f8q8NqwPIDQJ45EnVAfuQbNSRG1G93gNGKG1fXWmWCGDDazINWkSKlLuztJBX1OODdfvbJ5AIWbTDAeHLkK9UNzZQkVF5MeDxZMgxB1FN2sbOHIB0xIWbbPsSwfE1UPz9CCjEGu5aXFgxE1C9/BYKNXBiADZR3FzSYLsYkMsUDVlZrEoo9ncetrLFQz0wWigmFD8RanN1O5sivX/YzFtAXTWDEzyTswAm5OYI4o0aQeSdNr2CtXDcihyC4MkFqyaDFaFxnGQp2cG6pZ+6GZjexwdbS5ZeUgAKmf+MUe6rDZ91rv1L69MsTjLODvnbbWHOcjmWsVj9KyIeqf/LyOQq5HmTcXn4llLEI9ExoxtYab0wP7tqXeuYvpoZ3jaYj6mscvzKbvv3M2LTIuhpa3E5J2kDW66hEF5x7XsiA50SiXC8oFsHMGs/+yFKC8JzbSPKENPefJjfFinGy7N357If1Xv/VrAfq+8dwLaYJw0xBZ6uGkMI8uU5cvCirzTOcIQU9M7KYc1Hz68xOTwaKHViivmrQddL0Hbe3Wka3pZfrXr21WsO8ksQOUGbI6K7DwfN+15Vr6jZ97Kj32xKF0/MW30188+0O6k/SkI3ftphbgDCzYZNo+sTctUQrKrHnZ3Yu8rqXdPjGaTlAh4ArzYppxnYFZWItEMxLnAO1qdaPfPay1ZZPUvsq4Wzt0mPvavY97QE9rbdNOW8k6tjovjOdq0WEFw4cuWG1at+36BB/caK7/dzMdmKD4NcBRJnoZ4CxY1IsLLaQOYGwO60Ct3Rj5HteV6yJAaI1iCAI5j2siuqeUOr6ykTphOpQCIJ93tLotIena+SUKRhcAIRhx7rWekUkFzAv72/tZ55Ua0yDKo7JDDpsY5qyhv9Ckiaq8a44d7yngN15sgJV3hbIa6KdpQOtYRNkeNzfXLjZhKyB00LXt+uHefYau8WHsRj/P7wqZxsE+sRZr6NtjOQaG2q3M4bWr4RbUq1GPtsQ8mwAvOCl1bWgz3XhluWR8BJ+RgFUuLvSdcX8bWcB8z/G/+o78e9xHTVLKNikYUV8TkAr0AwDmlpfaXBPZpszil28o4fyN8yRvDbGu7wBCm+9tblbhWAQ4zSRGtgs1IJKvPNh4/lhbeFZHovXduR566ixdqZrQeMYlDJ8f/7oj5N8q4NCG+rauYJ9NckFapgMTD4wEF21UOFVGBmwJeSPdv39fevzBh9JLR49G+N5qKpIf/STcreJQVJ1wsI/B+KMpx2npRLc5f2sp7Tm0Dw04CWwA0QkY0HnmwyBh8j27drBfMCpsFpuXOtLv/84fI+fqTL/+K7+Qnv/mN9P+nbvT28dOpmlaHN9mzTsPjBSNAhS7JEH45x4ySFa48pqI/hEqdySdP1NIKkL/a9MKh8dbLM0nJAlMBlbWtsofV1m31jh+EInXTz/5MOTBVETvDtJW9Hf/3dfTmxeRC3Ugp1PviT1zT/c812wKwTW7H5vpPoHM4TK2TZ882FnG0b1esBmlzAIzCDozYA/nw/3e/A+OOQpxsbyyQLSI/c/9wfwRj63tUu7g3shrIYUoju86L75xlv7/5bc6d5tA7Me5tvYw/nsdp93RrgCuOmA/zjnb3xuYJ2gz1laJarScwcA4+SnU+sCx/nxvcQQ32IRCDtT9OduzBtwM45JtWeOLxKTHH7vdScjQPwomDRnaRlH2w7qMqxbphhXzKzSGTDbZgS0sctlCwWRgQmZglHTg9Qj3ePHlAqog3/IRGu8lPEYBr0yobJogWC2dwNawqZNyycLBHEMNoXaoE1mA4FBaxJCD7JIeVYAc2URZACa9DGxlUqI8FODO9oAGxSwbI7BUf2mdeXXTWm83CBnP2Ih4r8d3QBzMBQx3LwZgi52VAEzzsAm3+KBGfhlGeIgN3c3bUi5mGW4hk1qjZS/tJVhGs4bdTE3yuGXBaNhQF6tjZQcnQbO1Ju3VPk75D9Bl2k54+an770rbx0fTW4SK1njPs6/TDq6DDiw8k1nC9BGylPKLjaYwRoypJZMc9y1cY2QEwz72gDJ29SKkR0/58KG70usnAJ5bKPcB8ylbIJm2By/fQu/WfXQzdUzM+BfYRltPd7mywfm7z1sjXTcMEyEMx0fo1qSbwojFBOcaumFDD+8eSr/00cejzNJ3vvdyZJI/cM++tEwHkpzwAcMHOPUZDBKWvwRwmyPJYCthrD96iXA84egAwbHBIuQnOefQ7p1orNDMUit02TIjJrVp3Aj3q7nspVZo342F9Juf/UB66oP3pktvnU//6vP/Lh3g+fytp59Il2A4LRzfTR3B8xemo+yLToBhp2me1aoSAM51dupSum/f3ekKc/ck4fp5KOIpDPUU5ca6NOJuJGpDmcvO4WHCs1twdAxxXqScygBAxY3Nzf0Wc/lKlHLSMcr1WXVaZO5lc0Yohn+d5ygjMzs/AzNKIXvm7WnKCMnYrMmayTrqZhTGrLJavtbc4JuGTf1caAS5hmh7KUsf9XNxuEiwUJNlSa28gZQwcoCDXLi7fnnMXBvYUjC5kL4Ol+vNHu91A7LVqWBuviTv2GnIqIGhbZGv8yh3YqOjGX+LMksu9tArhilreeA/kqEtn7nz5pCLvNcoihrCXgzQVhxQIz2GeHsBGLNUd7hRpCeeU8YnOlkBEmp7W1/Xjsl22tjDsVGjJ5DWbkU0RYDEeK8QebHShtfUYfkfwZEOXXFaM9jKZjlv7fm+40oD1LWZbP8Sr1VNaP7u+gt9aNGuh0RD8xZrNv/i3FFrGGXNSxb+xi1h/Vy1kMCdzh9X52biRsScz01ADY3nsk8hNihstxnawcRG8l1OWoz5w7NvbVAeJyJtOTnWEcgOin/wCvPP7zWv10css2e+L7cH9cM5fG/+QC4tZlkim3P4+830qUcfjRrSZ7Hlb546mwaxuZcmp1oOdzjHQR5U7fAg3XvQrK8tpOE946mT7m2WMxlABjBEdRD1mktUNBlG4vLgPYfSJmotXTk7nf7o974Q8+8/+0e/kb70+d9P9x04mI6fOgXovc2csa4ukjbsRZfX7UbPg1QGp99k2NvrqImlatVNntJhUl4jY3+VyEU3cpbIS4AIWaC98+3r7IdhtmkzDaC9a8dEOvLAXWl14Qrtjx9IX3/prfSVF98EcPpMjHpKEJG/wWcsY6gtNWHQ8P4Ae4HOtrZQu69OtZ/rjXJlAe5z1ZzsZGx0JIxwHoAh7gFwvwPoNVZoNM9OdLX0VrQc9V6L05lnb3ZGKzl0p7n474udbDLxZQH+v/6tnUV8v3v5q/5Wx6kes1ZLaL+J9wLO7/d6+3XWscpdAzfapzuNY/M9dwDaz246cuRIDsdrFLA81iS7BvCMjHZ+DwbD0LsL2U4NAapkTzJYs/6j7I2G10VuKNOyf365cNxYPL5fwZoxAWWPBEjqrez/LtMWF2ch3bJJqq1b4NibCbFqTgQzkfUdHndG6L0sNt9/VVAmu8p41MzwnOFvRjRg2Xp5eqb8PTNuXBPzu5tSGj1sJlOEnfvYRGapxei1BrNk4g/nvQmTowHsBETpjZKvEtbXcYkKAGzE4R2EzgXG077rXNNWy2qw+AyVm0GuvsdOOvOIxG95Dj0QS/jYPlSW0G4nt629SbkrAOm+wa5g5LxXu0a9ObWQzpIEM4eBs7+21+a2GpnChkCsP1g24Q43TkP2lvfgmezh2DvRMO6hJ/FZNGGXyPg/TS1NS+ULjgf4bAAAmJtovxobaJ5gav5yKDIz0DLkdYLXpAmf7XqIjWsy+ZbXAsAqneQzD433pw/fvz/2lbfoIHKTcbmX3sMdzKPt27eHHmsRna/zY4mNuxpcmXCQevr899+mW4ZsgIyKG15K+5EWDPKvFxR9hvacsy3JiMCC0jk8mx4A5d//mafIVL0vXT4/mz7/+a+mg8gR7hsfoDA/xjdYDq6RWqdbSdS6cPESz4JwngXpefYXOO5FtLJ7dlGii97tkzga55F4LKLPXWFAlKbc5nlZrsu+7qswykpKbPM3bWY51+uGMWaCgbXuTHCw97lsPQulxwx7yyLJDJqQ57rh2Q2ob7XHM/PwbhKH3jhL9yiOey1KjIXQNzM+MpHv9i7fBWBiTjM+gs6Yu3zOriqh05VtjfpZNn3IekG5K5MP/ZvlvGqiSH0uHi+YjggT5jaw6tu6cSwEp0vRVx7HANlGzSqvNkAn0QoVNVGuabg0HU0gXY1oNcJR0kaW+A5f1UGpLF0Fw8FS6zBpDyLByax4bYJ61Lx5yn5ewllQjqEjNU5SkrU/I9mI8ejimVS5gFEXkzFDL6w0ybJ1HMse39ExSmAp+whjlMcob64ySzopymQME4eDVmx4k1nMxvLd4LN5y+FgFiAaSSABQLNjH/ao/BMAOrd89wogdAE5ka2P/WzeHJrnqXAug+9iTjZsNPkzzrng32ItGoaPbl8AGO9pjWfru3KS1KZoRBAZ24U1jzrOvFOwr8PpeC3ZklZwopxHQFJAZzDvoqLCkMczDelCZmSqIxwsGrY3ZB4hN8ihbsde7aUyCMPIXn701/bZMK97MVb/7Lf/i/S9771Aa2Q6HNGW2a5+2tI1IhKZzTMJLZcn04Z3W9i+g+5B9+xJM9evpnuoVSwrvoWHuhMW9AI6dx3TrdiUEfqtm9j50re+l17DkXY8nnn4frojUdx+35703HOvBHEwS/LjCHvQmL3gAX3bKGt4+kROigqHB+fNYvl+Xp1lbpyQtf/aAq91CLJIfbOOwXXbbV7TflvblJD8go1hBgjdX0i/8rOfSGPsL+exdSfpyf4ObU+nKCJ/i7W7yhwJUBkPMDugkhHu65sK7Rxr3+ce8yiH5KNmqQCfv13HPrr/dvGasioB5i72n/3sPy+dp/Umn9liVM3GIwZ83FecbCHnyZxbtQkVgMbYF214nhvrMqTmeyvgqddW10G1PRtszXs4NtW23YmZ9POVpc9zcCNf22QtsxO0vqbq+s335Bhmu9G8/ibYbP6tdf0RXd54zObn6/ua52oes+7r7eazjnNOzMxyqOYxKvPZGj/DDg3mtAli4z3FrNxpDD1uC5jevp1BaJRscVLLzBgexkA4oSLznIuK9oNR+08AINjJ5TKsAabuyMQBJ1q0N+M910FqkU3vZtfYNNQtaYQNP8iaRBJRGByAIszRGnS/WrwIhzPO6mEC0NolIuoXlhZihe7PGbJm8Gdv35IO+cFnYbkDoR6xH5QxLHuqj27yDMB3jPCC5STiE/zd8GQOA8SOkQ7s3k7SzTz9f2UrO9M4XYzs493LQl6UwcSo2h5UMGkIOPdHtZaa4BiDxUPqxMj1AyBl2lZs27alN71x+ix1L7kWzmGoMmo2cn6Nsgu9l3G4TdY4o0Ch9i3p0L69aQom6W0SYGbwbA3FamQChAoMy4ZcDbz8lS1QvXm6hqYnD+wMg3eJGpozdP5Z5FzTtp/DMJqYtYAWVN2oyUyx0BmfiFoWDyeAfPlXN//mQq6T2vBxJCHxX+iVuMZOdbM86088dpCkI2QcjPfFhbX06olj6BsPp3GuaxQ9qMlNMggC0YnxbRjHC+kQlQXeeYdSSyRF7SZD//PfP5YoHR1si0LDbubfTubTGEB9lFZ6spZvU1qoE0NqKSNDrBq+zz19b/r0pz6Qzr95Iv3xV76VtvKMHx8fTtsw7H3Do2kJplHy4QY3vYJUQ/GxxtP6tysAqSW7jZB1v4hDQSA5neIez7EurjLH1csqJRkhY358dCRqe/awQS7hPBlytwat4T3LHlk3dJRMf5+3Rn4ax2khCkrA+lvmiPHSeRjpYcPhOhTqw7OlbZQMW0E/tsZ6WWANuhxul8SJLG/ZyBK1G5f6u89QIFCTT3LmfO4uZmWHkEzoJHI8tddRZsVXiyazhkmrgapa72C9Y+UIWzenAwfuinl08QKOBrB5ntqyVb6xHmK1k1Bp4SogaLvo9t8DbhVEVDeVOu+aRk5ZQQUN4bwVBlD7ImhzTrj+tw5QlxTAaGkqJSB2fzKaoQ2MNsKOr5spa80MeWu0ZhuYM/TrP7tiZf34QNib0LpbqYP3Wc/Vcj8ea03NHyyo7BGLPoBMq4f6+2PN9ZFpA6U5kSmHuR3B0IZyLAmDDSyI4e1QoVr+iigVc9fzW8ondxX60UDoRjbEJxSpPlGlAzNFQw5Ye6IW6qIjwFeeV/Tj5qtW6ojyaoy3390jvDr7hVsqrKdo7I0iqbnN9XGt2ZznmONb2fO6Werk64AHC1wqPjhHjOgYXtS2mwQoA6/kK5s1XhewRwm3GxGB+ie/9ZvpT7785fTqsVNpiAQ0KzJEZy7nP7erNMVz9thQAbu2neL3t9Ck36Q03AC1PbNDSLULuin1wXCce+d0unyKZKXurbTynEu7sWtDW8fSl774tfTZT32Mqif96dzJs5GkNDM9n3aQ4LSJa75uwi336zVfI+KyAwfdqioDlIiT5YzxxF6YSGXi0SCJhIbujWIOA0LNVpdUCeYGuzGMYz3QS2cpJF1f/Po30gLPfAiWtvvmQvrln/tUNO2wXNRLb55ML5+6iLwAGRwYpAuHX82zeQv2pjdqs4z9Vm+bsUBOcuxir4vqEdgsIwEmlEbuQJFu+Tmfx72M0Vae+0uX52jqgf6aY9Xyc/FECgiteKGJGyqg3MDyNQGxjkchTQJM+Xwb9qIev50dbGf4KqiqgKzugdXxrp9vB4ctQNWwY/FazLX1tbARAIu5c13yeq9NCUq1c3XvDRvrXs8xXX3N8anvCepAANgAtq2fG8u8CUo9br2ukBbK+pdrb5ZUqyC0RQ7p+b4HCC133RqNO41P65mnRDj+sSOhJGwZb/5qlnpOOhDkZYazZUhgprKnX7xuYafgNbSieWOpWpraas+LiExXN1ZrANoPV8Os0eRecgck64naBx4vumiADA+GQFpgq5BJ0ydI5rVoF1k8ZjdN2SMHxev2fBormdxNnHMzi8k2oYYAZZtMUtlGi7U1NJedpd+1jNbQ0Ei+fj0UwKsbxiwdc3w4fXjM+2nBeZbNVcAXLRi9Dhac2dN+mT175QqhHJNLALkKvjcZhjKZB72PpYKWQS4zACYTVATlMxiorYMDEfaYA/BGohFGbpCFukOtkVogwi3fPXGe8k6G9WFy4z+NaAahgn1DmDUo0s0sHcQwDHKc+/fvpuXZUVL5JzC8fWSiTxJOspMQDAFldyIDM0AwY2U4XaOrLig2ucwCtAPS5qSqiyU2aDO/zUSJ0M6NdHBsKD2+bz9C+Z7wuk+TQeqzvJuWk5sI1Y5h/Bcs+A4o9jyO37Fjx9JeQOfePbtpd3ouxudDH/xQ+ue6htBFAAAgAElEQVRf/Ga6EtmtzkUYAEDd47AOPeyA2wlbv/Ta0TTJdXdSamiTz3h1If3cUw+lz376Q6mLOffP/8XvpAcAtnuvU7Fg++60NDWHLpZENUPkfE620uoHPYSTp5GNWFDauTFLJyw9/UUYkmnA2gWe2ylCtrf5+Qb63iWewjXmEWgmxu/ugfHUhU71FMWcpVjn6ZzVbyHq3q3MGzZVE8d07jjOEp/p4Rh2GjGUr5M07MYYnUu4V/65YawhCZhE2kHtidj7O232HOs0JwU4ZyqWiALYDQ+/YRcDSOXEEVk7M1NlXnNEQscrtH28LmukntHjm0xTW1HWJgj1mC0HhM8KxCKSwvWOwCrmhhOrrIcrsXHrhJksk5saDEZ9XXV2ArYw7s0LLZtSu0GNhgexPvK7271sbZVfsp7hULHuPLah8kW0voNR4WIxKn4YqbCQu2Vt7FxmpY0YF9cN1zdjiR+vlbUS4JEvN1uNcQ3RqoWzyLjX6f07h0fpeHYW1lqKJ2T1jO0C1RTGx7alKbLvN6uZ0+KGE7B+0+va0LaBiF/9q7tPCU/6W9ie3OZQQiCH5OO02XlQT5t90dDd+XWdjVs7qrMhCI2kogIS81nXn4KRj6zsXv9qbey87aZsJP91sjYeumd/OvHO8bTE9W1ibtb5V6NSYa/VZRpFYarqlMlo32JdjlCZooIrJRmy0X45xoLRabLEOwsL7WvqLuuzcC447r62iP2O2p4hBQM0yugz3wVpNk+xDGEk0gYoz2x7MLUmhTEvbVrwX//2b6e/+M43KSU0l06dOh1sW+3YVYmaKp3qoTLHEOH4KZjQXgCWzkcfdlxCwZJ7JvfMXqZ9530PpK999WvpI48/hUZ0NU30j5Mcu5wOHqBBxsuvph88/z0icFRw4T42KdVgrnSxXiZgDVdw4AR5J06eTKO0CHUPdUz6qVKi5nOQ812gXJzRKkP0Z86cSTuI2BjNckx1Lrfy+QWqjdx/117mxZZ0iojaG+fOotMmL4Jn+LGnHk0P7JlIV2FCr1Ls9AdvvpGOK0fQ8cYuDWADrR5y5oKae2RVrB0Z53B9wvYwdoDU61Shcc3lyhHKC5hrEBuFLEU2NUIr5AfTHzz7fLqqTtnFUedzAWKV/PC4ETlQYldAVSVAms5n3Z983pHoW6Kxdc+qx4gVVEBqPWf9WxPk1Zl+JwDYvirre2LVtIE+X8uAtSbJFplBWbf+3fEzWbF9L63nqcdsj0A1o0DN88Y4xQrOx6z3t37fmfhr7ueteyoSmTAY5RqDbQ2CLecMxP3WvYVnHmu5zIH6mSZOaB+v9/qdtfjspkcfQxMawm1D7ZlBFAOGB6jOS/c6wF5+Tf2onrQXIQAwDCMjYKhJ7zK0N3ro3oD1M9Vc6SXq1eqR6iFx+TKuZiNbI83Pyx5aXNdQQ2hL1btgNNWmhF6otFPz4UUCTlxnDs1Em1HLSzh5w+BKdbNYTAji5z7vIx6OhockIH4fAdwpKTBRSqfKRTtBO7ScQGA27GokWF03oxvwOITux77uhj2WMHQaAwFzhEu8Rw0f129Yf5qEGkOsXt+wtUu5f4GqYgSZvQ684xuM1zwb4Ar3OQDYNEHrJuEsAWtoynh9O4zNvRgIs9RPI2K3rJNNBHxAMV+41wg5eQ88j6wpvA1wpZMHIO4iLd5IRqS7xTyJQWb/2mkqJ0P4/NSwRgYydLN1WX32gvTm4s+LLXuWGhSZHcfXGm41PFMnmMc2u/Iuyk3dR3mlexDryyDaaekcIZ+9O+nIhAb0EkYwiqUzdoKc4xhZW26qGR6gBZ/yBUtTyWqadXrowQfSP/udL1CA3nEWsPC8Oc/dgAq7eIzyGY6W3gL49SCx2Az7+OsffTJ9/GMP0gJ1On3jz79PvcfJ9NlD91Izdoqw+xCvXyYrn1CZWag8m+20brzE+b13i8EfPXMWgz3LuTrS7p0TMHtX0nkM/5vKGMxqZdO5bl07xkOWXWZNp6qbve8CobUV5t4w2bbXKbU1RHWD2akrZNEzxiFMZAxteABjsof3+Kx1ImRNx9AYH9i2Mx079U66h43jO28fS1cp6bXKs4uEFiocmASmkaigwFaXEWoO46bFXTcmTcOamwNkxloD4wZilQpLNC3AtgiYPIeaxSifFP+QAADOuwTdJmaUhhLOvcoShb45mkkwJgC3WtzbjNtNFs12bkYlBQNxlX3L0pzwrAtIqsasZXjLBtTMko02pBr9MJbZnGfwVF+zoD62QJtQ9OYCE8PvhoWta+y1zM8vhDxljrJUbvRRANxoEEcy+UMHWEC3bJFuxijqCGsbeM8Q7P1VgMpg1BbNhc1j3er8wMovWWmBcbPcUzd/W2HTjiHXqeMEFYR69RWIFpjZDvtatrvJWkYoPsClgDtHh6LbTVjW/Ac3OFn6PD6+zgYk21/kUpE8GJtLDm3HtRR9cf55IwjdAPjFrwFeGWscjQdsd0qd20tKWNS2WNuxMJMeWZLAh2WCV795BNoZ95uYiwJimwDkShuhT44Er1xz2muznm2Enfky8WeWsbcKgX/3uawZIWCAlUfMAloj7yCYaPTGNnww2YBzyIbGnPbKuQdtp2tF9q6buf8Pfv3XQtP/3EsvU9vzdMhLrHgQOQa8f4wSatpsgVj3ABnwgNDFTWirqQ2t9GRhfpbObYfSDFnnd+/bx16xki4S1RknCbST8PyFd06SCHkwfetPvwZwfyB94OkjaXluIf3F175OEtzVyFGILmvYFhtG7CNxatFEPhs6sOYtIWaS3yBjaDnAWTqa9TGnffIyoTvYv9R0a1utgW3VkatUQ+jFPl5bmklPP3IEVpXoyu5t6Y+//FUkEBTYJxH2yP6JdGj7GAmw23ACLqc3z15ILx07SyKSTjnSIOyhEbiZZUsG5rqfOr46Orb6Hh4c4d5n0u4dZMCXIvYxo7hG56DdxHq3rFL5ZShK3CEYCLIi0ikrg8lTqdUvKrjMbYRL1QTnclnq7lnRgKKQJLWbWi0vWe1InrM5XB7RW5NVi7fXms/awfh7TuDzqwl0W4C0zU0OHOIcjryMbILimLE0sxwmW+Rcci1wVdW6F1CX5b957TUBdbZx4pvSNKIg+SbIa/5cGdrKANffN7y/jEPFSDV5NC5dk1EsT5Nh9aWakFT3lBab7FhVD8NRLvfRYqT9cMOutwxZ3Ox6JYwAoQ8+8ojl2GMxhjErXUjCm1YLpneRnwwAAQE0gMKhtYZgFNQ2kcWFLejDEBhqd4J5TMuXRFkaQWyZbNcKXR+aUGhQ+++60dmCzLCO1L+GyJsJsGnSD6NkYROBZijENSihVc0ic7Whhpqs7WdplU4yfcN4eT1cbB/3lQX7XDMDsBWQ5jYuG3CDDSr0cRi5GgKyR6+e5YWZKerCCWwpGozRGepj4fF+Q7TqeHwgsQGpEQNgWJBag7lk2YkAx2zAbsr2lw9PjT7VsGSXMAwmtlwlPC7zYh9kO7h4rWawqquDb4bJWUrbCafspDi4OsqrdP3R/4jAv1mgTpLSRNefOxj3PTCwO0eH0yUyyqeXCCXzd+ugSkHknFcTsOAjCysQCyU7PTFnYlL6g0a6eFfZv4r1nBdombjoODLbE8dAUsExD04MpXt2DQKgAZAkPr1xhhAPnxhgfHcO9qSd4yNpbBzG8/hxMuPHIrnjFvPkKkB5DAbtCsk3ZswLiHy2g4ND6XWM4nOnLsFKZ52d/YR1YA6OAvCvzUcZLMH5VQDGbebF3/zpD6df+Ngz6QbF9f+Pf/OFNHPxSvqVD384dTGettuL1pUce3Ya0Arz2eW5uOcFmGG1bjdsDQtAfZkEru7+YbL06Ss+sTNdQDN8E5BxmmcxxrXLlM9cZz0wR7bwrLuYV7Oc001kO6VYtskQcM6trBsN56LsXzwHdL+Ex157441oTDBHqSqF/66fVSQKAuKx3bDuAOGvnbyQzq1xTRoRGNHbJFMYVo+NsYR1BaFy2TlBJH9Vz7X1PHnN7Phg+/SIy5yXfZFVcZPzmK6BmAz8U4YiqAywUgx/bYagHCU2cx0b0LdjdlNgbSIDoOAWa8v/Om9yLueptRplBkDhNzVgtVVKud4myIm5FkAzlyDKoLMApQA/oiDXn39T1mJSFZo3mZiopIE2sERvvI8o2s1nZEQ9tQW5tTGDrBXnmFZYXbn3m6MrGewIZhYEAQX41s2ismO5RSKhWSIkMzgwOo/WC1VW0g+wl/2NKJMNOCwWzs9Z8pBXVIBv111dc+Ue6zOsz7Huf/mx5CiQz155gfVb86ZnElKMXGZC+F0bFTpLfveZW6rHpNEwwc6V2DALu1o2kRj6uDa+V3q2HLPFQMfv6jRzetUE474Pp/cN5qtOWRimMjdNNFoLnWHWvWfmKdvyKFkV9Zh5FjjrEgECy9qatQVKtfORwMV5tTmyvDJlJTHSRFrvx45ksYmagCrbWhgq2dQDd9+djp04HkMpGFH+kmvVwpgHGoDFxwb/t//0n6ZXXv5+ev3110JLapTEaI1zw3MMEL1x7fRhl1eJjm3eiq66mx72gLirsJiWVnL8+qyCAIBVGz4LibCb6Mup08fSjoGJdOWNC+mdV1/DCdqePvMzPwsbv5S+9Y1v8z2XR/P4OuSCl372l63MUyMHPtdo4IFNzMm8VMko46W9tEGLScTaB23atLkOjLE21udvG94d1Drdw7XuwO586/s/TOfQuXcxZvft2ZE+8NiDacdwb5qbnkMi1Jm+/N0f0IzjClEDzse6NUpyy3nMs1jEoQg2nDG2FrJtiXuZE/1E/NZo+rKZSdYHWL5qlAe7cBed8HrYl49RDtCInwGtNWwtT7O1vlpMe3E+KwtaTETrm+9rhsizuVhnFd0j6nv8WyvEXze49gPmSd/6cv01Q+91jdbraZ6reag7vf6erxWLdsd7bAHYxjXV9Vn26Pbzxn02bqLJmNbxqdfSvI8NgLWQF61jF9vbfC71sy0G1/XM59qlDhuAZnme1Ta12fpnN9376CNEfykBgUawUrgKoN2YIoPVRJsSAg9E72YnwygYAXhYVDuShTDUZr2b7b1qhqQL3IxxvgyNyCYIHLV8UX9X71f9Ekyn2kQ7Rwh0DYVHNqqbJZPeTduNwo2tm/c5V67DBoXHjAFxcW3GeFjY3jnmRl7Zu2hdxjX3RC1OtUgYH0IVvRplDQrdL1zsamlkOPSu5wFvJqEswKoN4Lm9QUFzO4zspAwQZEqA4BWAoobf7lGZUbDETN78ZESipiZnVJsYiiyMtSxQH8xdaHd27IFpU3+jRs37EvjkItkWRZeV3AzQ6mKjHgUwdcECX6RmnEF/wxzVmzGMbljdxKJuxngPcoIpGK0ZjhldJRhHWQgTLRx3nYVgteO/dW+kuYhbk6tN7xEbqNPcLk08oz4y0YPZhk2OMAxjfXAUAIxOapg+zmRTwQJcSkMAYp0MSxZtZfwWYUwMNZvJOY0BfPTBBzF00+noW8fSY4cPBxtOI5soyr9KO87p6WtsblfSRTsgDYyid6KXvGQL4fw9AAV1p30Y3H7u7TBtO+/dNpYeOHIXSGNL+srXvkUo6530SbqV9KvfAxRokJ17hoLNXN7KJjFFe85lNoK79+wlUYVGAkt0hnLTISTVAYO8CjtiSHWJgs99zJlr6GhvskZGkHT0s0FMXqC2IKGxSZyWMVgPN9YZNoB9GPbz56aj28cYWrHLhOfGhgmrEaK/59ABpAfH0zkkCo8+80w6ffJU2gI7308DAefU4QcOpz/7xkvpT966kObwTozAbwaMUuEkkoVcF9l3zNazJvM0F/idEpbCcWPtqN8ODSMMlGtVrXMkNRQDrDNayzBFMgQAO/7e8G69ji7qA2bmTWfO6zEzPM8TN/vNOFvqhWXOo99EiJlzJnSz3NaGfYG5WkPxdW4qe8nzNjN2shY6udb4lMXK5UVIGpHFLKykgK+PeeczN+IiQyvfop3bCsD0mtX+mYQpS+Fns5bTVp6LwayZ3Z1blCKxwUkSYAqUQh/I8aLHfOjkbuSkJL47trJrlmvyczKQMqCCVL+q/CAAmU5lADP5/fWdMPBkGYc6NqG7ZaxD7lRAZyssWI7R2mAC8Ga2T8xqPWLlSbOESrWRsSGU/961OWQMGeC8fRP1d52KjiAHcTLoCd7FGPz9z/2d9IWv/jlOWa6rWtlwDxPMslIfZUk+A0kEPjM6Rq92ZRqMpWx5ZFpzz46pn3esvdfQGioL4lhRzJzPu1/EOg4W2LavNCJhLcqAmlQWToG6So4VnYnYHyZg+iyVFslP7kHRKrWsH/Yh3cNRbMp/8h/9aozv6TOn09usy9u8X5C6xrEHx4fSAESCAanLgLqbQR7cSocffyy9evQNnJC+0MMLBN0XBYzzsJrOBRNve252ppEtg2mRkPc0NUnfePXN9B/+2t9NH37yg+lf/s//EhsykzaxD61gY/Zs35XOTV7inrBNgGjHQ6Z3jPuzfJ2F6HfBQisXsfSZ828A0BnjzLx13HaS4HTu3Lm0e/duHP25YCqtQPI3Pv4BkigX0olLM4TgT2IHKby/Yzh9/OH7iNzQCYw8hpdfP5befGcynSNqYNOMmxgf59IERMIlbKZOL5sd0wQHx8L7Jtmyb1leMKrc+B+b5nUqiDy8YzRtg5n90usnKVov9ETLaytlnYHyDKrUps65JvhpspOZJMnSipiF/O74VgcnGM9yzFY4urWIcqi6zvkNdqfxSwscCrCK4/Ne722+XsFvy2Er4LgJAFtsYQP4VjsX16XT27QFBYDGMQIRN5zNKjPIC7qJpd8F7us9v2tMwtTkcHuTPZUh3QDuy3nb7zGO2/hsNnLrcskWm9xwHlokwa1bz246aDjeRB4z34vH3xLx6+l6ceF9l84oMguCUIsvY/yNdFhcN0AhDF608RP8kCEX7KIbgt6SHp7MQXA6TkKZTz0pDLMsLExMtOkSDApkMUiKrAXBAuQFFk7ontR6Rdwi1zSLrFBe8/0ZgObfY6JxrUuGqhVQYyx62bT6+N4vAClJAhHOxlOLzTeySHO5o4Fue0sTAiGUME27uzE6q9yEabsFYIzNVePnoDrgLDpBpOGP3D+afr3olPRG+wmXLBDGUKfmrrCIMQSqc12E63jKSuMt/C9rq0w/mBs3H7KVhwG2Q3zODj6zeKBCWsO2duCRtXLxC8zHAft3jY6m01MAFs7hPd82VFHKsFRPMJirMmnj70Xv2QKeLukyUaKJgGxDYZSCLQiNiwzIpnQAg//UfXvTO6ffScenFdP3pL1kQj11aD8hnfNoORfT/j37mAduJDkhZoiwlRUG7JhlNyvPtYJhNxt0DN2RIOUKnvc4CUM9JOicANy9Q33O1c2D6Xx454yBwIL38bQJ8ci327aTZ8q9fvajz6QP3ncwmNQ/+spfprOUXPkZgG2XVQLIUl0BcFhuxHCpzJ6h6DkA8DhaVJ+pjoi60C1k3M9g5O/asTszWI4389AC/YI1awXOEBqz57Ib30la5A0BSAX5ZsEr2VADbAekSzwTQ/KCuMFBzoP7MzU9xXGX02X+VSnEI09TugoZwzbYkanzl9Krb59Jf/itN9NrSyWsY4Hs4Mez0e22Bm0xOZZBmmOO+cze5ZE2LGTo4QQmghnHTkPBxig1JzsWpdRk99m8dMYE6s4BHSxD94JSvd5oZ4nW0ymh7KVTKYKtagF2Vyi/1MdaMUN6XseBtbwWNWszE+rZm8bwTptBy0gX4xvMXpm3WfIh04TTZ+k1pqMJierSrOrRwzjXag6hU+aeIlzHc3dTtmaw2kNlJx7TKIZaVR02Nclu0hmMsuZHYeqRz2hQLWZvOFcgbvQivgJE5k00tHCy+jW8yDWb4CbI7banNufZ0D2pPJf6DAOE6mBGnlneZGq5oVif4exmtkcNfbTpNLkoaNNcfzlvrtrmXDsjHE/ea5KkSVgmiUxzP6Gvd9MQaVX2tZ0JjevIF9luH4J5Lzbzpu13Q599dzRQuMjailqPhUWp9YQjssXrssuVxdIhku00mnQVTWGea7lPu4xfBfreT82OdpyjJjT2XtukrMi16edce1dZt6M8R8uAWcA99hEdXgFjsN+DRB7o8maziLxbBjvt/JVJFjju3T6c/gOA4S3msLrfk6dPwZRfDW1qsPo8pDHsrfcxyXkO0u52CV24XdrcfyzD5XVeJXKiQ3OW0P5V+jQvIO8x70B5hoDtOozgAolIP/vRp9LduwjfA8if+97zJkmkU2cvwtyP8KzYuyLxZym6yelQOTd9TdmM0Q3X5QQtQxfY00KGEgxlyq09eb/JTbKitv00AXeNfIe9kYnfG/KCwXGSlr76l9hUkix5Fof270ifePz+dBOHBX6TbnpXyPg/l95GwrQmGHXvhYSQXIqyW0ZEzRWRdOHEOoeRoMs+6PNdYt/cA3P8gSNH0ld+8Fo6i6Y+Wk7fZB2xz1UnrAKeO+k/83JrOGm6DOX3GspuZ/+a87aawZoQeCe7U8PSTfDbPGfDlLbWRb32ljNYrrPuo83PbDhWG6PZBH9NcqH9HpogtB67ZR9dc+X8TeD3Xtddx7Q1buKGYmPCLDQYzPreej3t1xUYo9jCkPOJU0pEu/151vfmY5Adf+jRxyL2UrsFxAe4kF42D7PvKviMhxaMhntWFhWbIGVIPiJrgpdSzsd+7dcQnHisKHpt+DewqeWdcnmSMCx83s0k2vIZFiFUGklO0RJQAX2+sehRH/Uvi5jcchxsCIa/DcHE5hoblTtsFd/WLO16fnt1I4rns3YhikkiK8Slu1GZIGE2fmQb8z6Te7ZiDGyteQ1DMGq4HRy5RY0XxtZacNE5JcLnhNS5BsHzNf4W42RhapncqKOX2w5eo2/ubZijGcLUa9a05NhugDIy6j+6HT91UXrp3OuIRfUBvXq859EOsaXHZhMCbDNLTUbi2jSyi4RA1POZuHNTwjM/4Pb5V34PmuU9/pZfjvEpk7CyY7KoUW2R6+6DHfw7H3wkbVmZT5O0qHvh2GlKjHSn7ehbVzDYuwj3DMkU32YecM9nz51PE7S1G4ANVivnBDdUpKbr+y+9lA7APtt+8xZIdBa2c3R0R3pz8mo6YQ9kaEBBux1B+nkGH6XAtKFOyyv1UThaR4J0JEJFK+n+vXvTNSQj5wlfHbFOH73br8FiDhEen529HM/fOWub2bnpK2icSE6y+w3zqJfx7sFztyOUzpBsnoXsiYBHhXOT6XSI1BMOkg2v07EwPYvxNlGNHs3oC2dxPlYAR4+gY+3kHi/CvNhM4fT5C+njn/gYLTEvpGNnTqWf+vSn0moXpVnYXGTg+0iuMpO8a1NveuW1t9O3T11O3z9HwoVlpKS7dY5wOraU+WmbBjdg19VAFMlHhxgbYGnvWDxTn6MbuF8ufjeGCmYEBWNjI1HPNiIRfAkM1DHrHAgOrNjghupGF5ISPuPxBJwyM25s9rXv4/4NiwtCdyCT+MRPfTT9n1/8EsXRYa6j16oKsJhJG+bdBs+7GMBgdWPIsyHLjpAhXLmVgH3xN53A/mirStgUcBldj5yz2ig17Tp5OovaIT6j9rxDYG3JpmBO0BPbrQvHUBBzAQ31LuZhLSsToIh793dD6n7JNkXFEB3rkj0d0Bq74zhFqTu+HK8MnnITB53sek2hyq5rywoX5Zqrnj0AYgXgzZ+1C957ACanRJZWCPiUIlWGpznA6l919iOBknU3jUMbXYTqZtMAoc1N0lHOXeg2gtDWscPRdUvMaHUMPfuRww+l5wljC1RijLzesM15PGzU4OsC0Zrs1Upixdarza6bp2MliHKOCS516n2WtepKzFV1omwi0V2NS+23rCD7QtUILgDWlPM4t32+czCBOiBGv6LjjxtYMGpSv3l/cY71EQ3pIxzzDOFp9fodOPrTALzLrm+A5QLrf4G12oftMCQex2F8HdfQY/Ja1CN1DurIy4RHmCB3IlrrzA5FlLLjfNvdmLA/v/Grv0o4fDCdQDbw0ltH2XtuAX5XqLyxjV7w57CPnE8ZmhUYsDFMKBzo8SjdZHWHXlhYCRd/HwWwep87kIpcgk3txhYLXGWM5wGB4zrLkAEdMJd2Q9q2c0/68+98FxKDPUSSAVv9IJGcvAZNJqaMFj+/8MrraZkuS1YC6MOxv4IzrsZemZ6ynOicGPPR5FTXXU5uHkCysJekvVdOXqLlMGMVVbeyiKiCqApWmuCyztMmsxj7k7rjsoaaNqQJRJssnp9pJ12ax46kzCDF1omYJhht6uybjma7w1yPWUmw5jZb79NrCS2pTmwhfTYA7CJ92mAo7/BL+/3f6f13AtEtlrd8oDX+EWlZjw40IzPVDlQHcsP18hziGTTsReScNGxH+7PIeFCS4+azm+579EiE47PYPV9E3jAwdISvI/QB0PIrvFA1Yx48p+FmViVAk8CuhG/4m+EI9ZOWcNEIeE16hR5+BYbEUFEnH5ShvAHbZPeH67QwjBZlfHkTwXCyOHOBeTxuja+sBgs7Hn7dtNwQSmgsykCZAeqGy6JUoypD4b251reqFSKcL+NjpQlL4dS2lIaEchknrp9rG2BRRTIIhr6TsLMAJsKgwVpQLon7MklLfabfY7OHpXUR6hUOsTGPwYTeCI/ajGfOxeKZtiySbTXt6BOlrABqbNSeMxKMQjZAKRnGbojkJNuLXgHUXweI6cELDtT/yHKY5nXNUKSCA44dToKhUF+pZSyK/s5NI75C8PU+G4yLvIztxslDzT5mT4Rb+e8u2hf//JH7gim2Y5FZ2yYJ7YRJ6MPQylSuooO9CVt2Gr3Y/fcfSidItNmOLmkJYLgL3eM1QtznLl9K2ybG0LKORm1NFLLpBCWlXjoD22jnKcZhytIljMmv/fynSXjakS4T6h8h4acL4HgFZtFEpmuw1n2wT9MzF9Jo3xB6XkKhANNxMpyPUQPw7j17mFiMoykuFu4AACAASURBVCE65sco7OUsjJ5ltK6zkQUoI9R0g3PZxvY2+sxtbFqTlBVxs9Ph6XDT8tkLMphTlp3qgPW07qnAZgqd6WqwYD5f3t+3NZ1G0zrAXLTM127G5uS502n3wUMI+Q3dr6U3MOy7Ac+X2OSOnr2czsEyTbLMlszQ5zrg7CLhY82QdjSHJ5HCGp4Aj4OE6U5R9Nrog3M6Ax2kJjhIbuBuPJHox70NqC3jHOrUnI+CI0usCWJNpnNJy/AIyoLJL+VXdGZc+wuwo9W7VYMWtW752zDhySWBOWOl47VK84EnH30kHTs/mX5AtQMDqR7b1SUbWLMtq9GsbEIYZ++BY5aUhMzs8JqbuolshvpkapW1eE2OeTC0rkmAqMaohssrI2hEQu26TSeMBBiKV4enExTdk7i+Ch6VALkyZM48vp3UPI7/bDigA2KL36hIUSQrgidDwJWdiwgQc0zd4zxORugnA1TKutk9La+95n1n5jK7jXXNFYlnMea5sYEANICazHKx134mWiIHE1qZ5rzBCbq7jdzw2QxCYcIEtpn2yd/LZtHcWBomYgMTGu/VfLjnqP1HK+gc6GR8P3rksfTym0eprawONJd685JMOvLO1MbXDF3H6sCBA6FT9PonqSoi6AxNsclTkRya/6nPr+X+fA4+lwpIl7Tt7iPuN4Ux1Z56LEsV1RrYNZqnw2Jo+8Txk3F92nzPGc1XGU+JECVn/dj+AyQk3k3m/zeff4HoB8mkoExbL0cpQMvR6dx4DNa5DoRsc2bHc36FMi27k3k9MjXXaUE8R/2j21QOkSk0ac8D9DI+Jrkt4cB97qd+Kj350APpAsDx9VPHqVMs8J2H1bWBBVU6cL77iMaEc6atl0lmXF2rgmydapNmLQuoptyfdfQF17L4GYDcohHKNiq90CYZHD+CrRrBmdtLItTzP/xBepvKIddgMrZjJ+7bMZJ2jfWk/XvHqdgylL77w1fTuWkSTamdvEY0y1J0cc8RtvZeiGhynZZ6ct3birgTO/MR9okexvnPvvtGdLZT4iRwr2HndpDS3H+aTGcL5JlXG8TTet3g6nA3s+MrqGqtqeLcVdtT12HWvG+sBNPCQkFsNVjCxofrGm5KCdqPXf/Wfq3tYLD1OZ+RoLgBsttB3waAXGxGXcdNu3qntd28viaj2UxOinEpcKH5nog+GOlo2IwmO6pt8D6blQ6a1+V714kFznGTcPyhBx++rXdo+CN6UWvGYm14Bblbjl68LKYHMAM0BkeFoF5eLMRcJkjjECZdj9KQQDGOLQ9A42sISQAm4OPYEzAxC9SX64Ytuw5g8MELKGfRNtZst6B5TTyAaTTUrdG3ppxgQk+tk0Vk2ERDZ3Z+R/wOaDS0o2eoEN6NSF2myQeCRzYzF7OJTHq0C4Rh830VfZ0bL16imX/nyRgcQhO6ojeOB2iRbw35EOU/3Lwj0SA703kT4ecOjEQ/dSpHrREKsBpgkXcAqC5jULZiAKZg0NRoRU1TRxqwIf5WYtDJOPXZMtVMaEP16BJnKBV1E5AX2c38XeY2ag5G1evMHNmmLca6TB43iJoAEvdmWDTb2hirjZtgnpr5ua9/ud2Fck12NzpcoNsyBgpDtw1hwT/4zEfSD195JY3voASI4XL0lOMTJB8xNmfQU12z2w7F3+cpkXP/g/eloyTjPHL4kWBCFnnvzt176J70AizKYTZLGhTwPKaW1tILR9+BYYTt7VZrSScjjv1bf+/v0u1jMY2r4bWMlZ1DylzYxHhHtyVAoWkKPdQPXSGctDQzD2MlW3KVGp6UWDp/Ntguw3Le6nnK6Wwn8Utw5hpwExqgzNMqi+0jJDi9+p3n07/59jfTpgHCXdGNSx1k1qg56q4LNdC5drJsdq4esepmZjkl2W7m3ShrQyfIrPphdKNvvfUWLCTrjnk6D4gf2UYNUebzIGW0dt51X/rGG6+lJbWzPtfIK2MVbBb4qK9Th6vekiLQO3dFFQTnQD+gWggSjCfroxpjQVoAM9lKS8gwbm7GZtJaskgQqjNmWFNNmYy+69ywpaHnVRN7WGce0+xcpQrOHSUaAXJlPDDii5zn3nsOpjOUBPv5T30yPf99NzS1YwyEWdC5KEDUQ61hMedlO3sRfdhldmXR1IwLEjh+ZTQjOsP9yjoJtr2/WlPSepVqzx2DqEFLopsMkrKDCRLirsIOjQDGrwJ+9u/fn6apWtDf38N7R9Krr76aHgFI/fCHP4wEE7XUo4Tkr6BdNtrgl3NkVKDOOTzvGHPHEL4/23RB8G4FETd8QasOvOvxGs85mFLmjbKhuvbWN6LMGEahrOLcbzDezDadTkGcnzErPo+HzzvXHVVW1BxX2WHHSvDqP5NCBaE+gwjr+b+fCITaGCSH/oOblXzAVn3ksUfSeRj/KVgxAUaEpHE2jXgZNXBsoqGB+wTPM0uWJCY4RolOec+y6+fPn2+x2NbEdB9yXmg33K/8bCQ22X2qOAlKXpzX3nMum8c4WWrQfYrXHFff67M7dOgQ3eiOobU2WsOAMDZG8mQ13SdkDj2X0Rmd45nLF3G2egBko5HoZWF5w/f9yj94/yzzbAfJi5bXi4Qg1vkE7335pR/CZI5FN7fnj19IzA6calsYZy0pIoXo7DaKHGmWcwww1z/3yZ9On/jQB4kenUtvnaCrEg7TKUokWS+6BzA8Y9kq9oJ+QtzujSYvGbXU6VT2tA121DniPfraa6+9Sqb93pinglKjOFfRpysVc42vEjXaj3Z0CPbz/nsOEJnpT//r7/1BmoXMGSLBdARL/Euf+kTaQ3KRyW7T7NffeuWNtEoN49e4vlWqtti0Ipq5MGZ7Sbqc4pg9rDuBMURr+syTj6Z91EL911/5JvI07CVtQm38YnvuGm1tgplYbG1ESXO/qnajJdNxfwonzM9lR+xObF1TD1n/3mIjrfjS2Ptqcwq/13l1p8/XdVpxTl3TXr7ymippa2cl24F3veao/a1D2iCCNmzK5d42AMiCC9rP0WSJ6zHq/dbfKzCMfAEBZDlvzbav91flMkGo6QgXkFz/HucO26JlWCe5mvfRfMb5XGTHHzxMdnwR3hoaCPZAjaaINcBHZv48pmBTpi68Bv4L4yETGCAoo5vwbPxeeq97oiiMHRmR+fgRXCyDFixqANfMRsh2GGp2g/G6DHfkTNzSAUlQ5OV4DbYzKwWPDcPUlm8aeq9RA2v9TTWIXpMldLbwYTe1KIKMMTA70k0r66NKSQSOv8pnutCrWFBe0LyM3ixn/BP6JnnGa6uGLTo5yB6H3CCDPJkxozQDGCNZ0dymFLDueEQlAcI2hUX1sUVNMYxaj5uGpXRkRGOj4XO0XJume4vhex+terAoCC8fYra4ySCZOsoGtYb48kvxldmnSrUX9jqYSpsU5MUbobP4TPmUh3JClg3CCggBXtX9YOw+cM/edHj7QHrjxJmo/7d3G8WSATNXCff0AlZs4TgHc+SGHu0dOZfzwfI2JoONAVYNcZ1i43rwnrvTKjKFSSb4cVq7LQN4LZMzW1j6f/jzP08fdlgqNi1D0cvXFnFCVqPQ8gRhHotmm1zkMFgJaI2OSd2M3zIGs08tIOO7SGhLZmKJsL4hPIGCm0iEn9m8JifPc/09Edb7qZ/9FOVRplMHrPW//va303OnL8Nes6GVOW7FBsPBMhDRXo8TW2DaBBD/6WBtRkqhdz3As3oAsG1NvzmzWnlmvWx+1sxVX+cj24LDM8BDGiMcN8mYzZEMZ9+ZWJsR0vL/jSAY0rQqAeFKHDcdMp+ezsswwD8SBNkIZOGyLm0uyuL47BeYw65LWRcTNcz43QpLbHjRUkS2pY0EvdAhU/uUeSaL4qqYgeE1CcJNLbR1hOAM2fewPsy4neY5KiMxPN4J23wP3bCO0xL1dTbSFddjzPUcwtU5CuAp6Ar5gPNNFzoDLZkmN3oz1AWjssiup2DwtUv83ec1yBzK65h6raVzURfrzc9G+FdWNkoyqUUOwQaM7XyUVLNck2Nh60HnjSFidd1xbNarbGfUMWV+LaObE/DYkebs2XMBfG8A8ARFOsK5bJnJmbTGBQCcPPlOaLLDHnAttfRTVPbgfYbOw0RnO50BqZ8vc6tWEom1KPgWqGsntWkaf/5z+LSn4ehH2bscwRFT1s0gWjEGgM+1TNWCzuCYmVbppAuTVwBpOyuTbXZmm9atSDEmcdawPrEe7Ppm5Q8d73/yj/9x+p3/63epEmFJOpuZdDNOJoupzYS5xpYL7iLiFNISbapyqExu9DLOAswos6QOkjlt8lJlu72CSGQqoNTP+L6QYnBDOgnOLSuk3JCNjfvI4NP35mxxnhk/W9XgLN2NYr9zP3KX0Y7zN5sQRAUR7nEQic72ztV0/87RmI/WmPW5G6Vx7EPPXyQaOnSuedn6Fdn2AIgkWOJovnRpKV2gkoag09RYB/gGrOgQ3qkEyzxkRT+g1/JzD+w7kD750Y+F0/idF15MF6mgcYu1NktlFa/R5ywLLKhXIuPYahO6jBwZqUEWNjE2EdrY6P4VUZFOoiF0TcIxFLh63yZN7SMKY3LwaSI0e7ZPpA606mPUJX2b9Xv6Em2NWdMm94733kiffOoJGOKd6QdH30ovHj2RJgGUcAZWMMaWscfj4QxhU65yvoiYFd3uvTgW1tx9lVJ9dldbRkNrWT1tg3OgVTKoAJuoyhMynPxV2bMK9CpjXh3YDfO3RmS1FT4biSfP09pnXYd58dU5nve5dbazsqCBQ9wXjdAoVSi4pQmm6rW1O5ZB4NzByWt+tgkaW6C4rPt67+2sZ7UZfm8Hme/3e/vf6nED1xXpY2uFR1S2IMpyniYAb577XdfpXChAtr6vHRz7ejDcJiYdegRNaDz46kXkxxPsY1xI8Q40RsUzySctOkzBU6Cf/Goe+DyxWhfX2mh8w7qgON5R3xc4N2dA1tdiYpSDeE3FZhZDnK+zTsoym+IaoxZcRen1mjW6Gu8w4gVclY0jJk9sboVGjr9nsNfSfIRXkxd/ucjW5tkcloCyjXv3nKE3cVxqyIy/e+woKF3e7zVoPIR53YYeRcx8zgYAFkIx29YEL8FOBrqGLcsziwuq3l/NwPXjmT2KsF6A03odhlApKI6RlPnLQy7LnRec41/Zg+pc5kfusXLRW1NkBmFFP334HsLLF0j8IRNzgg5EGGn1SLWe5Cz17wTby7w+SNhaT92kI9mCew7eFfNhCs++g0Swk+dmAGkAhVWcBwDIm4STbLf6kcceTQfYMASTZjJfE9gCIjQQnkeDdOL4sXTAunpscJZdsmZrsF6wGBpiwaaMlgyFG0Rkc0YWM+VGYFfdyGQTdlLf72987hfTc7Cf3yc0ZaLLz332s+k//R//BdpUw4A6SOqZc1JUPMG882NcM8gPtoq1E4X/o6OMIWhYQ0PqfDaqFrgp6nki87DrywTAbAeJTG9TWHp2lRq27lGCtjzweT2Gs5cZxZycQ01KpQWCPzajqPfLeWQDF2A4ZHtlfczedhOqakyNew0/y0Q5fj5/GSgTEGo/eTdTw5qzjJssn+/zs27iFsrOjA9tb2mA0AO7qk56K0lJY+h0f+mzn07/2x/+WZq0ZSJhg3BPizNjrYq8TtXZOpZZs9kPk2LziqUVtKY4C4Kk/JzQCvtz6AqJcpS2igKKCIsHgCuOLEx6SHwAKQJswabJQWHfOJfHtbuL9zqFDEQgNzEyFFKCi1Qq0GGyreU8zotMsWFNx8ZahyMAIh3dq0RprD+pE2RtRq/BcfK7VRHMovezPl+z7bUtsqoRyorNMD+JcNCDDTBCUZkFhyava53Y3Bkpb5qORwuElveH/Qt5TBPQ55/98v5CN8pnVwChV3H0cvAkjEIxqtkuVjvgy868rC9ety3xhg1fdc/ICVIecgQn4rd/+z9P/8O/+J8Ybm8gn9ukQxn2qpe8xvPxeTonnG8ZTFubOiefRvJRaCszgIhEHN5fNWleRshMcBpqJyvvubJXNTKXJRnZ3lcA4XcjZyG34MJNOFQOVp1013W0Cw77ahJOSkd29FP9YwDpz2Taht5dYHwVecpOIhHanCAksEdDsOweW8dkinUzTLk1gXE/8+MFqny8Tcc4SeTNRLc6qP6xyvWrnQ+HwrCvY85rt3AKP/vJT6WHDt1DhKgzvfH/EPemQXam133fg6XR6L0bQKMBNHYMBoPBYDALh8twX0SJlKjNkuVUZMdOnHzwh1TlQ77nWyquSiVOqmK7XImsirzIlimJpikNaZEcciiuw1kxmMG+N9buBnpBd2PL73ee97n99ju3AZCSKncIdve9732XZzv/53/O+Z+jR9PLP/kx3o5BQhcsANEThSEmUHEJkOVmnee6zcZdr98g4/46x7lhMgwu5o5hbbSD7KRgWcLAZ50G9DsfbHMVP2SCN/DTzelaznPk5GnUQtj8c4/PbNuSNhH7b1Icwf7pe28eSVeIM17R2Q/7iX6r400yhTHuM83Sduo+f5RQrMtoNb93bTo8Bdazd185Fzuhyh5XY7qM3TrbVhLTYl4Usozfi52vs4rN35e65GOU541aHvEtj2tsrApusPdVIYl+yWED5X7KmCrzpQnOPHd2vbtQVyGK1bP5nRamqOxsOU/r2s6l6tnqbVOmXnHrN5+zMTlbfzbBZ/O4DGkW40HrgLEZF1r/brnf5ga2/jwtdrp6nvqxFe56ecXug4dKb7QGQ7mQsUzRoJXByGA1H14erN2DZ7mURRBagGJZqJb7bqtmdAGf1Z21Oz53QB5E5VVfaErnuTsLmSeNQDlWMBegzEUyszLumCqiIhYC2RTPbVC2PyMeTRDqYKzYq/rgjix7/fJOKhc8WcfY6Zcdl4ugyRBBQVdAOwtKt8IOqgaKrPuQrtBILQXfkbRkEpfsa91wNDqi4ktacbMe29qxVWAz6PaK3TbMQbelO+gQf+YeMnuQ285XlnvJrI9Z/b0sol/6wIFwGW3EtewO3hVW99M0epkyayaZXbp0LcIfNm3eEBVQdKflBXMhHXz2ufS1P/1a2rZvT/reW8h3sKCt7R1KZ8la90pf+tjHqDAynb736o+i94b711HpaCi07T747PMtYWvZk3kWbsGpcXyCrilCAJQm8XeNn7v+3TCuypxkMXGllMZxhQ2lM2Sw6lr9td/5jfTnf/ZS+u4PfoQ0EuLeoJ/PHNydjhDfeB62z0Xe5KRoG1CCLvZYVGSs/OeYqcC+7utpgFkABJlM+lQpMUGhCT9qm/YZczh/M/2tj7yQenERv3HuUnp1BhUFmNFOatJrTJXsctBkEJrHsaLounh9LmNDexTMr1ybGhNdxiWZo1Qum8VYHjx4kMSHE1m6php7GicN/GYYDktUCvz6AWvWy9b1pw5jBnu5SpP/ZOltAwH/FtxsR959F0Z6OK3gfg7sGiUEZTK9e3k8jWGAI5zAdaQC1auUxjEsh/OZaPTk3sfSFRIvegGwinMbQxjlgHUzcy3LoMrImlVsvHcXzIyTXzkzkzA0tMoAGSeqnJuQbQ1x1cFIw1jOAxhMlLMPjKW1AIJtdQn3pwBoGAOsYTY+eyOg0spGhtbYv0rV6LK3nOxN2s++Nks+YrO5DyvxtMSyK8bEdpVVVTfWMB9DGmyr21XJ1hy/n9fSkqzkOhRrQ4yWvD5FUlXFRjrV9UKFC74CpsUoFhea61YGrJnF8HM3u5Wdp70olmEJ2LKzLEGnblZrRrKsnXUQWl+DF43UUhAa6wLejv/rn/yT9I//8f8aOpJzrJ8BZmDxZJwFJr0AMj1BMnl6oWSmZZy9xnr6yU2DwC0qU1UMjc/oWHftKCL2MR7Njq/AallHY1waN8z7dZDiOUq1K8NNPM6QjBMnTkaSquty9m5F50e7KarfyZp2YHBlegEJuMuXLjJGCKeqAF4vYNDkw+grZZlof+9f9tExep7ESteg64yvkxNz6ei0RIsyV0rA5Tlg0qub4QixUvWCddR8iY24zS0I8ttoiY7gIXnljR+nU2So35xGqWMKJQbmoBsy1TEiHtbkOKXUaLsA7oD5qE4GWBaEllA3Y+xncZe7QRMg+gy50hE6p8Z1O2/cRHGOzRQYUaP0DGFMF28QitJlZaeFtIsiKvtpB5nwo+fH0pswplZCvMNmzVA1PZQDlgOmPa5gCw5a5hQb8Nol5KoIi+qFqbYM6CzrXH1jUQc2/l5PRCvHFYKkjMnCUDoeMmmWGdR2ICneqzYX5Zjyswl+yzyon6eY2YI1ytyrn2sRh+gRXYxZrV8nhOud6bXNUZ1JbT/fFp+pYI/6/ZTfmz+XO1f9uDimYvoehXktbdNs51YftDbVi3ixDp69/1DcUax+59PPxlHtLlyo7uLKKI1Wv3C98ctDLcLCxceso/Z2jRUdUA0cPy8787IIVzcc9/kgBN5sWEFb69pFH6+At8r9XjopGilYFZFeNoDBJDoZlH1iocg1txfP2Xyu+sCKyVEDiqXKQ72jMoAxxio6oWK+8lPEZJNVa+3a8vsB6mVF/K/xWev53ajWXAH1NhPEmJVvmxq/6CvXJHbjltm9DMxzIkkZG74vCNWG6T7exELy6y8eSt9/9Q0yovvQAl2LK0aG0lrbuVypLsmVylEZk7dJKSR3mLar8lK47gEYx0lqmsNQn7iA7A/uu0sCURbh3/zMp9Pu0c0hNr6exKXDh4/ANAwFwBcEW+VHYyOQ8B4jDs9McQCpzxsZyrprWawjzhBwpYxJZLUDHpRjmoYV2wT40ng89uTjAL2V6fe//B8iuesqrMUCun4d1FneiGyULsY5FuduFmLBjcznEAu4XexmJQL/gw3NrLKxypZ6mINh1fgagmDGqr2s/Nh1ZJX2EAt2m0X6DuOtl+89vveJ9O3DR9Mdwhl0kTtk8zkFoUjcrO1Ggw/XHa51Y8V6yVBVLzey1o2Fpj192XeCYMdQmb/CE42NrJ33WtiiYvCzPE6uDqO70SEhQzKNESvJIJ7bxKW7iv5zfp9zGg1bLbZi1H304zbCLOZxt70FoJ5ifJkdbxxo3vS4L3PjFwqZ4e60kEEPTHjo7ZqM159dsQuANhMLu0lAM1EoTLbPKvAwYYvGKfW9Df/Q/anr8A4suIlqsqGhDco9aNQdE+orDsB8+pqm/ZUG09gWbcqrAM7NW0cDhE6wiTEMoAu2V/Aj8xux5TxEyOZYy5t+NSRCAO45HFcafueT/XbNDQ/j0xChkAELPVVHwGLcWmz0428RZ56P9QU7Ns/VBjWAZTgrqnWqOjYTBIusUtkYybrbrq4tCyyGM3pWqjlf7bODrWnGgheDGDdTxdiVtSdvxeMu4//9rgA5g7iV6Yuf/CwyY2Pp3VPEXBqeEWE8WbqoxM4K3NR7dvPQCaB3/hnf7XVDVsmxpb407RxlIqt1tNxDWZeLIovfKyxoYfljXatcum4UonQ0Pz2nMm2OX0Mt3LBds956QMLchqtg64xlvYPqSBdrwZeeeyytX4nuKGPqBqBaOa+SAJfnm0oKhHbAqkoguB0VZBtTPEYsZg/Je9dv3U/fem8shyZxH4ZXdXNsj8OadXKGe1klK6prn41OJOUB3tczhr/42U9TznhzJHh+41vfJZYSUM54kpmXMQ7XKf2sBJNtZ5/IgDr3S6ncCEOgPfQECZRdF107neOXKZfq5mBGLWXWxW7d+6pJmGTMPW7fBpAmeewsMfa3ZLh5wlHm6cYBMvI5bpJwDLopTQqQZWXZBG4eYC1mPlm171c++DQlpLem/+OPv0ZuA6oohDiMu75VY6tgjRhu9GVhvgsD2uz/YpPq9jd+rwBodGL1qo/lujtdz2u5Xn0+1TcuMb5jY5dfixuwyg7XXIXvJ8v0Xi1+ZwlwDDC8CNCauKaM8zqTWO6hXKf57PVnrv9enqf5eROcPup5m8fVgXQdSzWvWzYRpR2qakwvr9hRgdCMgRYZzGA/y3tVJzwq+FuuMR72fkmoyXGNdY4zg/QyCOqD4lHPWSSo6h3pLruQAXknUBsU9fbgxkrDxeIeya6LrHB7gJ2BQ8k4i+uWLPU2N52jPSsj4rX9F0CzcqdXDEn5ajFSpU2aEyAcuBWL0rw/WSlBtYxO7BvDUAFQWPBkicx6XZwU+Z48f2gHRL/4VMhWsTg9R/bkBcrU7YDl3KiQO4Z9hBhNjYog0eNd8HQRd7Lj73KR5Xy9sK6ysFMIFn/ztbdDhil1dKeT1y+SWLQm/RIC7vu370K6yBgr2DfciFPs/q3H3o/hMvFHA5QDxmVoKXsJ+BQUGfPo+y5kvic42Yw738D8dTBdY+zqfe0liUZWcC3geQv16ncT4/pP/+UfpovXLgGq0SlFImrqNoliUe60yjqz301LxQhEJqgx0hHXlIOxi6soEuRoY93wwZJXG00T4+6joasGrSBpfZ+uyJVUg1qRLpqVvwrgZVUkHFoRh1QtYtltbVyzda5hLWAVTMroVG8VdlDDE5AOEFl252VxsO8cv4L+ElSekzdySILHa5BDJ5Rnm7bijxnJjIXCMnjdAmYFBfZlHjcmdFitBSF7QTKG7TOf+BhVZ95IZzBYE2YGK+fmvLG6j0lMAdIBGoyFDiZmN+BVFXsNn+ebh42XLRa0GcdozKcMcriy6QsZxWD9wjuRXdohkWalNAaciUe3jBHlvQWMqnqRym8ZH7sedsmNwMjwxkjKUArNBKaSJBNgFJZ5ciJvZHpQexDc3azGcjef3YLBifZhk1PmoZuKUBwAQKkwoBzUFGEePodAuoTe+Ay5gpzIY3ENUdA+u/zKSlcBTb0vrsWVS1540wShOTY8r92lPcJYun7QRiHnVECoihGtdS4vOfXkpJjrsfyWEsh+d9EIx3rTYhmqJKraWqhZ7+LZDqD+cP7KRTaZtL+JbvTjLOPGqmjOFOep+sCyckoYyYy2pMAEaLSTzHVZ3+rrXlF7KCE/5Zk9poSaRAEN2yxJRQAAIABJREFU5bWqjPAYI563IhYKq3zHQg3GCwuCAZAlrMP+iApUrDM9xIh8dt9mNt1k8TMuHJduRt34OCcMM7BJ3TTKsGZ9zjx3HLd6KQSU8MHpe2fYTJFrELG0zNehSJglNAAG0/lrGIebV5d7WVj7ap5262fcDbMR+tKnAfiXL6Y3Sf67Qob6XRlc+ngBlts9QRSqDuobT1MlPZbDDzL7b99JpqgU4cbVC7lxyIUpjKOFMVXGjDHrGHdTN0MlubUMomf27sJLMJF+cvREgs9MvRQk6cBWDPYAZFVhIAF1gnXgBoTDJHGlAmRDCayy9ME9m6ki15O+8pO30GEe5BlXUoAFIIxLv85wNm17GdN18Gc/10MrYoyoDNPyBLwfLNaBZQtEVSC0hWsq7dGmLQ1bHHNzkV6rA68yNsvP9wHjBlYo9rQc3wRr7fDE+8iuCqvVv7sc2GzeX7u/3/fMdSy0HNH1gBO3a+/Sly1yM8Pwl1dsQ6Ip2MZYp6qFrHbR96P7R3mkn++YzO61yIDWSeLefr5TPvRbZXDHdeuDrNYeUQvZnSWLmoY7Z0Ivvuq7mNbAao3IxgIuC1IbQHlACoaNv1qMl434uThHTrBasvNrIeqIEAzDVb+H0EfUaAWxsujuL4NAmZqcbW2CUw7Ej5hDg8XUbxOattpiUTdMHbiQx2K9M5F0B9mZz1Hh5zByJ7thj9zVDxIrqFtc2R4X4cw+CCbmsxuLHfcujp0j8YaqpekK//fGeydgSbekN06ehamZTL/50U+m/Tt3A5TJqgfUel0ZThdpKxe5xg7DRCiYHtmXGHqZDTO7BRgbcJ1Os8DpnvU5BFd+R2ZgFnbWUrALsBSyGSep0b6BYPxPfPIT6ctf+Ur64dtvp9FBd+pr0+tnrsPkYcRpR4ss9FGXXnZGtQWlR2zHOYC88VfRP1VihKxnxA/z3lqZK+ModW8Z/2ZcpfGiLPrdxHStJKShF5f2qUmEq4OtM9Y3BLcyqHRchFtWvUF0bgFkSo/JygWLFDJFPJcsUrDUWT6jGFyfXeNj3JogtMTPuRB4jGyeRth79RhjPbWoupNlQocADbaxnyv/sp2Y2VO4L91QuZFZC7CcQmbLmEasWjDkw4Awx+0ZZLbGnS/OHebQaoy5Qv9Kt3kNuVFBYNbiVIwbzVKYaftR16DsoSyPoQHTskQCKgxlJB3JkFVZ8CUMIbLHOe89+kQ5t/L+DPcQJTgB155bMG87KG0j42sbG3pg7LC6irGxcVPEy0SncZ4/NFMVB6etbUfnVx/g1ixu21Lg4fdCCotNkAZRIOI/AYYhIm76dIWHUfM+ZYf929/DvskQL64rpfhAnovZFPqKRIlqY+Hfft/M+JLNWmdPwn1fnVOcMq08XuVFL276WGNkVmuLrGAlSz7l+2r/qjar8WHeRLup3Uxy1h3Av1nghjCEggp9V6pZlUSqYO7dpERiVY7xLGuGbebvBTT6HIUdi3utnr+4az22hBsV9rO44+MJqkbwmOLOLZnzHucmWcBa2m418mihK8uj4yxPv/zM7rTm1o109sKV6M94logZzBnF/ltg7mlWLbOpaknJ4JfNvMt6Mz53Px29xhhEcFpw2YlXw5dhJlGVMJhNk3YsK6t8GglbtMxAPx4UdTi5xjBt9Dtf+gJr4n08UK+lsWsAOdVd2KT7XTdWJq06T0oCVyT4MldCY5Sx61iNRK8I6SKeXO9RFFXIajJuaB2nbmwmWU+7AMpdSN+p2LIHWbm1lF9+BUWUO1Rwu2tiL/c6yLr0zI6daRUyi7N4ImY58SlCmLo6kYXDEzTcgyeIvIEzk4wL4Leb0ElY+Q42s81+Kszlcqxm9GfkS+cBGxu6qo+DJKo2Y+8DqpXt9dglgEjSJbwDOTSvHftYz/auz4UyFuuu/BamqMBnOaY8VxNQtkBx7f7KvbcnuJaZjm3e/qt+vxCDj37FasWo1pI6LinPWT/n+0Bo0X8rS8qSxm7cxd8UKGw+bL1DH9YQj3psvdPLOZtMcHm+GN4yARV76DWU1qi/yg4s/1z8JL5bY1jb3X+zkzQ8IdtUAdU8cHMlqHaveJaKYW2BzIi08wnyhMySrlWMmOfR/ebCZOxnBWh1lyqF4ntRXKACoQLa1u9eJxgXeVbYN1yuf+8XP5FeP/xe2kic5gxB8tuQ+piBNVqHyzMC/7F0anCeH7uYdu3ew84512afBgzOsgv+/hvvpJEtO6M60hTxk3/rcwDQHbsiprRnYH21QGHQWdg28PckMZxWoOrFte2CefLkyQBGJiwdRfZIwKuQeiQ2APxcbGUiIgkJILwSg6A+6Rji+TPWYwaMf/hjHwldvj/8kz+ldN0GWEj6eE13+vGRc+kOagj3ScBSfkoAqEGdAxC5cOt2vUKMli+ZsDBukqQCEbNkub95hZ4FDRglZYIieQjXlTqim2A2ViOKfW3sShqHVbgGXWqZy5VkwN9fqVh+ASc5prILg7cJeaeTtKWae9art42tWtKNdIvPehvmxvccLUVvMctKWWEoGyE/95+g03vVHalxDkka2Apd+oYsXCBJyVdJ4GjFJzKeBpFzsX27TaAjhEKBfqvVjGwwwWGB5J1Z3HbwMrRvB8/fpYYgbKRxb7Lgul59JuOPjQcUcJuw5tjrAKwWl2pmbGGd1F0VOBJ+EHJsbgQs1wt7ZYKS89P4wiE2P5OUFDTON3SGDYvgmSP5qVLFMMHNGDljl2WDNPhqoK4jMUy3+k9+8pNwwReNVUGBoCyqJakGAFA1WWuQ5I0SK1s2qd6vYNfxFkw89yeY87lkxSL0RoZbgKVsVWWo6guz7ve8luVkppy5XW3QKwAW4TMuTa4P/NTVHYC22jDHhyU+vVo65k3Cgwm9U4y2S0eAz0WGJ77mpovvLAdCW2C18pjEGudG2JD4WL7yBrhP8XgZ7JDzy6FJPltoxVZ6rMbEuymxzngZrz6TYQ/+XcKCvC/7sWgUBgPp2I/Y6kpCrmLCijei1Jsv7VRiRmMttE3dJIZyRq7cVgdtAnU3NbGEMz4+u39r2kNi0pvvvMtmelNs3ny58dCdrRzXO5QeNhveGFDDDTzfZaSQvMZK4pyvkCG/Z8+eNHB/Lm3ctD31Ewb0e3/61cgStw0io56xLkHgeO6FaVV2zn3lKuc0u9Be2vnFQ0/BKPcGm/+t7/1lujg+hfQf2eicZz8FA949djQ2ON6b9xPjv3LbO14FlIYIFQAvKPUeLXUaJWtZB6w65ecCae9FZtQwqn48A6tgbt3MrcJenKL8qCofAt9BKyiyVm4dGk6XeP4uMuyVSpxhveuXKSXG/fLEdNpK1v4ElfSuTxOzGyIBpdrXooWLPq3KfjdtZO6/CoDGZjazQgWAljFTxkHp95hrMsHVOKkDNH+PEJoKwMZn9kN13hgH1dwr3qE63iib+/IEZV7Xx28dd5RzlbFZftYBazlHOWdcr0VOLbbVcr/Vny+8ossc+PMCzYffwdL+bB4fa9qKFS+v2A4T6g1GlIdgxU7yYasOa7mr+Tx3lNmY2fW4yJb9LLfzaMeWDm526oOuWXYay3VkXmsXu6K4ypvg1R2gDE28HHjh5syZklHNSbdg9coDJYNEs4ltzJwJv9g+LTCaR1p8s7UQVqAu3s5reeuVB1G+B68p89QyDHFf5Rarc1bnVfjeRb+V3c/7UXu72iUqS+WiNM/qZiyj5w5pIb4Xgf4lASJ2hYvPYcB+uKu8Mov/OpK+fu3Fp9N7MJhmn2c5KsAiAEDNuCnYyNBbxPiZNbyORbOHRA8lhIy3fPP0BeKHkGwyhoh7/NTBp9MnqME8AQsmO3UPORMX5jHcT8ZWCRh02ymfZXUh6zQbjG/yjP2zEQAhM6HrtIAD3csuBCFRguFbj1bkNLt+jcQsWdifIwNVg/uHf/LHYVge3741Stldv3WH+CfiRu8LpGl7jgn1AkG9DIguK8aDkij2uHGBEafGfUepQo4xqcWMcSVJvO/IBtd9H5ALOSbEoAeIhZykCss1qofcrEBshHe5AMtGROwkTKLjyxhbs4Q5h1movbA1fbSBiQNzFlWQAUcT1SIFrbJ+GnO+FxmyAHPlZZTIKjGD1kfXhahbf4ZYMMuPClat4jQ/T4JDaE3iNo8YSNzktO9a3I83SCASBAwiKXMFpjCSsbhv3XzKcq2F5VFYWybReMz7gL4ujJCKBhGrynvjqhVEbXfFvEkkwjhOK7cDuAyWjn+OWWV9ghELpk3A4SIlCMFtWc1L68fr8lWb0TCHWTRoNaJrMeQhIh+zl1NWEkEhfWbxCfrTLGHj8EzQsBqa7NwscckBbgtIjDme57Vzot8saIy8saKXkd7ymp7PdlYKx9AV54m3ZxKa8asRrhEVlDLDp8qFD1lFw+csd9eA1jqRwZXzODdHxQA6l6u1Idau6jyqZcT7tlSsD2Vt8pD7sPZkQgMKQmXDNaEKFsob3Hyesv7cNYQkwkyqjlhclhbXqMoDE2x9BYoD93o2k+WUO6Ov2e4G+0a2C2tDH8x/V0ibvcbmdWIWbwXj2Nj0PEbRinadE/RwDhmvUoRhUSoug/iQ6bFIBPM6g3oTkezTnGXu5xF/zph1XdMDspKxLLaIqn92jmOgkiHUy6Fe5yTzI8IjOC6E9tlsv7gXbeG7t9IN5nMn4FoGXYbeuRPJg7FRqBh2njkk4KzkFMlxhB8g0D45e5uyzVPphf2PUZFvZTp18Uo6M8NIcaMWSXMw83eU/7P/qOrGXJ20uISZ6no6SAjq5Z7++3/4X6eX/vyraTOepUNPP5NeQY/38KlzxKwTCsB4lLmnl+knVC/oa+M+rdQUkk6GsEQH5XkUcbTcX7SX4TokrslSusGz7322kPninpTLmiEcIQp5sC7sHMFrQPuOWRLVzXeVQChzan8soPtt+BFb6vTk6DbkwWYoxoFWKWvUPLZjCia1yDYG+KvbxmJ3qw1GTInwIlTjNIo2xF60DN0qfyODzBjLVQhLnhNZRSI4mLjOooJOtuHVTKyOjfvJE6tlr+sxnXWAWP+9bIiKjS/fb0d85blVCKJyX0UlY9Gm59mb538TSdaBZm2KxliMlSXW5Vz9MF6xhhVFozy3M5bL0CT/rL5d3vCwChvmFas6VWmb6qf9V3TM4ystCLX0OVttmn/JMaEeUliO2JVUC0n9oeooOjqxPFTViPn5lsPa9TMt/b10YLvGfNBny51xuV1O8/6W67zl77QMlvyMZddVjm83KJs7n3IPBSz7tyk25Vz19mvt/uh9we2SoOZaW9fBerP980DImfqlulQ5PlzYLviV+yEqZDkxNT41prfsJovRM5Bct9EaFvHNxPV84sCOdISSnaPUPB8gtnIcFmoHTIAZnmZe9rGACjwWAHUa7tVkQN8kUv3V986mKxigcQCSDOVBYjI/+4EPAJhwhYZbSJBhGT7quWPsvc/imgvZIHbtUUqSBdLdemRIY8RCksjEAxgowYyM4/Hjx4O57IVtmZgk89lKXjznnsd28u+x9Ad/+IcsiLfTKCze7fkcs3eH7756/BwSIt1V8QaMBOB9reUb/dya69WE1hVdn3zR7jUgL/grrsbiKszuPIBOqDJQaYl1c4GFWxBwp8rU1QXvpoZgAjQYib2C/b0I22jmuGBQIXxjMAX/fRjPa2jJTs1PA7hhaUz2gHkUXtyljaOfXZSUl+L7A8hoyXho6M3M7SOe10StDkXw+ZLxcca6ZRmrzHTIZPaa2W/GP+1nKMIaQgmm55H64ph7hFiYsSvIcQF0w2aVMatUKT8TSUWVO9SxHyEDPjPvy8Db7rajsXjFferGKzLNdb9X2c6xzGhQ+JEZQfqDzzR4ERtbrX7OB+M21ZG9jjbighXKqgpptp8hF7Mw7gOwp7rZr5J4sQ5DG2V0ldNiDMoim8Tny3sT7G6Ejdbt6bhTL/XcuQtpGyEmArDLFA7QWN9ibrkhstCoMamuxxcpeqG2qbGQ0e5hXHJCUb5nXeo5hjjCYwJoaniyxnAQACAIDXcodVQ7V8dyrPeGGdBPZZOsO9evR2lJfpEBnSae1exlvxrrQmvB806qV8SnZpWHBknadnlcBMKG/sQqB0uvy5TIZhJUdvbfT3u2j1IrfTw9/cTjaeuWzWxUJtIFNnnf+MHr6QZ7kMlZ4pINY2AcGHNrPKHj1bAK17/Y5PB82bWM27tKrnLj4tjLACVrQVpMQi3WBUCvIkRucFags7RgmMXqHoYLISIWpfA41RMs9cl5ldFaExq+gCTHM1911qxHkmg7ITrr1P2F1VMIf9euXXh8prI+KGPEAhjXx6lXT4jNdtzS11H3cHzrLXGeMTUYP11sbCfSn3//NbLMh9LuHaPpLJvpd8+cD7m1+zwXQyY8Ly7BHWsUh3eDlnVh7/P7VjbR/81/+TvpOhvzP/jjr8Iqrkv/3T/8B+lr3/xWeuudE2mc0tAzVgfDozHD78aVuvk2DMka7yvC+0V4lKoEbLLu8L4bY5UrbKpVhs0wzwNo0pqRxEhsc6iJMJcsVWsst2WPrxFjr1aqiiRjJCCJB40n1aPmfGTyxJyxaMvukaF07PwlCIcVVLOzgMBdpJ04hrlfbGfdhgarH0M/j8qmbWvZxzJHGiOzbt/r60GJa6+fs+6Cb4dhApDGZnfxPpokWf0azc+a9x/2v4ax3vdsbWfZ0jfr12t3eCQ+SmDQicochudA1j9Cwdj4FUF/1468K2n1Q8EaTXBdrtMO1/hZXUarHp9b/73NvS4FoeWAtiC0QGVvtwFCW2tXbfH3vQcBpEdo58XlsTHQHgYgy+ftgGL9Xh8Gmsv91+MzyoBqPtvP86zZfatWpCnQi7uuZtssN+Aedv85azVPHhNLynlKTFQrEUwwJbvn7kmwJ1vnTpR/UTHLBJTYLbqSGrROYhELbO/dufT8jg3pwpWJ9NzTT7KIzhMTiksVJtEQARdgn0odu0u4nPthx3pwxfy/L3073becKTIllzD8j5Es8ju/+EU0Pdn5AwqMkdQVY51uX6VahfevS9T7MX5PwKkrLBhI7k9gamyTE06XqTt6waki0Io5C0a7cCdZenM/deU/9ZlPpX/zlT9Kr3z/lfT04/tx+VtFCOkTQM/l6zfS+Xlcq8iJWHZuBa4w20che0GdDGG4uIw7FbhV3RcapGaWx7S21OyitmbEZ/Ivap3zLGssDTiikPStdB7mbT4oUGxkpVEou9Bh/C0/R2Edzl6mMhKr12pFoTn/LgzfbbO9ZTMBWOs3YtxJCBi7cj3YZWt4340FB0YZhmRm+kZkiq/G+HovAnNlUzTUMpD9JujQ/hqVUeJkx86cShuIR5NFvgyIk2n2eU26AtZSgak7WCjZqLucZ/Pm0fTOqeO5CENV5m4IACaL7PeCqS3xaZYMrWIAZUajFjYP7+f9fMd+LDGAMulKpMkwKsvkcaowGKtqBSf7QrCsioJ9b5/rBo5YV9lk/sn4zqrtyXj2vGYAq+lo2ISC9tYCN4zjBtJSI8S9GRM6dvFSuOztL9UAhGxF+srlULAqe7Zj+04kvk6FoY5kNPrdeD+VfowjFWTLMk2Z8R8VxAiX4QRzMrSCn/CsiDIyrePYKMmCjusc11mxfwJUftcDUAxqeGd4Rq9VDw0ShLqpkNm1dS37OENgaE52qzLiF5FntQRV4Te8Hzq3MQMrKqS1MNXixN3cyMJXnhqfUyHynLRHfCQbpOe2r0uPbxtO58mWt/16+yhSgft4G2DN570N6Dx/aYIwk8vp3JXx1DtELTbaYJwNYx8aaI/t3BvgWfbduWU/RvIOL2V+/N1r2a62hZ8rvq4GcoRbyFAaCqMnA2CciDv/e19CeWPjhmDiLzOvZPqmkYJzA3306LtpFFe5EmqR1DiC1icamP0mzrFO257qysZmlu8VvVoTMdcTD2uIztbtOyLOecoqe4yJQUvloryxmqzw3/vTb6c3TispN5E+8sKhdOrc1XTmuvGoDhgUHgCysbFSVYQNyxBubTc8eudMBBoyxph2O0/xjWGUI9bRxh9g/Z2nEMG7J8+wuQeIwnobT3pLMU76WoksdZDNvrf8sePXMWaIxmrlmZh/Avd7txXA7wv3+0qYVwlRAfR95oPJmZlh1xGRS5e6oQ3vgGuMSUwmOyqtpdeGIw0HWDC+G13QWXY/8NBpH/JO1/CSnYe57agSLJo2PWyVAKmy/e2AXfmsCYoC5FXfqxNZjpemLS/2vI4Lmu/V7XEdmPl+OyzSPKb+/dZ1/O4ynF0dCTSfu6liUT93ZkvzK+cTsFbSN0p9KbunPRWEKvvl5j28jbZJZevLuZrhBt5DsbF1wqyJeVyD9SYuB+Q9fx2QVt9fBKExuBxM1VM0IVF5uFantmvZNu89DLE/4mmWPazdIKgP3OVQ+6MA2XYDs97Ayw22ds/cDrTGPQSzaKxKnjhlV7bczq/tgG6A/3JMYULLpIp4U16ZSbFgXL5mcR9r2DxCV1W93eqDMGotsyDJcPXCcH3q4B4kls6lx3duwX0EKIG5CL1RmDQrkpw+czZiqEhRwjjcScfGZtKPjp1KHYBVZXdG1w2k3/zEJ1lM+9I0VY4EwatAX/MYy16r+Zh1zT3KJhSDLDD2X10XMyrmVMY6DBUGReMgUBFkKLbu5+cvXSCRaDD9vb/zu+nNw2+mv/j+tzkXuppUH9KATcDQyAoKrC/eIozAUqUyKT63jKeEgf8qd1AZA4J8GZmo/lKxsTmLt5KXEfxhjKSgSmKJJSk7AE4Dg+vT8avjuKiyaBEmwl6IBWKtxpXrdTDBp2nvDsbLIMaQfNyo9zxEm98jBCLEqAHItzCQnSRQjcPonkb43gSFKLWJgVwDG9TJsyywUEQJS4CXMasayai1TX8Y86jW466NQ2kIsLtlfT9uQqvh3E9bNmwi1vNWugjjeorY3OsAQmM/ddfrel3D/ZwjLnheN2rsVwgZADiuJz74yrXxzFjxaI4zQbNL5Rr1ArkfAZOvKDeqQoNMCG1VkiiKyzMSfDDMsjuypLp9ZYk8dw/FEELH1I2T0maVizfqjjvudbvzb9o69wr5mwBiLB4hBIYPuIhOcv+GTljS14U7amJzAYHozm3bY/PjfXVQvUs5HPvSfpVVioIAuoMZGxGOEnI9q0Ko/AqxgWaCdxA/a8ytGwABsRs+tU9LxRgNrwYikmyiYEU0U4ybGO8y5TyjrusoeCF4l4IV1NIuWbMUEMw4NPFKiSlZ6Gv0P7/BWlvnPIKvlszx+npT1kbvodiB+npZXxvKfdmOAZQF/Wo/KvXG3FELYwcu+KFOjCEV1U4dO5HWbdqajuCWFWjimQUgrWCcrU+f+siH03e/+0qap53GGWOriZNeiXclKiyx8XFuhRC8zHBVEcyYW5Pd3Gjqxo/ncowQlyzjG1tB5y/XcbPlhuzxLYPpH/z6p8lMXxNV0nIhCdoG2TOF1g3zcJPSW0mcdYTeL2VCTWRjnq2DWQ8BejcwzDfXS5Pq9Pj4edEiLdn+tldIxOEB6iT8xjv5dy/9OH3zTZQ5AMsffBLtYs732jFLYBomIRkgo6gOqH0KcA4q1Ps3dAqWWg8R/d5H7HI35++g3deR+LMfplmm/Tqi8JenrqSTaDS7rnTyHQoHxzoyuIoNIxtKceQEa+Xpy1cY8+rJsrHhOCWBs3C+7n1KI7MG6ye7T7+WcRDxvSZgCviialSOO3fpMvzHzbpA1bjWDuZTD+v8GTYZqyl77VSfYo4TBBRrTTsQGeN+MXOuZfbqADN6t0FQPQgA1hnNOH0VF9zOprZsaJAvi2hoydivDnoU0Pm+a9BOseVchsl90D0td2/xTNWtxoafeWXyZh+blljD6GuJDb0zXtc1MhSCfMYG01uuUb+/+A59Xg9HXA6vlPfrWKz5TNGW9+8vgtDyAAWE1ssu+VkTtC/P2z1K8+Vjmh3wV+mQR7/qz97x7QDkw1jI+vM96DkzLS49v7RFHwbeH/Z5fRCV3VP5Dg6Q6NG7taz6KIDh/trJ4b8qfrQ+wQoY1TCbJEP+e3rx8e3hZtyKgdlItrxgwgVXI29QukLrjqXxqcn0ylvvRJm31Wv60iUYvD6Qyj/6nd/CkLpws1OXyVHayOICMKG6013UNe7eXYlP8vxFbF1GTyMl2Cy6lRHvqjYnPzMwyK4GWTuzyn/tV341XHr/+Tvf5DyEDChXEqCW+DV29mNXr4fxs6ToDO6j68xc1yHNRxeAy/Ppusvu4+yiCYApk8DCW+q2a5TiWMGp8ihuMmx7GUqBhK4rPu8h2eYcAfuznMukt8xJZ9CrBugqzjtbJYEYDtAJezG6YR3SMbh6ua4sn+2hcPrIZoW0b6QLVPy5GckqgN9wzeRSrxpWWR9dkCbcKJGi5NJ9ZKFQBgSMr0yPbx5O24f7MGy3caNuC5bTRUrjchNjOUVyy1Viw8yMvX6vI529iHFBXuuacliyniZ1MK4FiivZjSsvY3a7bWZbCbIEXjKbIvoA9fxf2SXf1u1HH/sqhq78DMkmy2maLEQ7ljhOAYELn+Ml2j8SjnimiiUU7AkIvf5tDLtM+VWS0cz+N453clK3PDXJYYvztTzOTGGY8EraKjLsrXdukoheBu7F68i82v4WMXC8OZYF1zrVb5LtLzvu7JaJNGbRY2UMNQCyjRmsmJylAhltZl8pqM8x5WWoTAij6WpVVkuQWrkqvb8oQauChGPLMVhl/mvqBB4TzJE5xsKsmpLBgmZXfYD2CvCXNWuJoa+McDHgJUkq1jS+YJ9thqUXnBviEGEZxFBnfWbAD4vJ/m3ELu5cn55+0gTC7vTn3/wRqglURaKvbt5E4QLmzuSbLuqU95ItvQlANwEjvZJ2NPZ5BsbP2PJrbBAiRlZpDj07/DeD3Fmw3zDjuoYthrGAUkAkLK2wopJu9ezBEDA6bn4ZbeNDuzelEUKFOgkXuIYAvQUxLGwXWiSIAAAgAElEQVSiJNHNm7fSEG5uAXwHmewyq66PjiU3OEMwSxlsysDCOLrpVBOY9vUeTCzKoSPZQxPxp8Z9AqrHkWHbQBUlExh/fOx8+hd/9O1g9Z/eReUlUPP33zkZqd96bqJgCiEFq/U2RJJWjuXXJa7HRqky1y7XEddz5/FmAL/rwnk2Hbs3r4dYZZPLuN5EqNFN5yxtJhixMtJdNt/GyJ+UKNi0GUH9G8FSnz03hrTW3XSeancTqonEJjzPzxJO5Lh3zhYgF2OzIi8cG8ahuua5nt8kztpa8SbN4c+IftP9b0JcFUiyrPluBwDrIKzp7WyHK5qAqv4cdTva7vfAPs71GkgrNrHdeYqtL8e0SLsaM1uYxnLe5gbQibkcS1pFTbRtr/iOa2l8aupwLpfsXtY1UfmvXPrb93LRixKHW7/PkshVb2d/L+oT7fBM/bk9tvRLvf/K+RqJUEt1Qp1oxRX/vh1G47H/OkBosyWXG3CPAk7bgbJH+d6yo7/2QX1RfhTwWT9ncyfQ3DUFCHXBrjLZ6xOmTIDmJFru73bP0hoc1YfRTrpRImA+a8p5TzFYq/cUsY/3KiPXOq/Gy0pOLs4cOwJ7uaNbUfjb1I0fAIhStpP4ITOMXZg3IrtkzM9ZdDkPn7+W3iN2bueuHVFzWLfM3//CZ9MOwJS773GM9QLuJF1zQ0gs3a7KXTrwlWLSjec6oLGzss+ps2dikSvuXZkqJ1pmizKL5j9Z0Ku4x5R0MoHp+eefT5tgRf/9V/6Ees7jaS/ut02KVeOGvsE93OZZOiwrqrYp8Y1PHno+/d5X/4IYUQGV5QeNC1M2Ke+QA1hGO1luL+8UfS9cXVWVknDRytJyXCSkVEB1pUlfhABYI/0eIO7suGL9JpDZ9iz4soU8s8buJrFovRjSFQCfAVx69zCao+sG0cQcDJYt19jGMJEMpOz2VePqNIghaJCZCt1ldwCDd0k42oFCwFpcnVsQln/u4AFYIcAwwGW1xgaQ5mLmImay0l1i4GSa1I9d4PPdaECu7QYUXJ1IX37pm2kcN+OdDsoEwkpNhds977YJOMM1R1wc7nXF2G/BTi0o/s3zmKhjOzmOBFxhzLhHgVRkHrsQu6ZyTMSl8lnOmM+bNoFjZk0F+DmurGw6/D0MYBV/GhnVGFJ1RGMxpu0iY7ly/48zvvppx3Ap089uA4xLzPJUE+GyFSgKHgMocy6T3wYx7h6v5JP3fQn5sT7Oox6pzKrPYSiKAMmNmzJiUb2K+7VGutW6rKqUS4rmeNgyprrVoDRhTEUBQQ6bOa9rO4W6AOcyeSwk46q5KtNqu8kQ5/rosvM5nnJOsMtzjAO2I0kqQEWuOOSS4HWNqqzH1AcbXRlh1wA3IoXhiE0XLwsX+OyOPTegXC7mRsQfm9TmP7psdHBtep5KWtZJXwBkfeONY2kGZnBT75r0woEnQ9bHMIEx4kTfQwZpjjGlGgXZLgC2HCdrklMeL6o85BrpJv9NAZ42ML9DuQLQZByvVaouEALUaza3m4/qWR0Tv/TBA4RPHE+fRpZt1+7t6c2f/piMb8A54NnSsTNksUs8WrL1Nvfv+OrkusblRkoH57up2DvgPzZVgkbvzfXI0KCKHTfTPcYhjfh//+s/ZlIMhrybQ3hozd30t3/1s+nH75xPv/e1V0L14TMfei4dJWTo7bMI2psoGsmiWXRe6bIC+HJGv7G+ssisvYQLTN4g2xwvhbGaXSxHkzM30seefiLdmiIbnniYGzMkK5EctY5EwhXMw+kF4jzpwieZyxfPXkwdfQPpLCE3c1NzadfefcRvXk5X+P2iZZcjJyHnceV0t8wixpioWMJi13zfZ3bs57GSY4Nvr6AftTVUoYskthWA2+AC80arHcNYt9/tbHkT4JX7qZ+racNivW4woGX+tANM5brtQvuaQKt+rToIbdrlZnzpo2CQdsc0sYQhPrE6hl2ynSvVAcaw48JwoCjHYzJesKFZUSMS+CqQ3S6Ws94u5fd6/9dDHMrvBaDXsZO/x7oRiXc56Y1BsDwIbT703wQT2rzGg0DjwwDlwz7/eTv6Ub/X7vrNQd0OwApCI/etxko+6Jr1yVAmT7jNKuDTvI92ILSUVY37q5IuQpOwYhdiI9LOTRCJDMZGZuDVxdc/uGszyUjjaT87+fsYkscf2xPGeNu2HTnZhOd77ejx9KMjx9Pe/U+nN44cYUc2k57fuSN9/uMvBuen8ZwEvEbMoW4mFkmF5UeJefRlfGBmFnLNc8HdEDt4wakvM91lSjQAslLu/ASchgRsJmHqBoymdb8NqH/xwx9OX/mzP0tvHz2S1vV3h6ZhnhjG7JFoguGRnbqAxuW+x/bhQrqSfnziPCwl/YSFXWsJTV4CCds9GLDKbafLvvRxmdQ5oQa3e5UxKoCVzQq2y/hO2MYBgMgCmaJzgrzQ2szi+MaDmoF7ifgpM/i7ZUFZRLYjpL++G4BZufJPUUXF2C7jG/v6qSxFjWbjwkaIJZsAaIueV2AQnxjpSf/o7/8uhh/XOde6hih/AJSosnQ3gOYQMZA3ACq66s6cvcBnt9NF3GhP7NubDhzYl7rREbXIQOfqLjRfr3DseHrt8mT6k+/8GMOJcdQdB/shy9ENy9SH0ZuxIpSuccC9Lj6TTwwTyGOMmED61LYcAIwr8N4JACtSPBtwfV5AvqsAURMpXLm2bBrJ8YH0sVI6hl4EO4WBFiBavSYWPSWOZNOUvtFrrdlTNJ/7UYzf10ZKLFo5x/twYZY5shypMYhmCevS6iABxvPlWFWFvq3GRMlPN1EAy2tsdDbCCF6CXXWcqtygzqTAxE2GVbxC5YC/FWwPkMkzOxYctwIdDYXPoAG3ek1sTdV3lH2jYlewqHzuMQrqe04r+BjaMGO8F//Jvvu8PktkjzP2NEhKVck++7mMnfF/MrPangA0AnWvGBviLAvX+rti8IvhCexQvUpc6s6dO4mhvYgsV46dvQ8b2UFb7ntsWzp/9WaaZZw8uXUojQ7BWPMc2/bsA8DOpEtnTxO/TKb8iXMRJ+u6ImC+W1UDEnBGxruAhnvyuQR8vozNFIiaBGVfBGgWbHocv4dUGbsw+7wHl7ZssPJYW1bfSQe2jYSm8e/87t9Jc7DfE8iRrWbhuHj+HH0jwFX+S3acmHPGy2qDIyvWWq/LMJnpkbBn+/Mz2GhY1r7+gUjgcR1wzBrLGTG7uN1vTKh2wXoGIHQMbBzoimPePHk5/auvfpOY9un07IEDgIQ16S/feJMJr/oH84TNnMxVZPWrH2osNX2o2oEk6DqA8zrWCYHrifPnQwbOhKWe1XfTWdbIQ3t3pqf27U///j/+Z7wcG4hz7g8ZNOeNqiNXrk+mt987aR5Rcr4dZr5fxtsREkmMEcF2EBNumqsNT7FtsUnhXwk9KOOi2A/HjIkw1ovP654hBTnC5I59U42lAl4eBkbL+esAtGyM/Gw597CfFeaxHFcHSDHWazavDq6ba3r5u5yv/vfizFg8XxOo16/V7nnr5yjH1u+5+XmrLWLuliRzQp7wQsX5Wau2YUvPIUtoLIQx6jnJUbIp04nlWSKkxsW/1pbNDUf9XuptWs7TwhwVidVsZ9n4mls/g9DYHeiOrb7ULjEpLlB7+p+XCW2i9+agag6GZoO366B24O5Rv1cfIA/7TvPe6s/SbodVzvcggBwafdXC/6Drl3O871ytjsg0e6uPql/qxwdbr8XRbWS2sm53v+Xi78IQ8W+wdZEotdjb5Te/GgNSRoTv9QOsdlK2zRjDA7u2ApLux2AfYAGc110KxLxJVvzLr76dVmI4jlBjeAaG6R/95pfSwg1YChhIg9iN0bsFCLC6zAIA5i7GywxsF/rLxCuFXiPH+brJsSYjWbLy/PmLwc5YxUZR7NC6o+73AIbACh8+y5pwS86m0Y3r0zMHn4o4vr/41rdCmHkUTVONhHWgd2FEFwChZvOOAUAnwDpXYRduIMSe1pKND0sbmbAyS7oc427Cj5wZLCauINcknVhkZb4MM2DxlZmSnTHxQLZZt7AM3m1dizA9ut36e81unwzXmvFd3EYA3jv00zmYSMHnSlxzWwCaB7dt4Fywh2a+MH7GSPJYM0jyAjG3E7jRLpFEIVAk8ytYvT5Yh7/18Q+nF/dtCh3QKYCUt66hHgegKzN1c5zv8N/Y9WvpOrGi99BHPXN5gg3DnbSZzOCPPvdcOn/2FO2zOn3wIx9KX//6S7AmsLFbt6evvfleGrvPOCCRwjjXkCnj+btljzVCggpAia5mR5zGVFe9gMrFsMiZuUPvoiSq4EQgJzAqjFswbcq9cIzn87wmvzgWHWtdsHxmtBsXqf6otbun6VsTc8yWtr90xerKHyU7WzB2EdDkrBmhXrk6q2fOnIlKULpce7oAgcwDqznJMk/Atgl+JoybNc4TVnoUg+2xO7ZtC2B4iY3TgaeewiV8jXE2QywdgJoxMcQ496fzaAJmSYZaRlZw4hjVjToBSDN2NKsHCABiJ5g3OgDoWf4pau4mxQpS1+ivDphQ22KWsAEhZGxs+DxgpGwIfRCA0zkV5xVTyBT6vu/lz10INEj+GuuDYSGCScc1txGb0wg9yZXV3EiFPJkGzTANxnUH80l1hZXEHYf7mLHYyfGdrAnWJhjG/btu7Yr0xG4ywk+fJg6RduwkaY12uUTbzlEe1ztpJboYxqJmrHNFuTn6zTnjPcQ9Om7CUeDv3Lc0qsuW0mk+qGwP8YcR5uQctR1khjloBzHKOwbI8ub5nj6wJ71wkDhKWCJZ5XnWpXNjxI2T8LOedeYKfbqR0A2BqLGuVn/y/FlTNG8gZFcFYVdYe1yblHk6d+5crFvGCsuqWwZ42CQ/N032G/NKCbO1xB6b5DSH0f2f/s8/wA3eASP6PMzmtfRjdEdn0QwWLOL7YC1hbeDfLcITwoFWyT8ZbqOEm8zivECctugFZK4HZLvp28OmdYBNzEk266MbBtLJcxdhRztCreQWG7FrgOoR4r1lgHvWj6QfErd70yx5N8MA3fu0qVs/N9nxEkgWSxPGIcfaxm+0dXE3B6tm3LJR7ney8kqRnFth3zj7uL929rudzWza22Iv24GkOhNZbHwBWHUmtB1T6nlb2qJhM+MRl7zq4WphCarnL21QP7gQEuW8pX3KMTFXo+3ytbxU/VnrILjJ4pZrx7NlqjrLMTqXte+sYYoJ9rPpnWJ834s5nMmkSpsjI9em17PxTOW5mjin/K1bP3uJckPV278J4hvC/w2JJi/Mv+VA6NJu+P//r3YAsjl4HwQAH/YEzZ1RE+HXB1H9XA+i4pe7ZnO39DBwHNdwZxoE/GKntwZJLM6LWYJL7k87E8anGqjiYIFoJZ59p4qhLN8pwc75uaoMN37qrt5sHCgGa+/WDenJndtiZ2529S3c2u+RfHDyPGLGXOs07NoChunzzx1Ih3DLnWNB7O4ZYOJkBkbJkHH0+XpYGE1kmgEIKalk3WVB2zUWeAXUizj1HPFTLvSyp05AXQ3qZVoHXsOlLJAafibfDMH8/eYXfyEdphrSiFnmGEGlS3qJPTvy3tHsjsBNvH/3VtgFtCbJMr/Xsz79s3/779IhmIm3YAkWmBSl/0OYWOkgk0qqJCSn3jZkpi7ARATiYSHQOAfTxe8aLV/eU7jm6bmFaHMypAVluMpuw3gMUXHkie3rcf9ZtnNt+sbJ42l+RVcaBhTtGuxMm7vuppF+TBLf6Y+4yY706oWJ9MMzV9Pd0LC1slLkRrLwo8uIPMovv/h82rGxH0YYcA3oVDpIh/kE8Ys3rLQCUD8HODID9hbW5gaZ+lEykFCBPdSMHgHAnz57HqN5i1CGjWli7Fz6rV/6LML+w+k0G4tX3j2TfkK4hS5Ux0rENUZiEuAEBlEDb4KCoHm1iQ9msdOeMrfKL+nOlV3SKJphvIbx56YjZIJCkxXXLM8mcO3qJs6XpJU+jLfVt6x6tXl0azpBnw6vH4qSrbJGXYAiQzDOEu9meMhlmErLaUaYCH+fo596GF+6zWfcBAleGTeGalgAQbDz+ON707Gj70X4gOEgbs4GGIOCeJnYq4xNN0+yhv1sfARLxuV2kyDlYux1DB+x1rjPNo5rXzA+D5u7FhBr3LQxpBpnXbi6bwXHG4g5LBWZVHywjboBqOcuXAwX/Bj6qmqNCryNVzTUYK7S+xVBlnKXkSTE3HOmZ9ZVFj5nMuumN/YwqhcFI+K8LprAGbgJaJ0bBVhE4mKE8gh2cV0DyIwvn6Y/52iD6HNd8hGLDAhlzAtg1dT09xVIDzEcg5W0QtEV2sPjBbIqMxRFBJOtjFlUK97KZxsJz5lA8mg9sZSRmGTMONey1voaWEsnkDG1ygrJTBpCoufjBuC2UxF82lyt3nGLMzj3sM5wiZEl7Jz60scPphc+/mniwPvS69/+T+gTm/imISTRyOxxgN8QfeVmRjZdgGIcuj+dy4JX+9KEIEM4ZBCtpCWjLluvd8ZNr7/roenD9d2hjBHnNmFyzmQxQ41uzqf/5V/8Gzwia9PI+oG0i/n1fTxIU2aVy+hbpUw9XCapbL7ri30jAA62nrZ0jRIUD5P4aQGGfpKVnt+3PZ0AePYZjkKs+xQxryHVQ595T7KUStrZJ1fnVhJPPkF/urm2bzJYEUTrwq174urESLE7rnHlmMJ2FXvo3yV8KgoN6I7VBlUMZDuCqmkH68cWFr5pewvYrLOMTVAXwM91MkIGcphJtF3t90y45IIgc1b2qr3q3y0hWMvFp5ZnLPG09WsU2x0gLmZqzs0oyjZNMNdsKz8vQvma9Axgc5uanBRhXaynO0a3pAt4riws4OYitm8h4WTCW57v5VUH1EseOs6dj6sfU4/xLDkPdXDfbOd69j3HLXXHN7Pjfx6GsXnTf91/twOZpSOXA6Xl85/1Xh4VwDbB6l8VhNY7ebk+WG7ntdykXTJRdVNW4DXiwCoQag1ntyFmzb9v8LkYCUKrzzQ+XSwqgybHIOXx8WefTHOT19KHPvJCuoI7+MYU5TgvjKebLLQnz52NRIW9gIJPPPUkLJusBAYQUKrhjngqjNQRXPWhDcjvW7eMBjBR1Nq/z7Oou2AWKv8MoGj//v0xKWREBTIKk08AEAZ7ZYjU08cFOT2RvkQVpl2I0GvQ1b68CHiVBRvdsT0defdouM+2bd0cEiwTJCp9llix7/7oaPrq975DshVZr12DaZxEH92kYcwFoRqDCM5nd69hZy4rLm01pWlciFETG3wdLhENX/UvAvpjzpvhC6uhS93MbIDhvVuT6Rd2b06/8oln0pvvvpOOnp9LXwYsda0mw5RnOQQg/PQHnoLluJcu0sYLVI7aRkzrOwD9r7zyI9oYEIVu5dO4zrdtGU5bkX967+3DxOReYrGBnbKGO4bKDPGTtKdFAToxiJOAd/cCHffn06ah7vTJD30AVhfjzWL18g9/ks4AemRsukjcunztMjWj7xFX92za2A+bB9vz3qXp9M23T5KEY6lB2SeYXPq7Y8093HvDtPWliG8zQcnFVY3NftyAGk6TPbbBJB6j2pUudY2rsaS2syCqBxArcNU1ahWkKVhtk5zUJ3U0mlC2ZfPWkMXp6clZ0YcOPZvehUUagUm/CbssMDB0Yxh21JjC7VzvjddeT1thce0XpYAEzo43Dc7OHTsqV64Ag6Q3WEdBhmEfqg8InjfCghp2sm/vXjY3hyMcZCtJXO8dPRoVc7w3z21CkSoQxjBepNKV7Ocom5WbAAS1RAVUU7Y/zyog8RobALwyv3s59xwAfoLN2TR95TXOMHadpgqhD8G4WbThHgBrQWDJVQ2FMOFJj4KgWoY+iAWZz4j7Iiks2FI3RItFN+ogooDOWMcqg+bvAvMszZMz91VE6LPAAGE4l9k8RKlTN1Ya78pXEEocfkcjq4QSIHYjIRrqbQo6t23dmhbIvu6h/ngpczl+/Wp6gmefYOPpeLIgQ8w9DWgVeuGzCeaNmTRO3cQs+9ZN6FH6oJs+miaOsg9Ar1zWBTQqV3b1I2HGxpHbmcGzsZpN3MGdm9KhLUgi0Wa/9Xf/W/Rkx9IdVCVOHXmNORDOhEhG2711BwoP12HY14VOqGuR/ewmwvVJZnvcOFHG0RrE933f91yXYoMP+DYRsJM5FHHWAYAyaHQ8rWB8TABQZ2BI/7ff/9M0t6qPDeBwWodSx3ept77QwT2alEbcqifrwjsj0BcMe30BTqmCZpzyAOATbzwhF7Ppix//UHrr2LE0BQjpRBNXL4MZ9sP9Q+GJMgFzJSD5PEmbZygffFt1BjeTsJWWGY51zn29Vd9kxKu492Ln6u7wOuCoAyTfL+xiqUzVtNtNhrIO6lwPQsWlAo91AFy+1wSSnr8k0xSb2gRHdVtdbGfdtsbGqwYQm2C2zoiWeyvXaF6rPG/EhVcx1UX7OsBnLVa16RYv587qF4vhd+HBqIDzSjchysZV59dfKRPexRyytPQVi5TwPGsYd6q2FBDajl1tAs12YLS0U8EP8R3Hh2F7klWO8SCu8uZWr014DkQRi8oHS0Foq/FrX/xZgdtf9/H1HUs5dzuk3txFNQfLg+6rHdisD8hmJ7UDmcuB458FALebBOX79QEdwCfYi8UObrZNE7zWwWnUk9dd66Bxx8SgiF291oq/zdBuXi/7JISoOaFEf1AXA3oEA9FPicmPHdqXdlPy8iag4DuvvpmujlMbmElwxYB6ENrB0Y3pUy88m94+dRbZENygjNI+9Oh0M61noV1j3W/uyUVVkORCpZHypbtKIzN+A6aUAP6ozGDmO8kZxpSGu8N4UaVAAIK3pscBTQOKU6bN1Dn+/Gc+mV566evpU5/4cDpJnftrxLBqjgUmggvd5RtI8tmxaw+MRUrHTl1Mr759JB3c/0R69/jFdA65o2nCA2IXXzFOsTBVC0AR6TWTXcWBGcW1mXDWitH918pArLB9tK0T03uvmBVZmUF88MO3b6QvvPgMQPN2OnbuVvopDMYILrRbGIDTJG1YUWagE/c98i2668knSn/7lz8NswJbgkt+7X2FydEHnLmX/uw7b6Qfn0Rb1MQJgL8xu4Jgy5yqC9oLO2ccmwzYGpjXEdijceJEJwG387TnVYB3J+5xGbRIusIV7x76vkwem49BGD9DHRYAyafGb4YUjvJEOodlIzvp9207twezOIRr0I1L6FnKZgHUlW5ai8HcOTpCFasJjPHatHvXLly68FTc53U0ZGNBY6OyBQY2VA8AL8p3Kdw/duF8MI2r2ViMXZuEcZdxJomJsXkVALORCl3Gbsq8ruXcVu0SyG0ZGY2YY/tQ0GsyilWrrPntONPN7LgYhe20nKPxm2sx0m+9/RYucLRuARfrAdG65mUpZbpmrZjFYr+dWGcT5wSYQ8YTwtKFMgKAT3BifN2JUydbwEWQIngQsMjinTt3JhhcjZ/jTSA2QAKg5+/gOEHYFTVyqySpMeL3DgO4x3HRXodxXQkwnBU0MBYNt3CuF/kVwWkGpIusS9041w1qqAuoz1rpcQa4iJhwYazhPHg8YPO6aXsz7q9wbavyGHMZgEMeu1qnsg6higlszFhk7hNWsnt0c7qJCoVZ4Lf4WxfhPEywklwy5yazOcZ0Qee1K4cAWW7SVaiD53QDu4l5O0vYjIlesqduKGUbbWdZ23D/xrpCzC/rzSUKZFxHHd+QH5MAuxh/veqGfpE5RP/9wm//3TQBCJ64cCJNnDvKfoia7ZTw9Q56kFfyXq6TUGZ/2e+GAIVWsJtK2sq/9VoLqAsTGioNhHnkZDHawOS3SAwjGVAxeNa5Vepp0uZ9aIQuEAD+v//eH6ULt6w61YGo/Y70w3eOwU5yv1znLnN8FeEyBjDYtoaCFFbWAhL+3q1UnNJnJAbuQB5pHOm5ERjleY6/eOky4RGsj+ow82CdMMA3DE8BjE7xt23nM6w2K94NhHPa0J+I0soJq3WwWQeYdfBSP7YJsur2qn6+ur1v2rj6Nf1+AWTlmoV5Lfa6xEaX+6gzkPX36nOgbMBCpJ9xWOxvHXPU7W6OuzZYYTEetTxbOa5gg2JTCxgvALm46+tgvvweGxhDmuif8lzL4hUTFyvvp/cQSUgm+AL43Mxcon/vui4Tc2xssSB0RUgQZsDYxAzlOeo/yzHRT5qx2odLMEOFJQrD2upX14SK9Mo4okpMiodyasfuLNcpXu5VBzPtGuMBX237UTlfE+jVO64d6GyerHlMuwb967jf+oBdbjD8LAC4/hyPcn/tJkOZKPWJ3XxvyX0b01Tt8IInqSh2QUIBpW13iJzEKMM4FwPcejzDJATsGx5IHz20K8oufv0Hb6bT1xBiVp4mst/upVEMyueeeTLczV+hWsgcO+y1xI51c/wqQMXzZGfPk7Es+6O7U4AqGO0lLsvFXGDpLtzKMxpg3/P3IqSvpp+MkgYwu3tm0c9bm7YhS/LxF55PX/uzr+Mi7U3PHdidXv3p64Cp7nBrRqY94EZ36yYAh+yK1X5e+svX0zP7tsEKrk9/8dPjCMnjbrTWvWwMnwtIjC31JdCYJrHBmKy9ZJr+8DCsRUx/ja58WKU+UHNjlMXSeRbZjMY50icQh8FGrsfwHtxCghCGcxQmcR6h0AuXZ9JZXGZ9nbfTb3wENpmSo5MAzbNXeI8+WHWPmFh2u7roFu6sTm+fu8IGgHg9FhkNtHkVFKEM9iuSWbg3f67CLRy719uUQbUUJe8ZzmDCwAJ9o15gD+BJ5fWS7OIu1xi5OwCjAbPZWfzO8LsVn1BiCaDaL5DEIFoVSgC6iVrzG+izbjL7uzGMg3hRTQYyphQaKJ0+d57NxlA6CcP9BpuALLdFFSQrSzGORjePwHZeDZ3LbvquCybu8e2bASH99EFv6uW75N2nt956O1hA2XVjhU0A0cU/PDwSruf1sKEm5OjClaXTfb5zx+5w/ytdIxPp9WRPzU5kXikAACAASURBVGoXaJpYdIXM4RHE+AWahoTsQDO0ZOw7LkKZgfsSeISLnPYKGTE1FOkT5a3c7Jhpz2CN4+suyZbGaOUenIYpda6ZiBXGUGAnIIvKUrcjpERWtY/2P8bG7i0UJ84CrO8BCqM0J/2QOdBFncMw6jx3MXpN96F/tzJlq01SkYop66kwVMPWD6hSczY0LXmum1xz3IzoqAQm06r7toAVrY4JE7iOuaXBLrPNmWshoySYsHCC5XyJlwR0WapygD4VyM4TW7uOBDvjUHXNq0Gs8Hywq3oXlD5SwJ9BmT0RAoecebuOOEi1VK9Sxa2LcJYpQNyJ61NpFpBnCIVQ3M+7YBR/5UPPpHszxIY/8WT65V/7zZBJmxg7nV795leI8+yjb0l8m7oeY8fNW5GLKwk5obrAmuDmOWrPVZ6PYlPVGTUsZBpdXTc7C8aE88/vy653sD644ROIdiKTdnlyPv3rP/teOnHpJhtkWFFCndzc36J4Rkg3EbazhnljzKlhAOXl9aO4hxtPxoKVobYOr0v38fBMsXm7hX7aTTeRbCiHYYktUXqLmOJ5kME9Y4pjQ2+Ql73ny/T2Kk8gxOlzJnUBcXWbU4BG3XY0QVQBgnV7VH4vLGsBYE1bVzY1taSWinVfdOkXF32TFS1Maj0+s2mn69cr36/HbzZtYhN8t7OZdfu+BMC57secyEeU9iz3v+TYCpeVdirH19u72ORINJIgiSlnMh0KG84Rdo0zxo67iWCzrotetZPQKa82FeW89evkmOtFV327Y+rPWH5/IKhdCngXmdA6uGx30vpgqzfCo6DnB51vuc8eBZDVv1uOb/ccD/qsef1HbYd6e9QH36M+a3OC/VXb4WdpL4dUGA931S7FFctpkkjovVUSR/XBF8MwGDxdeH4nx//tAgTsR1Ny7+gQO/eUXvr+O4CJPmqvT8eCt4kgsM+9cIDszT5Ygp70Olqh47icbt64hXsVg8xEEPx2A6R0ZXdj+E0g0bjeZbJMEDdmxrP6fy7i6nxaIu/sxQvBOvjcSrloFGT3BAIrZc4492c+/AGM9Zl0lBr1H/3oR9LYqXeJEcOleQG3Km7bHuKjujHsvbIogA4Tof7jt7+HXNR8+tzT+9IbJ8+mi5QTxB7EKyruKLsUpS0zwxX3DIP5hc99Pn3rle8is3Q1u98j69hNXdQxzO4I3SSC5cp9opj2ahd9w3L4h3RzukMiRycIYmdvrhhlne1xwh0W5u8jUm/1mfUAAGJg769Nrxw+io4f8aQwPAb436OC1W0TejhPN0zJXZjP27BMdzj5bWUxZLyVmDLLn7i8KOXKe7mGunVlFJLOCSIu1pYJFMwvLMCa9lI3GjZ4lu/MEis6QBsMACpXuqPGMJ1TbojnVjbqQ88cSJMkd3zguafYMEzAHCpZTkUnjK9FBHTJrO21ghPnpe1j7MLc+dNnPo5Ooey38Z53eAYz4AdIqFL7Miomcb13jrwTmeYbUTcQWJoBbgKQ9ePVweyBybwK453joliE2Xh4DUdvLyEL3bCLUVNet1hsXkygyHJQUflIkER/KTovu+ZLV1ZhvQRDGmcNvsY+QjRguPxcHUepJAGump45615AhZIC11WJwVfU7Y6EoexdMJteV6/AxDhV2Vhd0xEjxj3O8dksYOYcCWKGAuyiKo+m5ios9DHG+TQPd2qM0oioHdwTVFSMQynxGQxMRTHUWaay9hTjXxiawiRl93qEmId26SrF2buJQ+R+vEdjWXUjU1YiYqfzq5ZCH/eh0YUtZLyMGH7DyczWV5nBsAm9HCYVOU9Uadi8cSRCMLZt3RLtJhBXCkv3vG3umqDno595a2KXIvOyPeNXLkf8rkUu3CR3cp+bN23EzT6ZjsIAXphZYBNsudg89nsZm8ZOr2RYDeJh+PihPem5Q8+lgx/7XOiUTl18N7323ZdCD2ma0I51qHIIXgVjMqGhVKAQPfdkuI9tNoCbWyatuMptDf1Nbkq26dYndMQxZziF/ag8mFJcJmUZK3yZEpiDQ8OE6txL/+Lffy0duTSOt2hd2rFlQ3rr+Jk0CUOqI2uVG1elqgxNqMZo0bR1szFHvPdWKp8Z3rJzfV86TSW1WwDwm5U8WuiXFqhpqI5Jk9yp5ywbhKL9Gc9QgYc6CCxrW/R4wztXgFUJW2oXf+n36gxfuUb92AJkyzxpRzjV2cQynus2sRmHWY4p9990q7tJLddzRFdJ5EtY4Pr56xijBW5lGGsXqoNegWKsyCZrVe1W2rierPkgoqve9h6nDkSWvcr2Rqk/bUA343iQTd1V8jJMzjMmNPyfMg1W8aqB0Hq75Fn8fhBaHwt5bC995aC+nFvU7lWAd/XZIgitd1z5vQ4wm0Cu3gDtL/U39+7DOqZ55XL8kkHQ5vZ+FiDXHOj1WJl212/XXg8CvI9yL+0mwYNavf78HTIuuqsqSj12dWEpHjDwBKnS8MQ53mcgC2K24ub88GOb015c2f/0T18CBMlSAR5x0/aiffnJQ4+n21MTMFIshrwuUrGoSzDCQqqQt1JH9wFdLtgbWDA1aF2WkcMIe29mUJvopAusj0U/Yp9Y9C+xUGu8LJ3n7k/jPYARCnkb7vNjAKAVgLefvnE4PfX0IVxpHemNN94IoNGDkbC83AZYV2FJPwDnsT2Pp2//6EfpLao/vUjcqkkfPzh2BnbnNvJRVgXiyABJZLRiRKN8KG1oHFqPwBJmbhywJJOo+yrmTuX2jPgeZZoq0BELbIjSV4HkNgzvqQGKUlNUo9rTuyJ9YC9Zu4DuCzB5lvzzC2tAtxcxhrdXdBM3Rh9w3blpkKggDhpylQLqZgFzrwIprb8xYvejahBACEOoO9k4Sxktf8pWU0QlSrJ2Ea8XLC9G6R7nkZmJzH8AuxDG0pjrSXq4h1u0l2OHCHf4wFMH0uWx82kvsZlKXM2TjW/m/DBlWKfoV5mfeVQGrmIE9/BMai+aRa9R1uCpaKAkkvGjgkKlkTqDCb0DU3MjbSJ7Xc1JX8Gu0q4mmtzjXnS7r+HY4ZEthGeoRWgW7hqYUQApIQZJEX02MOtJHLKi1Dwgtgc5G8GirnlLNc5jpNeh6GDt8jKnYrPhQoqB6ORaq6wnzrV92a6hKWpFLMCJ/Wl8q6BTN7YLsOUbe7nOWrRZTV4yu9v5pvFR41PwdkHJFJpfYe8o/QggU3+yh/Fupr+xl8YLHoZd12DN0y8XLxITyrh2TniN73//+ySM3UZofDZdhj0dJxN7Oup+VzqrEQdaGaVqsxnZNb6cy7UFw2fKVb6qWGc3S46hmPMuDITQEJoQ2bZWugIkOtbdBHaw6bnG5vEmm7u8oVisrhNzQTeh/Brn7GUMr6etjbXUe7EywHuWXjJcw9gxx0ev+rAwv1b8uqmQOmMr2OEqNtFNyhXmh4UBetmgrccdb9b3iRPHYVJR6IBFXQMIvUX8Zyf3JxN6knK8dyxBSRtEzDEs7DwsoQl0GuuVyCd9lIz5X/rCF9LjB58NZvbIT15OZ9/5aXzueNnIuiPolL12PRKEyoROIoe2lRjXs9SCF4S6sfVzj12jdqtVzWhfx5aqHVH0gOe/dHEsraOEqCDULH78/3mjIlAHNP7+V76Fduo1gGgvyYDrkbw7A5AEtNJ3EVftpieWkOwJMklL+U2BtRF461nfXnzqsfTGu8fTNarAXWfD4CuAmf0rENIWsA4Yox0yCW4o7Idq7Dj+WokzFVtfZ0MLEC7xosXl3LRxdRzRZDTLuPP9YqvabZbqLGEZ23k4L9Y/rw3rxbCQWsxl8/P4vmPCZ65c4I6POkvYtMmFma3jpIdhjHLdksDjNUsbte7fNq/f4AN+r7dvDvDKMzp8IHoq6NN1rBWGtYzhYZD4iOx4kKBMqOt83mK2fz0SDml8tYDQR3yE94PQ/ATt0e8jnvQhTfggZ//PcIUHoPfmWR6lIR/9yu8/srkLWrZDqw8C60U4RPxfDJkQvaieqQzqBw3oJgD1LE1WulRQKPcTZiCChiu9N669WJgvD/zswMvus2KzWs8XN55js1zG3Df34rL9/POHAIa96U/+8oeU4oOtkPzDsO+HsRzCCAwS+zdBzF4nhvYGbuQoeScTBWDSIMsWCepksozB83qxSzRL2pgxjLj37ALuQhv1iZlUGmqNxzhi7WthXNcT+zSPQX7hiV1obGKoSaYZQ+Lp2eefhX24RGLI9RDFngYsGmu3k2Sk9RuG0vatOznnQvqPL7+M+3sk7SFe7Y9+8NO0sIqkC2RLzEgNMIfRmLwJGIbBUJRffcIB4iJ3Um3kBySn3A83ti2KaxCm7C4MSy8xrOMmoch2yQRVBjoymH1Ov2Od9WpQhB4fzbeOk3femSX5hzrvGOG5O6tw0U2l+8oeYSiiXjvXmdPvykLSz7NGwLrB3/YxJ8manJXmm9WZwkVovWg1IxHhtsZzZXyU/dFYagjvVWx3h4aQc4z04LrDkG0Y7En7H4N94xlNFhkBBOlmlDVxYzAHU5pLY4YjNuLKorwqxlvgJmOofZsgAaiD+DqBp0a0l7EgiySDLBgzLMN20RjpwrZBrsFwqWygpJAZ5DOA224zjgEajllBqfG4PTCsx44eQx92R+rbsAUZsC3hruwiDAD1KsApovS4jq9yPu9FZsvrRGIbgLEYPQGyYQyCYplUwfsagE64I42R5VpiSiW3NJ6ypUoTxZzlhq3H7TjIslSE3wEOHdcKniva7TUFYZ53AeBm9rjj246zJn0w6IwFx94kY9WQAvv2Ns9yiY2c57C/jx0/iZdgCs/AlTTFWJhhLM1yY8Yuh3vdJJJqAQjgVRnZfJ+Lr/oaln/P60BeD2J1CabbjJX+blzxwUqyCaNvJ9kgWs2nA2B5HpB3ly87vgOk5K9WmzKTGYnBpUkGGT8LgHqLH8wpeVbq3hubHmOFccQ1ZgF6AxYSYBw7zsygW8+GQU+GfbQWJjNknGCRu0LCy1QwsupZR/rYOJm8pI6vJT3HpucpN2vsau4nue8h7kMljzlL4lokgnc/9ewegPKd9Mz+x9LBFz6VujDiP/z6l9P92WuRFNcHk678l54A+309scfXcWsbD62P1XkkS+o1BKdueGQdjS32FfGb0Ua0i3OSrwkF9EhNk6S2BSBrpr+xzYZ+rCb+9V/+8Uvp8LnrsKGbAeUd6acnLoTXw8YNRQpPwk9DFdwwu9HrsEQmc7GHBtkzuo55cDcdp4znTUJ01EEN8xNeiAoIeR96BLh25iOyTYq1uMQRS1a4qXYOqOoQzxEnWmJ/6jGNlQrh4vWCpavAktdsAbHM+Ospijhmb6J61ZOZfCu7m/Pg8mcku8T8qkqJlvsJO1aNdG+zMnI5xbZ1knymBqbIQM57zfeyaB+L2a6euRj0fJKW4SzfL5u9Jd937dcrVc3CJcAt+qTKWm+c0z/r5239He/nGVvmdVbOYQ1h7PWrQMKcoFYAtjSXsS34o7Ty4lxvNXtt/i++V2+nh6G5BxFt1dLw8ortTx1iM5qDyUtHtOjh2iCIh612xOX4Oliq0926xsrxdWCVdw6VKLKD2QWyum78LI2/+Lyt3+oPXqfOm2ytX1hyf2UA1s5ZOrEZE9Xmsq3dVbvPynt1QLhkMNW/tBxoDjYiD8jlXkvO3zjPkgFR2wk2jUzr3DH4a7sv543/gp17/2KS+2xxgYk4qsieFCjCzDFBd2EURoit/OmRo2EElWF5asdWpIRgzDBGCoWbEe3OTCmlORblQRZyDXgkXITmXjYWAlTdaSYl6XbX/S5TpMHWyOseUi7D3Zz1ux1rxlOi3JMe27EtvX0EAAJw2wGr2gUwef75p4mtvBHan6fPjKUOmNub12VmiRF95iDvUfd+7/70w9ffTsfOnk27SCq5DGA4cg1W6y4gSGYSIDxFfCZLPK48mC9SZsMlT3N1mYTEdW7ACimuL6tn0ozu7h7ce1ZYus04f+vkqXBVqgtrconlBE34kUkNgy0bKcCpZrXrnoxTJ27yQeuvB3uMaxr2z1rthiYYz6WR8mUbqkNqSUor6oSQN9ctDJPtugopljmMt9NTzU3H1Z2q3rjXNzFdRmkGlYMDT+xB7H6QEoMDUT9eQCDLt6B7h7CKHq6h676UQhWIaXgjRMGYSF7BWldSLJHZCgDyPgSaN6rs4Sg8AGPk+8WlptGWKRSEhZQW572Bu9bnkyXyvhV2lzVcxT2Uc9KawYqeOvYerupt6RaL7WyUcFTiaF0apfiArXof8HPbuDkYNF373o+bIAGDDNZ5FAk8pwlcjvM+GE3ngIBQ97FrmCyJOo09MOZRglNmNBJOTLzCPRzqCQq369bL5VPVCnVVn4LpNTbU55wAwM2b7c93O2HHOgFFein8zMz8cK/SnoJwcYZ15wXeYVzwIpyjus4F1Adu4no9B8AYI1t+RsDmaA2wnI1NySyux8TZPyXhoawjJQYuGGX+K3/f5rpraa8sy4RRA+DZn4Jq+3AgXOBT6RxKArcVw2Yc+AwRG1nZDufLBsIsFm4ypw0PEWjzfEoUFe1Xx4svE/CULgvvQWw6KeEJoOoUnKpbqXSX9sNxzn3KBt5Ea3UfcdnjE2xKuU9DLGYok7kDNYIJNrvvUVTh7ATnpa3v3mM8rgC4WvkMZtQqUqsYJ8a03l+YSi/s3ZE++cJTIfK+cc+TlLy8ng7/5deZHyvTeUKB+imPeQ/w2unGw2xjFQmi6ENmGL03XyZJ7d69OwNM2sfPXE8EpJeJcQ4NWccKG3LH4VnUD1RJUNJJCapOY7b5rt6bf/avv5JOXmPTRbs8SVGQn7jeMv0F7W7WBOmCcFloQxuUA7sDuN5o2BGbPteUa3h1Zihn2jSLj8TglU1FDUAW29SOOCmYIMcHOp0r8qMCoQUAR8ypMb4C3grEZRJikQ9bcn/VBqoFLhuGcxG65g+WsoWL7zVJm3Jskwxazi7/PO//TRFi+bxF/zPfmXG98/fmwn7IK6ghq/yiA6hsEEu4QLPNyrO1AGqF/eJ7FS58GAB9WPsE2bRiJUzowWcgYd6fZR2TqTFSlwDK6gpNRi6DnwxqWzdbO08ztqI+EOqgsN0AqQ+SOuiVWq6/msxkc5dfz0JbdiDaibFdqHZsXiBvNuPVbtLGrrHEU+aD4vjYc9WBn42/xDUQMLA1YeoTOq6owauu684pAGMwGt5fNXEdGPyvBASHDFD5TgDdfAnfyzmu+WXblM2ArtdsfPLzxbWqnW4BqsqE+LuuWu9DnoVlMtylfcQtDfbBWrDgj5IUNI4updIjAgYlkcL9BXjJ9d6zKysqoJhRymcRo8d7JnfIjKnZqBaoLq5SE/w6xriLRdwazOtJGLiPW/gSNZGHKUN56fzZNIrY8lP79qUTR95M/8VvfIl2XsDtOYbbbiKdxWDbkr09nWkUkLoawPXMwefTa68fTqcvnY841yPEj97EiBp66I5xHgBhNRszsnsoMTiHrNQdGL8V1JTuwO28oWcjLr6r6dPPPpHegYHTE6YcEQ9Flv5NYmI70jDsxTuA0DmMQvAKxnNVbEiUQMWAaEQtX9kNo2kv3YksYJKxjFHkNwH6GZ6vExd4H2yf92S2t4u2oPc6yRe24fCwQJg4WgCDSTH2r4zVDAkbg33E0QXoJAsf1vg2IOcQVZCMb9y5bXOApqj3Hm3UHe5FAZiyMrqCBVnjGGMzfBWDVw5L/cuIk6xYlVwhysQYWbvMVjmG3n333fShF16o9ED7A/x4b0VeJoO3XL7T8aBygc/gWPB9P3djMkolLpmme3xfbUmT1Pyna/ouoSCGNcwSrkDzAIYIDaFtdN+v7RmKOEmN+nWkdmS1u2AH1pExnLEQYK/KrA6pKP72p+ceJOnJogk+cySnwQ73I90lex3fE2wJBAKU5yxo2yE2Btxn1Gevnlfm17g/2eGQMeG5rnFux7tsrPdgsoljwf51Wt8DNAtcjODewP1+7zsvEzPbj+rAifTUgafTq6/+FM3Nm7jbbgIycBOzEZzmPMbDGvvlnC5xnS1gUAEl+6Aea1fAU1kXZNKj9KRJbOqhwhZbBjJqugPcRzZknV7XDsMR7sHajQG87kSyXQzhSBqKZDb+XEtjr2MedQL+Vsme0tdXKJCwAe+CsZJDg+tjPLme+Oy24Sbm6kXGfg/AzD6ZpK3caLk2qgeqNq+JTc4RN1WygnpPBki8caMiUOxEk/hNErjUAf78xz6IdNkbfJvKSU8+k75BsiTBNQA4wSThEWz8PvPkKCoGx9MXPvGxtOfJp9K2fc8COqfSD176D9yHMjm3id1ErQMW301JNwPOxDbF6k+dOhXz241iGc+uWz3Eo9uWqjnYdsa6ZhmnLnRFccnDypu4NEjf7iQR6SrqEIbZqI6wwo06/fo///N/m8burE2Dq26nQxRGePm1w2lSHSmzoHmeUAtho2aYk6EixopvI0ypD4/UJlQh3mCNuoq3KGxHzQaU39vZ7GInmkCz2LQYQzUUU9zsJYmpbp6DyKqYT8ddJMg6SrWzlY0sJEmdTCoEWMv2Vrarfr+t+2s92ft/qWOa5TBG83kfcLqHfvQwJrDeBw+6n+aFmmC2HQhVceUOjP4gY6cX4uAS+RX3DMMKi5KxQIDQCuM87PpLwHwN3z20EdocUMNDL6/YScWkeqM3dw3LgUnhR33g1ncl5ff6wlcesE7TN++t3ggBfqp4pvpxgZ6lqmuDMIJsa8BuSaCzLqlSZaM26TKbZ8zHUqCZsVyeUe3uIVwLlQxCc4BlZL8UTNbvJaSFyr3XOr+4HdoB2zJY6s9bDEm7gVneWxJvU4BktYvxOhF3xcEuirmGq4DAOsdZd6wkJ3hsqwKGzxcwKst46E7X3dcF0NIVNU/s1Vras49kjj7c1Ipzq2cXzCUXsy3Mfj9z+hRxVRsiVms9eosmvEQsHAbOA2V+jEsc2TASbJiswBWAnjFZ/TBIurx3IPnUpSA9i+9PqH18HaHnTbjHRkiUWoBd3To8mJ49uI/S07O4LxFphyEaJ9N5BkZzF/XrlWZ56jmY0NNj6QdvnkzPPLkj/ei1t9I4CT+IRKU5gIwsJfCCmFGZxQVc+WRm81kX9agFOn/71z+f/vCPv0ES0ArE+kfSD8hQvgtw7Ufz0OSQu4QEfGDHlhCIPoNGn8Wap83kD+ZmNewOrI5sZRhOEp1of8GihkTALvOr9JQB5koBqc0Y0k8V66HE0TRA17jYXtzlavqtIi5UeRsrC20cXh+Z6CO0sRqbd4hns/N6bUPa2XKaJlYJ9gRRXbAzLkqOh46qMkzEdoEmcjIIwIl+nIUp1sD4meBJYGDtbhONnAOCSPv8MkkyGuIobRolCPMOPCdwZJFtQVf5/CxMtOx32ZxExnnFrDom/dtgEJlRGXKvY7a/Bt2MZVnEu1RtmoE19blGd+4jJHQwwKLu1rv0iSylYSHryHSXKdSNfAtmsVyzm7bzGWRiQzxd8fVggLMMT7hXAes+lzXEizxL3qwZr6ieYaT9Bdtsv8lQ+b7AUxCqey9c77wc98bNytw5/+wDNwp6CKYIWzAG9ybyVVbKkUG1H6xBr8yVoNUlcjVxr9965S/TfTYL15UgYoOmbqiJO7LroX5Q8zrVPUnNmLtyXMQxy07JAFds5gDz2gSgtZxzM2oSlxDP9zj7zD5Vu3SCuUwOXZp1DVEzVvLaRB7aw7EOVxxFLpgyAYQixIaxagU0mXb/ti3LOqnUla1phSrHnMunSgNRACLiLN1UMUetDkQ7O7eMIzW+PbQuJQZUjKCtp2ANN6Ah/LH9W2PdeffEqXT84vV08uos2f2sh4AjE/j6VyykX31+XxqhtOdL33gl/e5vfTE999FfhITvShePvZbefPX73L+bqFXEi5s0h5wPYTqDAGnHVxGvd2yrtqDXx5jQQTYu6uq6sXF8DBiSwHhwnCj+P816aEEOx1/IOjEvYySxbnQRknDPKlaUy/1//sM30huEXwz1UKqYDcH56ze5b4Cnde4ZJ3OAUtcXN0ArifsbYf20iMjQ0IZ0HM3gSRKelpIgi5ZkORvUJHbeZ3tqsY31zzIxU3lRayROsWdKuQlAinxYE+jW7V47e/cwEFof636/gNB2z/+wZ3xY2zTvr2CI8n59rtVxQfn8YSCwef7330/DHW9cPwVD+pg0yjJdZ91QJkV74ncLCF2OBW3X9n8dTG4dq3GNzIQ2G6s8bLB4yyBe3aHlJtuh/XbvtcuCa9fwdUDbruFb91fdmyC03XniPY+p6MuYEMZyGTdXuUvKM5Q2KMBX4FoHYOU72XmeX3WgV76/5LmL26INK1yApG1SrlOeIdxklR5llISsdioFfJcqJtkALsaSxiSTNZWhMZZNpqVofvK7sXQBBjVM7kjrTHclv6HBNn5JBkLjG7vVcPVmqQ6tXmgeml0tQApwmet/G+8oU6pREOwsQCd2riLuUM6BBVRpI+VvBJZ546u4NteyfGEFjCMm0fgjbt4SeVodgZnZnjlZgUozgAjjJb+ArIrJB8fRs3z98PG0BQZhI3Im88Sd7iKrVuZmHLZiFbGHfbCmkwjXW1pxx/Bo2rl7O6zatvTvvvGdNEb26TMHHktvnz6XbizwDKuJQ8WFb4zhbTL8NSAaiztqmXLfGp116G6qwXf46On0sQOPp8sAsLfOXoUJQrjaU5BBfuixLelxatePkQE7iK7kiVNncvY/RnSwEh5XLNpa5BHYD1gTsAyEhEsuZ2df98CC9QPqV8PQ7EKwPgr02c/ci0lVapzKpAo2dOHJDsVGA/CoRqaMaETAkeVu6UdjMO1n66vrQg0mjLFjlSFrdRvM2QXgkMl0/KxF3sY4WjcuAxjUwp4VIOrfhga4mBUR5iKorEEubKaZ8L7ve5O4Tg270FDLHMkw6gq3nQsQFWRFwocxpIxBgeG8Gx/aJNjQan4Zlyj7u2FkK33dla6QvKO7fR3JSj0khXvuxgAAIABJREFUxI0DkAZo/zmS3ZT/6eIZ1m/amobWDwPs0NZkXLupEiT6Kqyk19DF6vVMgrl4CSF52NAAv4xzx3OZkw7oSDzKS070Reia8nwCT58rg25lqyzFCZvuesT4Fuz6bEpK+RpD1F726+rlMcaa8mRsgEjiu0xcs+1sezr2BP2GmaxY05teR0dymvm2grF+HVAbteCdM4LjANt5HSkkQMz9vONe8iprkGCuuOvNnlVrsIt/xkDLiroxCRktntMxlPv2DooYhNXQ1qdhd5X8ceQZ6qF3QNpiJXN4M3HYU2xQoya8SV9sSCxl6cbTOFGbMSSb1AFmI2aW+x2ezVs2ISvicE20o//vov7g990sGJ/pBkt+x+S7GdpMT4LvW7v94sRU2rqhL/3u5z+Yuplvh6mEdnl+VXr5dQpWcC619lWSWMUNjBJIObp1I8lOJLjduJA+9elfSDsffyri248ffi29+9oPoqKY5XE3EBMq4AtJLm7STZLroX8LQjdR9nMt4/IaDHw34UARpgJjLPNrYYQopUofh+YsDG/ERePqd5zNsNmd494G0PK0jVbjVld27Y+++dP009NXUx/3vInN5hnWsAmBNBvVVYYM0WpRZhV2dJTxPnuLYgIoRIyxVgJNw240QVdsOoyBqF7Lga5iM39W0FTOW7x1Xj+ixxvg9EHXfZ/tr9nW5ciZJoao/93EN+1wy4O+X9qi3maPcnw78Pyw7z388wxCS/tKFN5G8q+bNhpeNxxMaHHHx7nEABUYffi5H+2IRwWpteMyCC1vNAfVg6jr5dBzdGIFUJuDtd7wdQBU3/3UO7U+GNsNzFhgWQQrFZwlrVRvjFh8XVSZX953azGu4opKsH5hBQsw9GcwQJZF0x1VsQkCIl/1TLoCXuO7McUXkwA8VlAbzGtlDGLCVy/fc4Eu73l/pcxjAMpK+60AzBJnF5OYeyosTnmuYjwKuC3HFPAgsIvqKSy2GjQz0z23/4L5qoBnOW8ISIdGZs5cDWaExXeOZB4X3AVKXkZSZ+yGMTsASd2xUZwSOkLxccuH+V1ZO2O1cqY4OpayFz4/1/V+i/CyLpvYKHBevpU3GSbzYPzM9OsBQO2gfOXTW4djoR8HqG4loWjPKAkpfZ0hkL4GMDmOq/4mwMys7w7090zyMRP8+ecOpX/1ta+ns0hFPbl9C/F013Fr6aDDLWeQAQjP+kydZtLKTOCOn7qbjc4wro0ntg+TsXoZof476cUPfyj9PufShb/WUn0wUU/0rEr/43/16zwzYtc8i9nXMsdqAloq0nAKS5bal8GAKi8FCLqK8R7C0N0jK9a2Mg4xSgTyzCtQJbiNcepfp4i67npi8wArJq1EKINtRruoq+q5lTZyI5HrlBszlgHD1q3b+Emt+GC6IqTfWRFudmMZjdfUdShD56ZgJeewn8zaLm7rDALJvJUBtWSqQArX/YkTJ8KIOmb8rGzeAsRXbKL6rIO4CAsIs88dRzJEnt97teyhIDS7xgEoVSypTFJoajKfvCcZyTFY5jVsToaGrfENsCYm8OzJY2kX8XxXr0+mXcTkjcGG98G03zYZjrjYbXv2xniMeNSqEIGsm4uy4FjgaxjJDUCAOyrvL5ejdJ6QtR7atbn/SrGCepiP7+U+yWtFWePUhnTu3IlSjdnjILMqCBaEBqsLG/veO2+HLqayQ2aGy6qrdxmuNOaS37WNlDGbv7cmvXMKlzShBxO64wW+Jsi5F+T6cc1qs1tfX+ukQAHTefOSjw82riqrqaTSWsDeEGPAjZieAdvK+7ANI6aWtpAdtoTnRWJDb/KMMuoLjHk3mR2830NcZ28kGxoLTlwp/zn+ZwkNiXWA+eaItF0Fpf0AKONHDRVxw1o2z6GxacJgRSgYV7tz1y5KdU5G/LCfmaRmud9SUnPBjTjxqL/9qQ+kDz+7n03hhfSffvh2egctzvtsqF0f7sIizjJPvLN7iNj/9qc+yMMS7oHsnNWYdj71AmWAe9KZ995KZ06+ywaacpuMsUnCIZTMss+N6XSMO44ct7bpDID0OmEHoyQxqsWpJugE5Wezd2SGcATmG+N2I8/rkFFmzARC1x7H+rCeI1l82NheKpXd4mH++ZdZv67hfeJZd5A1f5SwoynY2QD1/HSNcRuwhfhVN6NThBLdCIWGpfkHdTDqutu0te3scJ2geWTg0QbHFBxRiJ0yVyQuGlF277Pv5Y2fF9A1ya6fF1S3wzLNR33UNnoQ1Hv4ORaZUMMjLMl5j1K5XYyhEdbGC4R3YFai/wMrOH8Dqzz661GetYnh6n/Xr1S198OZ0Ee/vdqRtQCRMoBbA4UFtL7baD7Uw3YiZRGq0+nl3MvuhIob2dikyiAUYFoW2wLU3L0WQOR5y2TTILrQenzRTivXK/eU2dWqQknF9PlZdjkAcCp2pEhReO5gjgQ5LKrx7JUrStdQ3q0Gl/A+8Fp//pwUkdnKAhzL36WEl9cqYuN5UChcLiDMcjN+HjW/ZUIrgFzXMfQ7QTxVWXVhMFjowpViwcCqrZQhkZUzAceEEHfmJeZEtiKAc3zHl0yNjGxmW036iL7kf5H4UXZp/CyA21aRIZgHOGxBS3PvcG9aByNl1aUOFt8ugIP6n2+98TZtxvVkg7CaxvSNbtpO2cPz6Vd/+RfTm++dwAC9SYWenamfbNNXkWMaHNoEmKXOk0YbLcEOxd8Bt6ETaVC9zBd3/vd/44vpy1/9c2LA5tMXP/xseh1ZpzfPUBaQB5PZ6QEA/g+//dn02EbiLk2uiExUM6VpazchPOAURkt3uYZpCFF82WfBja453a5rjA9UVxIjPgk4G8YACkDvAYYNObWvb8CKOd6irjl9JsO2yix3wJQxhLonZVqnyOQP154lAzGK/x9r7x1kaXqd932Tp3tC9+ScdxYbMIvFArvIJMEAgDRphiIhyqAkk7aksk2VS6qyyyrJ/scl+Q9XuVyWaVeZclkUSZBUUUwyI3JYpOUC0C42zszuzk7OqXumJ/X493ve93TfGSwkuuy7O9Xd9373C2845znPSfY5vz5Dy07dgEm04bq64pkH2diKyfKe/HsNrT2d1ySAAWgFxfZhn+H+XA+uT+MXfbmmNOZ0Kxoj50vFnJqKgIoK7TDRSdBpzK+fv534Nr8rK2iMt4BYl/RKwKxNC1xvqQvb17Hfsf2hYFmQfR4r37JMG7fuGC4jbL/42c8OTzz1vrzn/CVjWEWsuxiQsXnLjjDje/buwXVPDUhBFIA3xc97opxstEzcUkCwMZiGLKTrDYy4INvjk8lvKIVF2tO/HKNKg6qDPgF2Engs8dX3mQDqAqyYMqVAumxuS+gC7DFXJ48fpQarGeG41wlFucGcWobMNp1rYb4vsUYEpKfpOjS2ak1q4VpK7Boba4rzX5dRVOqEKfruGP0y4EsGjboKIxM0DmVqBY/MlbHuljlbpWtX2WEGPvOV5g2sNdlW2UdbZeqfuQLYv0jJrDFinG/cwmDhOIMptsAkGyutl8QOWylzZR1V2wvCFk7zjG4kQxPmvQFddjEPiibXpc+l211mociBCUD4tbj1dWUDbBkzE9kMA1iCF8GEnbXIhg+946Hhx77vyeFbz7+UsnKkidGJyDnznDwv8d4zhO1IjO/G07BodnrYTRvc73/qMfbJymHT5l1Zk88/9wyVOY6GUBZQO3+C5dIL/nRNGyeqvE1yHXOzah31iP/i88PNhYTF0B73KmtoHWECY3emh7/xsz8xHD/yGjKMJD/G+iLfuQO7PMGc37ApAkz3FEloGzauHSYIV/rffufPhhdPXOb5ZmnzuXE4AjN+HnHlOl7GeC3ymdnn1yhDdZcYaUGo5dveCnAViVE6uEDP6FqJ7ihVP8KsOwhvRRTdjx/+/UDqr4Y4vhdu8NvfC0y+1bVHAfi/67t/tbv63p7j/6/P/e/DRe3+7gWhtpK4CwhdY7KdXbwwBgWh98eE/v8JQv9Kz3nv+gOEvp2YUFFzF1StcEG/Lb2vvRRD4WU3XIW0Fmj6rgnqILQW5eiNhdDqC6UNbC3pUZsofGVnv+aTbUav087d3boBbO08bzUIsfLDzPmczXoP0Ow7Kq4z3c+4k5qF4EyNtsZsOWTFFihQC3hWIobnFeTpBtcN4rmaq9wElxYAbHxSwKVkMf95XJhABIaZg/6nUNYNWuECabvXwekoKFOqFUAuhTdn3XQAF0DaQUGC/QXEuuK5l8QYhvVscNBMVUGIrITjkVgllMtN7qUApsfJhgqmBDwt/pVnAmhmnWRi21TYHcXWeLKiDYS2pR+AK7sp8OwsSblwPX9zDTeG11PJK6fnrMySjFFnTBdZlmjxjWEn/cIfAUicpjj6Bdi9dzz00PDw/n3D17/5nbCEZ4jVWhpg4YZcQizq1rjE/vzZ71BrlAx8EqiuE1pg20ebUt5Bwwos/F0lYOkYXzKE7OdhK61+PvC+d1NE+v8efohWpRtwPX7yM58H7NJVhWz4BSj/D9Ft6ed+8PHccxJvepqn8zydGDZAGgozFQN0BQPOVbo3yDwXtAjiDdjX3WorQZngVvKnrXnZS13G1pC0coAASqDRDCVYU8bIhCLPq1K348wZEiNsCNBKq5gc1UrJJJnG8A+e07+bG7mx0hYmD2POuQVWAZBZ06z1nvnsM+gilZlNRrtrj/MLfL0X30tNVeMBO4jzOutJGjlLrVePMRxhPUkZxcBL1FhXdJKwAtesoE1l3tzgDYC0MTMpiHJNVlxg3CfXbhzWkLjz4vPPDyeIL11HwXN9IFtwhwoSXVnWCB0WUj+U8R0njlCmyr7igl0T4BzrK7jorSEqg2ci3QQAVObPBSlDl7AS17/ssqErhpPIHNqJqW3u7PvUGXTcNPb0HHSm1aQoxzHeFS0X9n4SlwASstmXSOyxo8k1kvdeg1leCzN+HcAtCPW6jr/ndRx18V7lGYxNPHvuMvGYdAji/u8Aqq5r2Aogu+fCRJUANv6L0RNPCiEDGE2CZFuzeu8pf8NPWVCrE8imrQWMCUQX+kzu5exHmHgA1mnCTQxZ8btLiA+3TqgJUtMcLyO7lGumJSV7aDVMqF2wzsHuznp+5Q/XNenoKs87Tpyj4TfLjY3l/gXSGl/KIu/VfXKF4xIu5HqMTG2Jmq25AHVqrccZgzep41nzxrIqSzfhkWCxDh9+1wPD99HM4td+70+HL73yJs/M3jAECCb9Nh4PfcQ3vC7nmWC5PLJzy7By9trwyIM7U1z+oUfekTF4+cV/O5w5SfgHxqF7Uxm/hv7ylhCbYg9MWkwfQH6FMm2bAODK1asYfma1X6Rw/oUpXPjG7DH3S2evDw/t2UHIw/IkC544fSrncM0JKNfClppMeQuPzRh/WwniBEbsp589ODx/7CIdlEhcYy9eBkhfJL5UQ2E5Y7+LjknGPU/Dnl6GDSVsumnLrnLnWUjZx3k96uf3sowtfrPEfBZ5HT9/ujk9UMc26ieUypx+jppQt7mW82k0fv9t/sfofebdqGJlUj9aHNBTvOfAZ7IkR26oTicD2Nd2nap1GGrP6aMsDGHQyuylak1vLnI/rhgF7Dky332LBG/1dH/6e8dbt7meUTxNqdVlElFjf1sVgXkPSq7t44hJ+nhH77pXJalc/xmPpnxl0VO8ywg6avKusaoM711Ev0T2J6CrzUfDEfcZqSOzkDEYnfPulXTfZua6rKvqPqW/E//P91pcdrvPEDk+b/QJHhqN2OHuFxbsPvCuzPP9Vs/oahiNI5q3MtpjNFDa1uLoOUbP+VYTOGqtvBXKL5BXx927Ge6NZ0ms4vwKbVPeF0TdXIYdAVqgMZ+bNYvCj/LQxZ6Yx7ZRil1UkehSK6agCtg2INsmz39xgVuaxVhMzl1sYoo/dzd8gp3cQsXyqcxVYkxMMZLNfQbYEsDwz989X7GnXiu9qPvCrK4vleQRZW39RxSESjf3XwBCFleFyHkFjbJTKjbvR6UeNxzXUiHJALW6ka3OoYu/uZDtJy0j0V2TAZMC17ZRaq6j7LrCrDgjN5jfKzZMgJoEsZyrnbcyoSuzUhY5zIJ+LxMHUKS+twggt23VwmETHrllxGduBDTMKHS5yI6tG8MMmWl+GbZNcHHWYverxoZ3Pvbe4Tf+4tO4Cy8Pm0haWUF82sEzJyioD5Nj2Rl2jCWl4u7t2dpho7n2LtxsH3v/O4d//q/+da7/I4+/ffjst58bTlH8eRGZ2YK5lQtnhv/kY++nRNVG+kFbB5M4Slz0upBl07wfmRHddY6/z+Yc+p5Myvw6M1ECMAfjNamLPwkp1FK1zqVhA9Z+45k9XvZH4apSXmoRd95rc9tYOv92zQi4HFeZwzB63eWaOWPcPMa1LliJMOG5E4bBvDqfWctJrGnuUhnRKm9U1ysG3nVr7ctaQxVjXCWZZDwFleWuFKj5vJWVXt+r+67rVChKer0DHC/gfh0jvMHPx+3VDvN1CVfwixR4nwDE7ti1c7hKHJy1Ve2SYzb8NUDAGFUcNm7ZGpBzATC8ngLkGlfeg+PjK8+bhLBWSk5B2jLgid81tACwZXiAeyIxsAJ21nirtYrLlbi/JNYk3KTFZ4btNJnIPcixMUIV1Iyv7N0UoRXXbUsL6LpFHLX7M+Kc369cPs96auyj1REUVzKl1zC+jh85MrxEyZ51G7ewIZYOLx08DCBcCdgjHpaEGOODVTaKoJOsPcG1jNgkTPEFKkeYSBbAHFxhCSwMOGIWVzBHxiTfZRxM5rNNq6WtDIGRUZfN3kFs9RL2g8X3lRu3eLClxDAe4fvXiXVcT3WBFQGpglmScTDEBEPWzl2cgtmMO+PjvAg+NQiOYESMW2tX+aWHRhnEzbuPVuAOdwzSiaqvTe85Bp+EA8elaQXHOQ8y4JGbnGc597eG+75JC86/87M/TpODTcN//U//5+HiopaUp8y9QzMAvTzqN+NcE4u9fmLYzLqYWLloePu+7TzDteFd7/9AGOpnnv5yYy2p46vX4wJVJTYQJ+o+um6yFUkhlnQ6T8WHqzCbq/EsKD+MD3YeVJ5eN1U4jCvlv2Wwwmc53tCca7CyxmiPE4+b+WbfTViFxHAhQgi2koD3L//oU8PJ8zSG4HxWJDl2YYqGIdQr5b4mWXcP7N09PEci1pUbbR3E1E8MVdfhHbS1NgdNnzYA2CBIsE/IkuaZC6Dsyt+6whpNObz9mHspl+Zru9z74ai+aF9Wr88D0ejsURQqgIyOaap6Do8JLgvC9qThAOj7QG07VTNG8nwZh9Zi2fhiDUKxUgOYoqsc1HXafAjDHM7Rq9XlQkYkgK7df4vC93IdeBuq1kdl/rhW/lANa/iXRQ7iNe2G/DyO8FytwYmhFq7JXuizh8C1wvNJyuuocFHvQoM0Hx4giVBj0lq2Aj91vW2rrfAwCVFj6JH3JInhwOr1EiguJ4TtOt6MEGo9mekGcdCrCRtK/Dxr3VAmAWWSaR1Nnsd1PYaxlNA91vFd80FsboEhfQcBI7nheOn9uTg1JRP6REo0ZVIc0ACSBqT8vd6/d2nNW0ijLunRmKi5yeiAq62xHsPZJ28UiBbLWO6pikuq6466i+b6G9ekdsFZ9+pE1fG+5wC53FJFqy8K31/IcbZXVAFY3LkYP8FTLKA+HilRwnMUINRlWvc5B5L786mcSuH60wVVmegBf/xd95YWfwh5d9MoyG2xkCK2XjuShVVuzpZN2e4nrBSLRkGtEq54ymwCFoALLkxSZ5EU4HYZ0rr2+RpT2pjOG8TJVaJJufRVKIJEXypPs7UDRvu6EEQmPKFfp+7R8fYeC3AqVwSq13Jd2oTJILkZzBZW8Yy0NpxbI65BFrfPkfuRpXaMM8nMGf82krf0LoqnT01RNujaleEh+j6fgvGTtTTb9CKCeGI1yR6LVTALhscoPv30t14dvnDoIG1Gd9N6cPXwKt1Krsl44eYySEABbecW2cW2Vnh2xnwLtTK3bqA1KTUCL7MxP/puuqnw/L/5paf53pKM6yUKdX/wgXXDJz76XhgVYhsBwc5/rZ2MAaDCmDGfXxDneKQwOtdM/UzAmW7exbaoBAzf5DP7n/u+qlgQNouAPE+pJJWyWelubudepng9zGwBPM9dZYYUMFdJttJ1n17kvFTUns9rWxLJY8sAMinM3z1WNs26lrGgGRDn9TztSY0FdP48Zs+ePWFnXWOJ0wSkbKTTkc/mPvBaxohaN9Frrhhbkd99CSYt4eU8t/hQCscT4+m4lbEjK2mnGp8tsYqMjz9dZ5cBbsYSLuEeBVwXcFF//emvDg899kiA3rrJjcMkrOib9KVfTykn42ZXAkQWIyCTEQ1IGUtJqgZsBa8+u3GLMk4Ky5RhEiTzu9mlPlOYD+4/1QQsuTQi33xuk0zce/5T6Fu7FWHQWEfWtqBPY8JnVvlIit6gNNci9y7jKuBQvZpAZsWHS5bHksFFOYxxveu4vg2zmAKcXjx/OvVPTUJznqeIN7QqxBbq917n/izIPgX4myBB4Tru3IMHXxt2MmcnSbay9anxhosB89dmSKhhPRne4jp9/cjrCa0QjDpHhnAsx/Usa+meHMct3VzoMq6wbtv34pG4jJfhLK1Z1wyv0IJ1SoOG6gR7Nm8bHnvkgVzz2JmLKUsk8zsLILsAk+u+XWYSIQDYtZHOXTL8eiRQZM53MeJuTOfEtVvlsbK+eliIa9IwAUuI+Z0bVMnQmJPp28I6mmaMJgir+Jkf+iAdiF4Z/sWnv0oog2EHtuM11rQV+nd+NAA2MR40MSNEAllA5Y39e7YNS2GHn/76s8NT7zgwbJ9EYdOi9jZI4oKxl5dpLMH93QDQyupv2LguNV69R/07Kuo1k+tTk/YWcx75yv0sZ16NY91MUl0M4h5esBJZcttrbyW27/ixyMxxjJx1ZORfvXAm6/nl01eHF06eSWvc82zx28jQNXbsAhQvpdvUJUozzeINKuKoouaKBGpAold46Rhs7pgo8IYHDLXKz070CFtNeKnSf5UNX58beTiq6/PlLkvqZuahZ/s091Q32t5qzJp6L8xf00stbrQlVhZbKPvW6o3mJgNQ+42H5Qy25MHSMlPw2o/3d8OArL7SKD4/K6KpeSDCuvIz3ohu4EfIBLg2D6qgTS+JV06RtCKdvJ5Jt9yDoFLAnVhtmHLrTs/YwY7TG8HWztcqEHmMoSnqXokOHy1VucRRyBONw8T3cxu3uMFZDxA78H0dkbupBDFFSM8ujMUTJ45FZip/QiTA0Gv4WbVFUkO9op7SKPJ6iXsnjCsNF/jdMTFW3sRS4bPTpB6UhFD2B99z+Uk8XRIEC9nbvnymdOujeYtx25MYYsrbdRs3fCFMaAnPuUXTB7gUUmNFGttXrwJzo+CxQNw9LGRfUKPnnjtJ/+V+BrWYsjpu9P7u/65/x9rqwKjux/cTbyiojquJThu4UbTca9kGzcsYurA7EI0TeMSiGb12wOpclmsrBl4JCMZNFRtV4+C96NKaG0cXSApI9+B/vq8VYeanC665uhvzqGssG9ENIhjrjGbNRYFRj02MJIqs7jUxbbGW2iIvFrUMjCRGYKWbRGDxea+zCmVyHcEtYLb7jQBpjnHtwD0t3mR5EwbRXPuJRUyogy75tlGrMLbXLUBecVsljArEe+/OSY3lnGBzA3De9DK33iX7u8D8ErsO8dnbcKUvuXkNYb4UVpOC7hPryP68gJJegTVn1xTcYVh6L1Kk/kc+9B7cUMuGT376K7HYVpApepu5sce0vZ+AAsxVK1dljcLIGq5zG9bR8i/rl98ZHn3w4eFff+6LtNPcOTyBAv/dL35pOEEbvDHKpqCdhk1U6f+vfu5HsBQBf9QlNA7HRKSKZ3S9qVgLoNfc1Dj57GFzZKQQTL6u4eY2k34GRVWhFbf6vEbQuJZgqYwfVXmawOSr1lwB3Lh+EVZmDwsInd9Krqn6nKMJNmH2+j5wvv1blqXmseIm7addRouAoIBCMaL+7RzLqgnwfL8SAOv8iamUdWS9eG8RqFrKutsNT+iJgdaWLcZVUG0MsS8FuB2TljHXi5jTN197g5jKY9SO3UKG8y7WJsCJYt+uXdeTxf4XWCYIgOk8l9EtE29MZ2RKB9sCgzZPsOwo9PKkpL8274VNjqHZGErZzHQky/ppSX7WKbXygEJdD0V6Q9ccurd6GJBA64ZtRC2bZUF1DERP1GLCewmoXn1iGqAX1zgs3Q1AuG1UF9Fl68a1q4DwE8lIX4lr+5y1RnkGx814YPWlBdxthXkLw1OmdT3jZEztJGN0ExAqkL8Ju6/CECzpFtcIaSQLxqtj1xPEjOeUOUk8J+EjyzAuZrEQLwOMt2HoXb29dPidTz89HAJ0EsJNuaP/kDakLwyHj3CPzNkMLkIoW8IJpmLUyMroPXDcqgrBOB4K1/EEoRT+3EhtUpPxZKGNjS12PFn6PKfgUY/JDMDTc9R+s2iHXiJl1fYtGCUYoAc2Tg4///GPDb/xp58b/vSZlxgfM9eti2o95Dn4grIn1hm5uWf7muH10+eZe0oeccItKPgTGL52cLNP/Tt2bqRcm4ae8coATrTv2TcOQXKwRhkjPTpnz13gb+bKury8dwWm07AGq2ZYycH1IiNvRYrVyxtwWQWzbMm424zXMkGD3W/4vmz09PTZ4YHdO4czl28PL79+angQsPFvjxwfbsj8GsbDHE1xLKYSmfaUbzIvwwi1IhMEVR10FpXZXMLRRO6G7BOZw1G2r7xxOaoD04S8FcBsO4m4+MaFtjN1trOjziKG1NVZ473CREtyzQmai7rvyep41Hz4vGtVgzlPaGs97fipTxtB1oinfnQY1ABXDcau1/REVkUYk9+UJw0HSCAY544MI2+g6dHWLcoat1ZySEkxdaHn4j9lofMU45P9bEKy8yf7J5Ach9H2vjUY9bDYJGE1xp+6+CxGzAKThZEzSzAu3fcaWpbT19QRAAAgAElEQVQoVG94rSlKsMmup4qNMprf12JomSxsWTpLvHlfmgRKUXvHr8UAWcw6vGuSsIQQ60KDWD2vrFmEMeMzRQ8hv5r3wMYHNnRoE2dYnrrRuGv3vNc2P8CEycIXeq/Gjf0PFgFUG1Zo5ZeMpfWKZT8p3cieNbQmsfKLF9Mx6dF3pmNSAacKnve9ApqNnm5u0zquBPXocaPWzuhiHX2/mNPaAFnAXSDXd4qBLIVX4Klc3KPnru/XQmvLtimR1FUUvCnE+TnWFZ1jEpeWIBFl4mo3pqzqeAZgdTdwah5212Xdc2MiWwxQZciW0tL1LnvoohtlXYvREzAoGKKQuqLPGHJPKbkkQ9JdSh6nUjaezc88vtXKa8CyMZeNlS1QV8ZCanPeN68K68yl7B7P5N8zFSdmyRnLmXAdwZ/HJREkdQ8bIyqw1VKua8UlOcf+NFa0DIjK7g/Lo4srwKK9vG7df5U1GQVAqc9pDF6PZ2sgdN5qXebnKOh9E+PDro1r2ICwCktnh1XLJoYLJEG4YS5dwrVtLc5lKGJcbx968p3Dv/rM14ezM7PDXpTYRZSvpU/iklJoUOrF3WYsS1pfKjQsUG8rR8bywI61lEC5O7yOy/E//5kfHb4MA/KVo/T+podzitOTcv8LHzwwvB+Aetf2jijWlWxo4+ay4RjPzC/PMd9FqBV2jxu8GzgNhOP2TTeotr5cO2aeyw7Jzq3ChWoMZkrkGAcHg1mxkpVYVklnzqFj31zz3Q2sZa7VrKDRNdIZh/rpPJYr33uVXTakYAx20tquMg+eV6Vf4RoFSguQZq905qRKKnm/gl/Pab1WGdO6twjvuLrNumr3a0KQAGiWqgABIdxD3NPuTYVgmNuWuZ9GCAhIaypeJAntzSNvDN//0Y+ylqkxSdjFtEYXY59Wpcx51aOMx4U9pAJxT1pZwHsPu9kNAues1quPVaBVF1Wt97ieTA6Mccb+TPtE4yPtftSu3Rj/VgtToZ8+8zIZCGqNKpnNKCgAQ/rUqziYsxglAEY0Wz6Pe5+xvXkDto/xOkfpJplSs7unyf4ebpFAyXGy+SoKQe513GbCA59jjDVtfOp6WtRqPh4DsE8CZi4SX7qemMkrAEJbUyqUlmSNAaIBQf4zXtb41Bvsv81kejuf5wlnkGGPQYnLb3LdGhQlzDz3u379juHZQ8eG/+OP/jyJbe9+cD+Z3JuG146dphwaew65N01spFUgnEf/uU5StB9DI/VZkYkqWI0Y95proZj1KY0zvqPcCrPfQ5V8TlnHqm7i3FyFebF+rp9ZKWEToRkvH35x+IWPfWjY/8Ce4b//lX85nLzRWK6wY4WC3B+C7wAKyAcAiKB/PUX3F8OeGuZh6SQNxgc3rBoee3B7gP4bJ2D6uZ4s6onTZ4dN1FM9duwE8a3IVYEP+2gJAMBwmtuMhWN/3YoIdJozfttQse2EjByj3u6bJ84O+x7YP7yKF+c6a+aG5An7YA0GKpIlRfpv0pPRGq0TgJopzneR965O3wjBcAZm9qb3vQCWN8xk15OdpIk+UxamRF4HjQ35zbGMzlUAn9gvALaxbY217PG5fkWQZvhJB5Ey2Y6N+1a5Gr3Ica3Dk+UEPUeTRzL8hQcESu5xEwsTOse6MLxFOaSctuWzusL90PSibU+bdyf7Dj0ggSMJlX3VqNJ4GTbjIbButDcZHccxGjBT1EAWPBq3nA5o3Jdl4aw0khwBHtu45AtWrMAIXTEJ6OKeVgneElrHnGi8cY6rJm6yvy5yrF6cK4ZiQGjonhZEJ/GOX27x8NeNY+ZerTAhsFwccsp8ESvrcg8aQTD70xiHMyRW+loBoLNqxRpA6LnzVM6QxGCdSnZM8V3x/Cr20N3b1HnhGccZt9vIEWvJ6h1RruhxMmHvssmwrDeJDOdWGaWMte1tvIOR91ZLscqKyafgIuTPKtZq8zoQeuQ8ye5KbokxINfMf7iFLFjW51i9eJlQFgG24THoq+aOLyB3vzLy/RKyo+zkWwHMAoFFURcYKnB2P8taQLOuWUClzlNsWv1dSqCAW1m3Lblmvri696zSKrAcpeDAMJUKsLTe60kYE1gNvuc1FFKXtK4ZGBelXSx83+sWU1UgKmCCV5JnOghToagkpZjjhu8sUuuz2wCY7IZC1ftVoMb1KiDVqqngZBkM7ksF70wqkKsUzWlqXBar5n3axrFaagoSE0+pDaSbgJ9aOsU0zjHWLmw+D8tgrGr6D5M5h/BbBdtRYRCCPn/3VYB8zkgwBKAD4opJdWM6Fgp9XynqzWbPOjAwWlq/x3x6XGJoBQAqVJVsB+RjuqF7VnUYbmuSsiFaV5oG0J0fN/E2jMqJJbPDO3HxjS1dMFwmJmqGuWc2yXw2S3fZ8DLK7kfe++jwwuE3h1fPTA97d+zkWa8Pp69egA2FwWSupmFTW7C25xY8dGGJgpE1WEHM6YF9u4dPPfvC8OPvfXzYiavh1z/3peE8brfNuNQu0Rlq2/rx4e//9AdxMxDHBjNqzdTFMFMKLZVWAXSfqdhBW2g6Z9aedJwqeczxc15kO1bjGlYQfeMv/zKsT1hDBI9CTePqwf3749KTUdhCBr0ZwWG9ejjBaFhEGgpEULA2mK8CkM7DdRSW8yLDp6VcILTmz3trQfsaEYwZ53cNe1xiMwHIBSoFA62MUjNudfO4Jywp5Lpw7bVWnBRq7+07Y/h1Y2UCN6dgN8XM+Z7rQUFWoPsaymcC0OT3a+96P6th0mxNuojnOQ0w2kfGvdnHcFShP2RylglwzBLVlc+x3uOYLB/3mTJDxkV1hihxZgDKOwj9Giu/lz3JNVQiSSiU6ejtJDX+7HKzhDJe7onR52pr3FAf91Yrj6Wr/bahFInDYu1iDN1kXxuv5dw5VraAvUzBehkKWX7dWgs4zy2uNW0LUADQNAyoBdivk4h3lVJON6xzawhSNyiWMg63SI09c5bY6ImVidkyY2ACtvTU0dM8OyycDKmhH5zzBvVxpzAUTGiT3Z2wBS/3ux6AeY7Yx9ffeBMQQEMJYh8vo8z37Nw97N25ByU+k6SYSyjz44bGKD8opn+CdXnq4uXhEWJ0P/D44+l1f4wQkFtkxS/GQ2Fsnmuhyj0J3mxI4NrxGVy3CV3qL+dKkGmSkmA7nYhYP64J46vFG+eIdS1j2CRFwZ5JdMrVZSZFUgljEkPozJtvDP/lJ36aTk+Xhl/9w08Rq6pXqs1pQrOyLi3+j5cIw2OR8bq42VeTxLh384Y0gVg5vnQ48PCe4RIJjq/TCvgdDz80TNKZbYrnvkb4w7MvvxFjV2PA+8u+AWClnS6SausW3Ow2a+B8C5nbVcpKmNxl7IXT3NepCxp8S5nrMVzy24cjhEa8cYrOaIZ58Ky32Zu3kWM2lLgFONoA2FmCDrtKWMZVjIYp1vACntmE0VlDsJQxncwQragrNFJNjUjv9oyRcauEx+AB0Uu2nA4DdvNSnl3BA+K+TxUOQT3XMvnKeMOS/YJLz+G4X9aw4XjH1c+NuzcZcnEqgrTwsnj3eO6Ue7N0IMlUGtW7qKV6GtbakDn3nOz8cjxNgkSNuhXEyrpWPL9eNcfJa9Q4y663xhYa9I308rlWEaPvHphhTvQQhYTqoTezxD4uRz7EIygTz/GCOr0llrCzs5Y5B1d5tpXcxxZrsQKubLW8guubCHSGZ17NGvVaek00/Cy5NoXXYSnjNTtDS2b3H+tnGsZyHftE7HIH41OCTLAX1lWPaWpmc05yGRybhG9wjVXWjjUMmiS8MJvKDh5yKuUAAfmG+SQY7e6wnQTNy7Dw5j4YQnNT0GyTA+tfM/EafT5vgcoYXaz5dIAzLpw1416zMoSYxC5nAuXyqjXCrMWCLuZepq28YpKU94esSt4JY6ihFO+Oxsjd2eaODzs2wmIVW1nvj7q6CxQWeLyH0u+ArFzHBW5HvzPKDo4yoG91jVEgW+C2WLhRJrWxsc26axln8wXgXcRFrTcXWes1rjZdZVyXxp/xG3znGopYoRMGNlR+Az1+VkxdWYY+W2NLWuxHuy+ZyeZO99XYoAbmEofBYmjKz37QrRWh0iBdUrhu6mg6F91MdXN73dqk5XJ33LQQS3H6XMXOzLkHQ9m3GJVy/6ezjtYeC824Q4GqGZSZZ61czuPCC0sKU+BibF1ZWgiBDKHuEsen4miLTUtgdw8lEHwmdrELsxgcHRynfqGAg3tL2Zr+d4FSTc9S+DIgc2vQMe4W+lIErqB0L274R3dtGDaQ7X4JoYiZkRjQk8Rm2rbw4nUyjXELPvn2h4YvvnAkrRbHedA3UYZ3UXzXERpMeOZ6bIzanFxDwZ/WldQYNWFtHFfST/3wB4Y//PQXEq/10x941/DM8y8PT1OSyfLbb3vwweHo4VeGn3z3/uE9j+5KLAynjFWoC7NAdjFrcR1rQCRxorkXK1GoYicdN2Mm48VgfRqvd5W5OAnDd437u0b8q8aL4SUPUQ2glQlCULm++/krPniu7mo3iryu11MJZy33vX8Lt0p9lphSwFHVuNRF45x6f5YIWgcQqbhS17bnUAH4akrAPuiwEayZcpEmiaRfy7Ew7rDWtt8rJti17v15D75XZYw8NsYJ83ERwCszbAay91QGkXtvMQB5OYL10MGDw0NPPkXbzg3MbyudpsI2QamFk5Tb0GSjluVeIHfe42MGp9nvJtW4b1vvdxMD5gx2zmylAENE3LYq2YSQ9NjCawAylbsVL+IVgIXw3k1MUbElixqWJY0KmIOlzJ/NDcLcAbBkJWUpdT8b2qEhYiKWnYJW4P6V4bB+rK72CzYegEHV4beRzmHPv/QdauTiRrtrtxSMDzK/XVu2d3T3r6GNq4YXRORwgbjFm9yz/ehlLSZYu3dsNsHc2xJ1FaDGWFtBznF6no/RwMDYRZWy9WQznoJFrn1NpoQ9eYvi6Yo4AWZCFFijk2TP/yB1dcfGiMeG1TO2+A5jZztVY8i8nszxegC17VUXGN+vzaksZoCVXY6v60FjQgMg8c48ezLou+IsnWAIhcytLn3HKLVnkbfnYY5MFMRORIkDxpnin/zRHxxeILnr1z/9ZYCAjKGm6UjHH3NXKd22ADBmHd5JQMrKOzMUwF89PHrg7cPvk/C4nyTIGRLFJmJoTQxHMIZu4+I/ARMo2RDSQtZcV3lAHm5Wxs5KFwuMsWXsNSBWUkVg57atwwlAw0WM1ZvKXNaMsfDuiynWyxU8NQxEwhdMBrN+stpHV/8GxnmWE7vGlpOsZw1avVh+X8+Oa9D97suC/i0UCVkkoGNejS0XKDt2xgQbmxrdFBfxjcQLm+xikpRy2uu7P5fzHNm7PGd0kkYrc6Ccdzx10cryy5a51+1mlWS77L/xsJM209ClHANNwqeHs2SD8c9nWtxDf+Ixk03spIhznC5+fF4Ywb3k+dynkhxpkoD8Owo7Pau3wvA0riO7OuuzoBc2oCfX2SmP+3XtuK8WIlcEzzcSStESaXWLWwbrrnKV/WTTgjHW83KMp4MY3QuIMW33ZqWJW8M2jI0pDEU7pOmqt9b2FYkPPl8pUGY93OBezANQXjj+qezBPU5Zmxmdc4PxaN0emQ/OvUGvhewq82ucsMD1nOw64zJBSTE9UiY87mI92cRjxkoJNsswb8EQLZlbk2I5p+zxht6euDxYkbEmX/JPmWRNZvf7GmS+wDp7k/+uce+y1OKWaUNhkCHXMUatjmEtWwWhoRIXMXZFZc0dv2TeHV8sVzGWBaTq/Tlk1X+p4+4HpX7cMNS9bTfvd8mP/t2+c2/Ge7FjxWiGNldpJl6m+RLqHKFyEzHcYkfa1ZtLXgCZgr8gcjO0wlR4g7xni8koIIReXG5aurrKtH6F77waeyFhZhxiz4TvLgsvlphOFlFjkZq7O5ak/7wHLjXHKIb1a6xgcyG00jjGHurqFuD5rZRJ8qJaZqGxW+LRdNHhPRu3gdNeqiluy5bhbPKLNLuLvzL7vZdys6T+X3ejqBi8h1wrrHAPPldgdjAvaJ5iUev6iIuC8RFU2OIwbBDfTSmfoCY9Oo3lDDgwto3nMhYqgEV2yY3bjR6BXs1jLD4NCs6VceqgXWGk4I7AUQ5xpdVk/m5cNE3G+krKJq0hKYZyR2FCcFkz6LeXrKKd3aXho+97Yvjyt17C9UcNUZM4AAWzPM9yXIvXsXZnsEIXWa+Qa1hQWiUgWzWNYB9DQD22eyMb/jZM6vHhP3jfgYD1f/M1CokDbCyHolB929oFw9/9qY8x18QOpZYiTLZlZtiEib/TrYgQq+DteQE5Hz9b670Y4YBjx7WHWrgmTFRKKAPj43kdW5VuGHnXk3MTgd3c9L50EZUR5PzLNMmoy2hcxk2U2EoE0i2UqusiMY+sB1uAKjhzP7K5VktIkpGxio290A27nuQjhaV/VxJSsa0qqWbgtAQelY1uW4FEgB2vdBRiDelFKG9HGIvORrof/DzdlBhr40JX87ufN49Ei8Oy05PHuN9sn3j49deHR54AhC4jMYX5tcuP60y34GIUfBhl5ldFYP1SY7IskbWSdXCBOqO6oywrtIREGZXCURSKhqMZ2wLB9P6W8WMMjX9y7WgopNQQAv8u85cSWVzPcynkBVhGm6n4LsMaWVrJpLeUWeG/1uHKGGvu1baLxp0x/q2sSjPY0gUnIVYtWz0MNQJeVkNmhhOERdkG6yF6U1G+SQemm4bTqLwYpzWwMNsoiXWX9RSGGhf6pW6crPAeuf55gP5a5lYlkp7wxsZxb4uMO+Z5V6DcZmDUWn1bWyPDMqNY16AQdXe6ngSntiGatR2w66jXL30Ew23Pps3DocOvoriZVz1FKHhdeTKbldypTKlYPcF6DK3OYlk2y5fjIQsvMHV/XUvTB8KYrOlsJyXvl7l13tOEgJhL1/yVqUuMF+59NvRuXN6H6BO/eund4e/9rU8Mv/p7fzx84/CxVk+Thbu8h2w5f1etPcp9GrM/Rhz4w1s2pCXuF7/9Am1TyewHxC3ATbkBOWJS0BXW0DkMgBmeJS5V7sdzpkQdoFEgetMQFd3BAEXd0TfSeGPzcO7EqXRBmvU9xs5SPu5n66MmhIPnmtFlyn6U23S9LZYZ5PgVxKfLlpsQIsiU6XIOvM6VDsaVo83DYYCouo3zcP4VeumsPsF4uqdlQddYi9jNxZioIzUtHNNU9mC/SS5cKU9i92C5x5RZ+pga0WPspfvWcmprEyfe4tKr7mtj+ud0lcQQY7HaOENrSPMM6hsBbMbNuF/1uTRTcjKanCmWN3rOMKd41lqYjC+bmBgmdRKmf1ZPqkA5YUkY/MoU9tamCbq1qWsE7XxHsDUOWPMg14AMs4SCsNwSgOOOL/+tZM7HAIIeY9jEbbxpxq7L6M+ol5P0ZuWQlg9iTOgtWParyqWEvTU9ZXhOeTcNQzAsR11z/Raue8M/kA/GfdtCdzE/nWfd2zZx0ZPhetBGUU6sgk13ZDSEDUMxpMtx8f6Nnc7YaTz3RKgG31qClZhnHKP3KsBV3W1CaGOtb7EmYH8Bm8aWuzdDPPV40hgPGnC836qgtERfga91mg1vSSzp4kWNCW3XHK2L2aCcZVveqvtRwpTdiA1t3vMKeKosuhRLLVg4f9gceOzMSAFdqegOH+cs64QBuLhiBM0HGef+srTaa46ZGLmnMHAcZHFls+AFCGYQ+0qQLWChXMLFvpXbR4uqgEG5geZYv+5erxCFui/PEXCGglfR1ivuiR4/6Xve12gGvecp0OC5EqvZXdKJS2OxGPTf6je2khkuAkMLKgC7YvFG3dx5fhUE9+XPUbZZsFIu+l5wIwLdQQ2rq8BQAbopUKwqohZ3w2Zjc7UON7gCAVoKAoWqz56+5Iy3zyMLcaXXrayQhiy8Pkf+FIwoWAQxXfrkumHTVa66bGpzCLhN9+M1SwLF9z+8c7g9dW7Ys41EhUswSrBDu7ZtH2ZRLn/+zIswpItJYlgzfP1VEgf42jhlTS4yr1UE23CErM8eXgDFwVqBddBIgDXaSL2+Dx54YPg3X/za8Lbd24cnH8YlT4H7Q1SDXoiiVjjeoR3eP/j4D8N84JLBHR6mAItQVkbAZMH8dEWK4O5lfzpAV/r5vuWaBBobcQ1Wxnola6k87HaS9dLBnkkPjUXURdNiKVXEzolMnIrK8XPdem5Zi+pK5Pi7FhVI6UoTdyD7KrFTvVSY7VFlypmH1PjEuNK1ZXmpGGed9fD7ZsSr3J37Ci3wvSQfIaAqJrj6aTcviexNM1IqTjlB7RaLZxx8XtmUzZu2JGSk1m5iLlGyqbXYs/AdJ88hyzMO85SYK4TckTcOD+t37B3uUpLmLMbbCgDGDKDx0MuHhvPEx53EVXub850nDMWAfZWoZXGMPQw7qHvc5gMmELAuzGhVWSbUhmdIOIHH8pzXTTbUC8J6HjeTnb2/kzE/AaO5cfPW4ZVjR9KvPl4Kxl9FJfCXGVgO8JDVXMZ6kwVd43mZy80bNwfUHjt7On3YZ1lHJn9Ycy/AWwWkwQa1dctWkwDbsOtWyQBMp9yL8em6j3kQgVli6BJz29zRtgM1MchGBWF8mf9l7IWVCQG6ETDovCejn/HZRactGY5p4kK3sM9eP/pmWmNuwOU4xXtr6U0u1TbNXryOvJ2gVe4NNOFF2B6rcHzk+z40/M6f/QUKePnw4x96P2tgBrcyrUhVmtynyRcyVCldxjo25MG2qiq6LYBW5Wi1VBWIuebM7HWNVS1a10qFf1hNIDHRjEN5kVQs1hCVFRcguQY3EItp+bajB18aPvTUE8P3v++9wz/6n/7X4SydJhLnx9w0ud2TPVO+CVFJPdE9WzYSM31+mDazXsVuvU9W4zt3bhe5DGeZwxMkP5pMJJMtYL0GwLttooYeN0uAOeYAFytAuOfi4uY+V7DvrrqvAC0mkhkTPMO8rMXbYsjGNcbUvXQd4+BqjBeIFnT2asIzZKwtpyW7ep15N+dhLaWyBHPGfdqMQPll9YGL7DXH4Bb3e4a9axtSPWVHKPu1ARb8zKkTaaVrYwT3V0pEYTSaGObLSgBJIkUmOQ/+rIon0SWy1sZy2q2uwueYp8awNe+g68y5NexBGeX5dRlLVuiB0ti14ch5Su25DmyMYIyisnsxBoxhSIJwk72qfngqJ/B9n8v2xn5uaMI4a2IBJMIrVptg37gmDMtLzkPIH5hkjQnGdxY9K5MrINtFRyxrG09pWCZ8wbhUmiPwlY3MyTXWsTGhKzGQDG9KLVxCw3xG51X5utqyYTzfbcKLbH0tLeM9JU6Y/Z3QPeTvGpKJlCeO0WX0iPpBeT9FCJjx7cpsgaylsZQbxrC6xt0X1oi+zDmNOFVWYN4lBOiGzT8seyam6iFwPkMy4TUOetJ1GpOog/mexs4NnqXF0Ld46uAGSbzusUptdK4VxtnKAJx7PJ7U1i2sQi2sr6sMmgFIc8Ksazyx8zGho4znPMMolJ6vj1UAqjqalGu93Gz1+TwIjYNwDjy+FWta183Pnnw/B0p1v94HKueY0Y7w6h5Ggc39wDcZeyHqulu5g7NxBqKYp9H4zjpnXD5d8Y+6loux82dl7865W7nfAlGJZewxeBFaTh6vArf3BN/3yaqwg9FYvso6Tv0wGUr+pZtLNnTPUu/MV53fzy15MudK19LhecJQ6u5FQFWN0IBo70/LUaJcC7uX1vH7BUYjNMP0ah01wZzSDYI5fvd6rWB3e+W8WsUdAMfS4xwCjiQ9dabvHhZc1lT2WrCr7dXZiOZea8DZc7i5tmJdPAQAXbuq1SR1w58nZualU3QSQuC9d//W4XPfenG4tWQS1wpFrtnAM7ov2bQVf1lZ3O2asoAtC13l/cQ+ip+zcT73jW8Of+fnfmx48fDR4XPPHYzANbniBOVQHt+5ZvjbP/OxWK91j46XrJxsUlzfCIhiaXxWlWfm0BqSXShHWPK+QlxQ57MKKpynS7K7jJnnsZyOwN7zVk9123FWAlIl0vk946SMmxOI+lMhK3izxEaFg1RLVkGs9R4FdRqZC/qc+bkKzGsZu1prViPLa+gKVOmrsPzpvwIKBlHJIFylQ06NQ2MjcR3DUhvr5Xl9z3P7e8A6+9T6cyotW766Zgvg3krnoBZX10qCNDN0CYpbhWr8bHXN+af/5+8A4FgvuvWmiOGjRqXZxcYnWTdxFQrhHZRx+spnPoMAJXyAGOFNjMGffPpzrGXjqenItXvLsH3DFsaAklqMw8uHDpGUoruMXvRonyOwygJY3UtjsBOCMePJdcnJrk5r9AqsDVfhb2O0ZDlucw4ThOIG1NAAIC8nGc35sz3qGUqgaNyZ9W9Bft27ewAC07BNPp/rYIFADDDz+qnTKXM0xXhsI9lGBmw/scJHD72WqiDKa8se+bKEkYyJXpetO7b00nQLYX8vwGI29/Rtxlj2RoZLZkMXpkmdus9cQxdhcS359K6n3jO8evBVPDc0jgDgXMAbsQY37nl6tMuaydYYQoIKRQFOD7/0cx8f/pff+i3kyTA8sHXT8Mi+velgdQKgLWvjPb/8yitRus6HMsw4Y/eEMkSZZB9210IZ9RVfXevSNeT6ePRR4sBffH6uIoN7OlnBCZMBdJPgISgw3pPiN8MM33vfu94xfObzfz788ic+ztq6QDLVZym4b1hJN/5hPm1DrItVtbQAIGEsZJJZbJHIzplgHiaQBUtuw4rz8w7r8RTPKIusoacMX83aMsUzco+5vQm4nWDtGWst66gRvJL6oDeIJdW4CNsneFZGCCCQX0gbgFoDFK6tiwEdEC1YKesAXO7Z5YCuRQHzeBCQGTt27Mq8X+J3QajnXGjsugYtAEKGbDl7QqCnJ81ELg0M99wYoR/nmfe2501ukYVv2dTVUjc5Dj3m22dzrCOve9tdmb01gF1j2PWsKM8mWOvKEuPjBZKev3T5jB3iHC89Tuzb5XglUkuZ8UqlAI2LsqQAACAASURBVMZJuXH+3MU8g545vTxj/FxP8qkx6L4viWLXKY2zxT0MaZbC/ScZF0mCeIh6U40UZ+K8k2NLicvV6IV55V4lW3xOjaMpy6cx7ktTJo61o/tccM7edI2l9Br7xvtfxD1ruJcOtfmJXgMNdD18GrwCN0Mt3FvJm+A6azWm0VVTyk6eXwNZ/TCFQefeM2lZ9lMXf5y2qSqg8dH0svGgUwllwENieJk1ZbPvm/GTWqB6zviegD5YxThTxzHl/KjSYdc1jX6OjReB52seX1oMm+TUCSUN64QbdhwR7MDnzn3aUTNXDbc0WX2VWFhres8CjPlvngkdBaHzKKK5Zu8Bop3lvB+c5rCuEMKg1t9hTBv4ugdwdnA5el07htz/ugegCEhGGNvvOri/cT9jGigcN/G9dUKX9/hNBdpcHGIHeNUfvkBPAcuUfOrMXAFQL3v/ffpexa/G/S5wkn5X6TDRo4A8lgn3V+C0EngqIcdzl9u1gFvOLyDs7u2wLJynYuQy3vGeNOXnRiuQVPfmzwK9BW7vn6PGXPXOTirWzoQm07EDp1xTLipxuW2MC/zOsa39/Xruuk7VUPP4lEbR71drRdel77sxcZ0HJBdAhQl9dCt9pWdnhv2wDmMowqUIlEMUyHuOFpxv37sDwXxlePkEfZ+JL5Nds93dHV0P/FdCrJ47MYsW5E3pHlztsAk/8QMfGD75R38yPLR7D+7DlcPnvnMEVgMlBqtmp6QbWNL/7d/+a2m5p6uuxT1KTjbBrgV9hRgn56WyuxMD2jPWbxmDzBeKUaz4x1ibLBeP9f4U7M6B7ivZ1kpu87iAW90rjItAyHHyelEWKTPTyh+VW9+xrYD92j8q7bjVjP0yOcdamJ09ihstYSM9Sa0bMuXiN8vd+y+johKVcj0FfzfCVgIAnct0euKeLQFURknFHlWd0nESOq4Se2olXMfS5/cVI6gzYAmC7+sl7zOvk3SGWkis71KS1L75jW8Mv/bZZ4czJNyYiCET4PqyULpxS8qDGI6pYwd7ZZtQA/C5z0uWGgL8WlHDvuVjFhY3jjUBIoIBGCfjyY3QApQskaVU0LMG497sIR0mNKVcC2Oxkhhf2QrdyrOw6O4d4wDj5UC47925mxblsM6c9QYg8hTJRWOMk2EY9gFfKDtttyGAucmPKo5rAF476EyjvG6QKWHy1ibXpWuAB7zDHhnjPr0Huzwl1htgEkMBo8OxFGykjJix7TIYMLOCXGN/bXkqsPA9YwRNUjLuy7WhgWA5I4GijKfNIK7YUIH1YH3cZSRmySIKXC6hcLbQ7eeH3/XU8Guf+nPkkrGNt4f/7h/8g+Gzf/HZYQbka7ypdYMFnyrACRhDY2PL/VdK3LXmqzxVsmWuG/eJRkklhdaadz4qucnPi5lPxRTBP2vDGpvO8QKSjUCWcbMfwACVzf3dL7zA3tEwbxVMjKkkCR0dAJtqqBXfuYUsXCA76vuyeICXycW4lpElEPHDOZgfk3RMiLV72u0kerAnGccVANJbjMVCwyhYnwIU4wTpjRXGdhWuUO9T48ZnM6a4altes5sda9H1pVzTa7SMOVzJ9ZVFeg0MJZDFEvRdgZFNgo6eNIGCca9cz7wA4y0siJ92uT00Q3BxG7lpwfubzLultFpcOMYGssJ4ZV+Or8y5BkARJv702PIIpiIIssCkmngvErZC8i0y12MlMDSW19PS1Dn1u7LzjrmsqHLDV3mUbrPG4/WzeUmSa1oFlpQmTC4Bx8r+s5bca8n6lt1zDtFjhsUchcVfDMudtVWEhzHFzqHNAUB5xjILOJXZCR3SG8dYXiUcKsRNwmPYy7auZS2VlzNEBoDXMXeeXZ/lSdSNnobX3qQJxYThOD8t9EkddzfxoXcYU0mAtOjlGUy4ugZYN9lHHGKisxn18p0yoI6xRpXPbPWFKWv/MkZLwT0CUeVPSuDpmu+lsBznVp0AUMh68R4NHROM6y2wKkAD8q3BSc2vcxE9ZBhg97qVLhWXVNWHwh6pABMPLt+BmzVuueWHDMSEHnh8zh1/P1MZMldA0QPDY6EUUOygogCDP8uCuQdYpi7C/Kv1Cm9g8v7j72c17wdEbwmU+3UL+BToueea/CHIszRBKdMotdT8Mlt1nqEsxrMSaUavWcd6dFkBo+DtrdhUr1PgbxQcF5gOeAiwbq7ZKgfl+xUjV0BwrnZo4lBlOOZrnRVAC53fr1lAcBS415h7TAG+0ffSL6PHCNUxAZ6ynU6l89bjUHXrFYhNLdM+r/fO/3w4Ro1VXbfWTN1n/T33fYN1Rl7JKk7pGzYWyv+h9SuGDWsobg3j4mY8zWY9epY+zzu2DrcRZK/YRBmGQWvRrF2VqT8FZ6OA3NZ83pub/o693xfcGj78zrclDtS+zh95z7uG5198YXjuJMwb/x149GGYvzeHR9YuHX7xpz6SIth+Pwk8bjINFS1LGQw2m/NqNxTnVuZLRWDP+CSWxP3WBLIb3GdX4CpQUnqJeVaoKIyKyY7w5lUdl0rwWYTclqRVBF7lME7snkAiMZw927iO97qjWfT+nWB44mTTwUjjh7GuZ/IcCq2UWOrZ95YvqSQkj5NxVdC17N9WYseXAEnF6LGecxr2yDnwGVuh7hbf6O+rcUVVX/h0zelrWheX4LDY6xq3BjhgLAL8V7OCbw2HX3hp+P0vvwCrhssH1mH9Oop7wybc4LqJS+Ooq16LFotH6bc9joDXsLD1q/Nnj3QBnABVJW0IyiRuNuv4GZyvUWNiy02UzDZKFQmcZKz8t4r7N15UHWOGq0rfrOz1sKeySyo2n8MY21niiFWkO2FgT1L+axVFnC+QDW2c9gbY9uNkBSde1pJNusUBP9MyRqyV3XznGK0dLRWje/3cRTrs2DUK8HOULmCbYUVnWe+2SDUJ0KYG7mNZjVYCi44lxIPKQFkVQKW9EMWbxgiAEV3hYYE0dAAc23dsbwox8+f3ZXLUCSQj8dw3GDd37GWYImuU6sK0BuYCjLEdgND/6Cd+YvhvfuVXAEsq7tlhB7HcmydhlIlgO0sS0tve9nBY/oRmEH/nOg6YAiNVowOTR6t0k+voKscrk1xHfs91mXJijE8BoAr7qEz50hWzAHt1wvRVDBqST6Rod+OKPnEJt/OS28MvfvxHh0/+yReHb7wEc5c2oJbnRs5Z+k/3qtjNpLMe7hX1yN/LAbJPkASyhPk6cvbMcEXjFlBw3YoHsFUaN7LErnkT2qbZb7reMRtI9qDqg3UU9YAA1tZoFDD2a4nhNSQqSa23YPMZZ0MY9ETo7r7Ns5hQ5hoZY15vUkpqbTcqTWoxXtJxlH27gNEjgFHOC/jWwHi7WI3VdP/FSMXlLGNuFQXZQEM3LuB2T8gM3wsLyjlMWKv2v+7nlgneyqbNAVJjWk0m0vWre7lXQVBenjlzLu9pbJoElPI+gvvIHwA53ysZ5H6vcDNd5sa3X8HlbYy4MifAleum1WvPW5BJlmFOUpJgWmNancsAnmbdm4+RhCtJHPacdSx131tyaZy1YQKa8gBOOeMsw6xpL2wtgiShazK1Vh9g/o2jFlSbcGhMdGSeoQpUsEiMMXPveGsMu/dmjUvHYEyjAMEmes7SVcoamU3XncyqIF4Pg6E/CW8z7zjRZK3bkzJ744Z1MdD0+BFOnPfGvZ7r1bhNxsg4dGWPSZyNjLHd+HzjmQBHcV+AsrhJOdjmxHEMMdFBdb1fuqrtV9ugt/CAEFQdnLdjCHfDMjMK3rlgTnHHP0bv+P4aBQ8BJjJtYTeTUD8PQHlnFB7czzzeD0J0Z8y/N8903Q867gdLoyC0AHJ9ZxSc1PW/J0gVlPXJKmYw19I128HwHF3emTetygKnETidvQxg0oDpIHw03nJ0HIqZ9D6Lqi6XfbmnR59pDmh2tk8BHrK6/13KfI7p7MlZFYeaieceR+eyEdNtpgr4tXiOBjRHGcu5ueg2g2NT7vc8l7GiZuRpM/ZNO3cxg9pVR91lXu8XuL1/jO+fy/q7jJBihAug1+cZawGJrPHta8OH9uzEvQnrh/5YNblh+OrhQ8NaElEe3rN9+NOvf3uYHUPpw4YuB8hYgsq4Gxm4YoVrM5VrbzXK8iaM0gMbVg4f/dB7h3/22384PI47dv+eXcOfPP0MnVBgLti4CvsxNuo//k9/Jr2wA6BYLyrKsBYoDdeMm9buJSpNrfHGbKoIZOQUuM3IkxkQUJawVaivQ0GbpGHcTTY2oDtCWiaY73lOwYJlgIxt8zPjtmQkwgbxn3HEZo56XUGshYkV1ltRkJZ/qtJKKm3P5bmTdMA829O9AKMMhxmrdjISGBhjGotapQyTU4LI76f/vO8rqLoLusCs424GuJ8LQhPDKsvAM1ZJKO9d161G2U3AlW6wjKWxeZ3VG917lY2vcFuBQrRWqO7uNw4dHv6v3/sULMA48VrrhvWyiBOrhlfeeD0K3HgkSykpaC2+Lmu5AqVwCtBgK0VdVwLF1righatYg9BQlG27dgynqPc46ZhyLUH7gmTRL0mIwVG6aiXJBgW5SCXOc48DTGeMrzWuk/8ce59bJeS4XQCEPbRv73AM42YRLIylfTQibgPodhKLeY2M6Wsob7uXWKNTJsQEpJuWakLRyjga97YQo2AdIMK4woUWfQewLFsBq+uxKBDn0thWXe26XY0fW4GrvmpvOh4qoE2wysdxm5rst4r7cC0IcM+QtCXwnMX9fAnmdgzwJkNvcpQliJZZzsYYUMZLRewxTNxwYNdW5mHt8NtfeBrQaVMFFDnj8Us/+/HhpVdeTJziKbKV1wOcE24Rt+3xtL88Qfct3a4aX45l+tGzTjUmdYm6Fl2Tfu8U7KnrI8ez9x0nwcpod7Kw+LYT5D9Kq8bluDilh5Ajtn3lvjZumBgml5EpPLli+ONnXiWu2PhL46Zt/9pLAKoH4mK3cghABXB6i1I5G1mH25DPa5iDNzH8gEeJuz3PHLZi5IRCwSzmPvSaMDeuPZZjXKwCy8Xs79OMq+XKlulmtaMXMkx3ruvyBnN0yaz5HopjIqOsvRUNTBxbv34ldV8vBDyrScZTTo04UvcnAmSMuUk7xu7ClRU3kVBDT6YwXgk9BTJ9jJNx7rKUzn9q3QY4tnrYGlGOt13XlGGRNQCQOV0EW+z6C8PKOkoSoO1HuZ/NdNFKjLdhCLyXzHXBuXIAuZUug9yBBpLNBxK7iTy0ioMAyrCRtZ1d9Xpe31wC5YcspB6SeDUYVw1BQW26IyIEzglwAYmypyYrOreyy4YwrDAJF9o7sokxWYj8VfeMsV+M9bRDlN8Ng+o8IkPSAIJ7i2dVEMb78iiJlezGuN7YFqTYaqwaauMevmsd2s6GqvdXIjcM0VlKiI7JhZE96l3Hm59hJU0SQha0hGGBNkDYtWFOAjLscgxhY4tNJrRFOWPYEyVNPlVnxbXOfUeOClLRkcaot8Y02jQyzfpnGugu13vCJJALVSu6QhMLM0i0lh6w6oKyMfHViRvlPMa/ck94Uu4FoaPALg885zIPRBHK5JAogdGD/wq/K5Sb8mhM3Sj7NgdaAnB6HGiwb0NEoZtHXL1v9d3vdQvF5qb9ZKr2N/Dla/RnAaW6t1F2rkBXvVffK2U4+tNVJ0OZUiGyh/m7Bbg7aAVsC3Tm3DKbne0Zvdac6zk0fWNKpflbD1ld1fMF4Ov5i+ETtAhAaqwKoOcZAmB7NYL2wPl6A2ea802o1r3meTPnjcEeff4ax3q/rj9qQMzN79x6mj/P6P3NzWEYVUtj9QoLGgxcO2EQsq8ydNRTfPemiWEnXZNO0ZLsPKVo2PkBHAdPnhsu3pZlIwsWq/+mIQVYtVq9lhoqN67XjiBmLFQwxgpuQNj/8t/6+eF/+JVfTfD53/zIe4dvHTw2fOmlw7kfg/tvEafzsScfGT7x4z8YJsbg7QawWryWzIECPeW7zEo2uSBsXxqthg31UQyUr2oEPrtC2ntqST2tTqYgRQGsgNQFmvJaoG7Bp8Jhxng0zldJc9UyVYUc1gDQ570JFLZuIWmL3/OP6xmT6EuFEMWmpa17JS0S7ZjTChGvIqFLK7wlj7VC083abQJcMKlQLEOuGH0TXLxf7y3tJi08HWFMvJjCUyt5JFShxfpyPwhKk9qu8Wy+IthYlga73yIeqmLNWsiBLA33AJBagOC36PdVmMTjR48M2/Y/PLzwzedYD2co/wMY4hx+d9OmDelMkxAC3jThqjFFCFYzYHnGCxSWVilM2OUJBRGQjOLT/ZyC0hqmKq1UoqB2oLUIUQqp5OAY6Sa1N7hua66r8DfpSFe3Ja6uck3HYjlgKMAKhWz8nQ02xnHdy1qrDGR5rsKMeV4DAExONPpZ96wKeQKwZnKVLKRJS5O9s9FF6opaR3Cit/N1rFyfZtimw5nhA3xu28ckNPCZTQkmYdwiY1BQKwFTl3HLL3F9A1x9TtdvSpmpbO0ildiwVgNwIeM/Yz/q5dQ+NKYVebtu0/bhueeeG375F/86z3Rx+K0/++xAYx/YHxQS4/Sehx8dtm5aO7xy+I1hC2D7KMA3rtswbTYvaPWbrc5hB6fKuhUcZO5liAwJgJU2Ps/yQul7rSvRqg+y76xtDa0Ym8hiyw0Z15k4yBmYU0Cq5aAsJSO4GUfxb9m8cfjG1746/OxP/HAA0h985mvDzcWUTeNlNrSsoQDdjWTspYlrVgQYE5gxBg+TsLTUIuCs1zeJf7YMVdoc88yyoVZASDIdY2aRP2NBF5I9KQNv3LDJcwJH10BK0pkRD4iaxYjWNXxJw4frC2KyR1Bvzr+d1pZiqCylgYfjYRa4DQmWyaxiHDt/HrjEsCP2pDVFdddb7N79KdPsewm3Su1R971VJFpxeQ15q3MoJ1Ro6gnjQ/UuKPNTtLzHr5c80GsgAPLaJtRaSzKl+dhzRcy4OdNmWjbQuEoZQXWNSZBeK7rDhjMtaVcZlKYNysCEONF+uK9192/mGfkhqHJ/xVAhTtT6pknMYhyvqJvZnLMJ05PbTINR5Dcx/Xp9AEnApVQ5US1O2V2P68lEXueevFf3mIA+1Xu6Dvd6y9nDlwy98YvxvDe5KcMpITbejX3BmKylZ0tNc0Em4zxujVpDDRgLjS5vYJZ5scxX9i/zkyo6Gslct4WycY6E/sFuclljhV2n5r4s5qKy3xoMkdcmwQVUtoSpIqmiE2VZTbjUIJFM8N6ZZ5nkeGSU4JGXDevU7z5jEk05rwaF8yOYlYSscEaxy2KqExiacsMwiAULv7Bg9ztandC3eiWO1DGU6ersV3/ru7LVG+homdv+Pw9oRs9cedjz8aH1QC4cs7+izMPCNQsxFj8DMoVVO8eo9fudY9qSsOs99vN2ltA3EjFRP7kxY6Ia8MhIjgxoA79z4NAlJmDLMfOscNzPbVVlIeSYuKsFam2sCry3eOFWK7SNm7XuBIat9E7aYvG9Atjpiysz24FyyhhZkkMLoh/ruRoobxlv9wPq3IPXyu20GqcFPAIQNc3ySLmbnDslOnjPReX55oB6nr0DRn/rbvhRMFpgs2b5ftBbALa5PPr91iIaXRpt2eSYABxBfNzxbfM2w6eV2nLMx9mQH377jmEc19fMopXDy0ePUjya4r0wJ195+UjK4JgsJEOo0FVAaTUnTtcxMcHA8bXWmiyRrlkEwI+9/wnW2szwqW+/NLxj6+TwxMN7h9/81NeGqyZjqbiJZxufnR7+yd/7BTJdJ8I8aOm5Hmy15mYNA2pANudbDqulMjA71JcdbMyMVrlWpqFjVPHFClXd8YJiQXSyhANoiTu1wHYUaRPmCg9fEXpd+KcsjyxF3EtNGFT/eEGcLK3fT2kU1yDHpt4mQi+VIQBFuonM1NVaVtBV9xGvU6xlGAerNbAuLUnk75bn0WIv16jsQP5GAUaYMlYt1rr1a/dZKg60wjo8vwzuCpjXYvkT6C4AVIFxP1rfXt/vKBsqxGY9bnGf6Q5jfeKNI8N64mdff/PE8Omv/CWuUFt29lZxxnBhbNh9RYtdt7yg3HImrruUThOoy/wjvMdxO6cOnolkyA+TAlyPN63rKX3F77JMKWbOc8oY67a2W4nrT6ZEUG8yyArqa6pIzGj1PM6H11kFwEr7P6mwrCHbDbf9qdJ2zd9iXW4mS9j6nMYgm9VvFxfdpoKYVDtg7DSEjLm7w3y2eOIlZDifHLbBlKt8dH2aTOHzB+y5HtgfG1DSJ0+fzHmyNhnrFis9m/ObxGBMn4puJayyyvEc7nxfkzD3AjnXwfgiro1evk3ThgUwqhePHh6eevyxjN0ffP4rdCWCcdMIkaVizP7uJ35++LNP/wWJM3uH05zDdbeJ57RMkHFwFzH0EuojsOd+V8ncC8K5v2lYc/eKBpp721jFMyRqBRDBPhtS4DjrpTBkQgAakGIlDPyZ/m3M+Hndwqwp53gclnYTtT/vzBKnCLv3iY99gLCH88NvfPYvk1xk+05jMJMUqlwzLs/1AOM3qUuWdb1j/QSsKroBhfsi3Y40kHV7qpokRIw91yU6AVhZmvI2LUb0Jsy1hqVATCMnmJH/LlsjkqW2HGG4kv05xf7JvvcY14lFzlnEMQyIsd1H4tfrZy8hdxpYdm3aa1xgqXJwfyvdjadUJsXQMSufe1P/xgvFfwHB3WW7PIXwLbuGPBXcuaZlAU1I7Uk1Vei8DMWEQKgDle1dtyWsRrDCs6QdZZdXCWdjgJTTJvjorTGbu5VIkp0zD8HIwlbhwAoB7rXmRWnsqjU9Y+gzGNc4j2vfC2kkSGDoCo9O5tq31Ycc6/2nRF14okbCGLfpCGTONILV+nwtiWycx/CTyHMAv1nsqkq/0+JLiRlnTA17SF3iYAmxiEw3n3GONA6x9iify76mnKI6Xv3NvRt7rItcPe57jp3rTdop3gqrETCX46yboAt1SLobeXB7rhvOjzKeOdXoyH0GBBrLrUdK54UBJvOVkUolt5KLTR+X3q7ycN6L68AqF66PwkjiqiJ4nPOUlGPOqhykxo36wpdlxVICrTomBaVHANoL3JIRjcULER9wxY10wDbHivGsEVRaTEySF8zNdCDYztXaOhbYG8Uc9fso47oQF09jBlNeniLNrTZgBDAT09g2f6+pUHP0OoFS2loCLh7uqZTaKGsat3qfUK9f4KZYvFGGT/bCV3ULaiC5CWV/14LQutP60cJtcTkCRmn2Dk61/FjErbyCytLvtuFIwetcwQU63zWo2KBySQeQaRXx/MHegrDMVVOULuwU7zXug1cC6GMEuPTnE49kRX3Phe71tWjiTuhxpX434yO40EIeSaDyuRwjhWestW45lfXUHmSeKc1fI+vF59e6q2crRnmOfRYAK0FHXqMxmxmlPLybsRWttnzGk2Smm8X42sUbw2mYqL1bdL/fGg6dxQ3K5qw14PUUdDV/iTdizH2uBPm7Jjj/Ggo8/+SH3zf87p89DeuwYvjwo9uHZ148PLyOK06AsIqEi2kYnvfsWTf8/V/6a+koo5VvzFEBIuepssNTgQCmZS5ORsXC2ApCFZyOty4NXaQVSykwU4D7d2IvLRLNc7fuPs31P2p4pKMHa8tjdam3eEraNQJgL8A8CUIqNmuGIswB4R3AOS4V52lSgG5L10Rl3lcMajMMG+Ppy3ssV/3iuIoEha20khmsjrU1BM0+d9aq3Fhlz/rTrGff916NQat4Mu/PLF7vJ6WXuru+SlZ5bseu4mH9vAC8jAUqgw42V4bzx0lqIeb2OC7Jz3zmmWEChjzGrONliR5BACxmCrbZAYZ72kQXKjePSvkktTXN5E3TCt67Ttzg3r172t7mP12Prf2uCTEteN9C1Jav2b2HzjkwqcojE6EskbMKUK36cP8dpduNZXYEqTY1OGd5LaownMSNr2J3LKzR6P4OS8s37eokC7wGxu8ya9A4ZMvDXLlMAhHJVDLtspPjNEAwptCM4lYSpoNb581C2Cm/whMotzWSAB527km2tJmyZHunnBaxicaQ6ia+jhtUcHcR971yy3uXfQkTx7o4gtv8wIEDw8njJ2NsGZJwjqS9aZJ1/vTlV2nw8O7hEqVtnnriyeFPqDTxTToKzfR2ict41qce3Tc89diB4dVXX0+LREH2vn17MhYX6c4kY3KJcANfAsm1FtO2/iQAYy0l2F548cXsF2tHupZsF5r6rMgA77k66ZQsFji5pmVH3aO68EveuB83blw3nDt5jGSlZZQlOkOS0vbhp37ow8P/+Gu/PRy+ZPvJiDvmRReuSUmt249ybgyMdwfw9DhrZTMl4k5y/VMzgBZjLTm3xceN37xlUhLX1s2r5JYplwtYSYWC64An4wkt4L8A2WJcret0KcprrXHbGHYrMfiMObe5xhLucwJdedpyVgDYHaupEwqQPnSFmDv0wg2yke1MZdk5jR+9MPG6sFeyLgVpsLdhx6InmqetksDKq1JyPQ0SvB8YY9eBnho1djWwcLzL/a6+loFTPyonPKcGkh3RlCkbMBwvkrwps6pcizdJBo1/VVYrHhOJB8GyBrPhRuIENoZ7sOSr7H6qxoRUMelsnlgyWdpOhO5B92q5kasmrefz81QQ4Rot4bPFqqsg3CeGPRm+oCFiOE+cm1G2DWAKLGWXW7q6ABuAprcr+t6mEiT7MK7WpjUe2S6J7qGsS0bQcQz76N7k+X2u0pkhe9SD3EtY04BQjGkz9K1BzZhXFQm9A2FOu6NUPbuQ9xwrYWy1xW5kUsMqFVYYcci1k8RojDjnsUTT6H00glFQ2xrpxHjSqxNXPsC/g2dZ12XoVI91vK3NnS5KajSxnmO2kDqh+x57N6XuWkJFTiyg7AuhGIb6vJIIAoycHPciD1iKrUBJUL1oj1dAWwckeeP+lyCy4JhFpTsC9/tpmeYAxm0wH5dZ1y1lnBZrum64JyfCQfa+XFBOmi8z7+dYTkG3zxDmti2k+0GPw4zMUAAAIABJREFUwb5zwIdxiZtdBoPxWZxC4q0XdJ6fc1lwOUybLRojodqiCQsa93wHhi7a7uqeYxG1ctweHSyNxqdWsXqtqyRkpLh7K+vQOKX2vTynYK4vEDe1MSPZ2K5JLdsO2FMrVc92X6QCS5mwzGOPFa3EqxII9fco81nXihGTZ21jOQr8A/C75VkLvMZ1dCmMfq+Mgibt5wFoM3IUmAhJlt8Ht28Y9hHf+PmDb6Su4yQldRYSA3j41NlhoeVRunukDKzEKZkJqJBFQbpOtEYVHrIRP0Qc6EvPPT8cp87hR554lPi6q8OnX6AWIhHejHy6dGxecXf4h5/4SR4VAMmmOn/lXJJJjCtzPFQsVUJGhWYwutd3f5mokwxLwQKKX7BqyRkVQiVPON4lfHxP0JSe6YIZBIMvhaVK903a/FXmr+97vgKcNW/G5/kKI8EeMKbTDHvH0j1cyRven4kmBTwT18TnHmupk4prVj4UgFZImdE8ZxSpyLheWcN55t6e1uulPA5r0ns+DjMnWPHZS/bUPRnYrxLwPALWyrhPXUj2XMVdVZu5sL6yYMQcrqRW5TVKWn3tc18edu/bjbuarO7jl4fTR08A/o4CptakXNsD+x8YDh58lcxuivfDvskEpp4v97hz5w4Sgo7HONhgwXaU/v59+wIqNU5eeunFAE17Qcsa7dq5O/GLlxn/SUDEVmqDniX8IeVbegUEx30JzNsu2lZaFcGSUi+99FJiai1Kb8zgseMnAFsXk6Sgm/0K2bvGgCk/XMru6TUwkCae6MKVbZDF1hX5ID3Z//Jb3wwLYmFz6xHGrUd2tbLxjq59AIdzdZJkpgdJAnr9tcMdDAN4AY/nAdY+l+toDRnjZu8fI6zBcl6GCmzfum04dQJwxhxeJQRgg/VnUTRjsHlmsRsiYJL4jl17htcPAygx0n/16S8Nj+95kJaEs8P3feBDw9dfPjh89tvP0+wBJSzYAHS+710Hhnfu3TW8fui1YR2GgPdrso4s5F0rAxhvByMmq2ddVWX8aYyUtGwElFv+yHATQbXsin2xzfjftm1HAxwA2HivWIOVsJSmJDLXUbS2Mz0bUGQ7XF2Ft1iDq0hOWkvm/2nc6Q/Clr778QPD//6Hf0G7XlusNq+frLZlrZrSZ08RbLiVNbAN43gtMuqV148Ml5dqjCGHi6niO5N4UeIBsUh5QjdM1AOkANA0pkwYE9rMWCWDOHXrZy4XpFrnVUKCa64FLF8hke4mmVGWHrNVo2WKntqzDfB9djh8VZkkqdSqO2gwCUqNgfZZFcsFSAQL3o9lhdLAwnhMGUDeK/1eiSYlq923Aat6SyCBDBmInuH5TH5zHQkU0w7TBC7Dcrx/XjLcnrdCdzxnkRNVZ7tKz9l0wHhODdHIKebOsVI7aNQrQ5SRJg014Mp+Yj1eIqQhHeQS2kX9VAvGY9RHPnFtzxUg1AG3xonjtJw9U4a2ssc1k97qPKfdgi4hD0xIU5VHl7iOhZFghntIL85uIXqv4TpUt5qUZn0DDWFxg2tN75CATiNGEJemMxxfiValN0MG+M8wP/55DlnO5QHfhl8kgzxzljhXWO56GW4ge52uVqwBn8s9pbdMYOoYtLCpSpRurK7jW/qz1kGdU1d/wvf6K7glzKdYwzVGMph5GImRlfHFqyKIDxnWnp9bvbd3/GhcQLFUtTBGWcJRlqsUQC3YAL0OQAOORpHGW/0uAPJBBXkGHTMpjcFrTKUIPou+D8Y9DBufC8iKTm5upFaXz6mvOBUv61BlQ3R3dBs7V5GLSYupfafY1sj4Dk7rmrEWuvuqubqhtd3MnMnT3klfaK9VDHI9cHfzW2+uA+5m1fRFG2Da3MT3gGExlyBOt5sANJNm1xMWGH+368wHPleby7jfvaseHRFLiHO3kIXGFOfpLWSte6ELjzCeBaDDOs/PnudorGF7v1jkMOadIdXiq8/vWSOR0fOAv9ZU5qWfb27zZme3cStgOzeKAbSZsNQmfOfGtcSVzQ7fAUTIQO5CKF8iNvQkbsvRGOJamwmedn1wDje97RBTp1Lhb9wTTzjDplyBL+QTP/iB4U+f/vrw6lUUFfNqNvIMnVD+i5/68LCDHn8bqB3pMr+EElBYVhmlUfdw4pVQprWvElPpWmF+3LAl4LQSq2xSEw7Nfe1xVdfQ71XMaBmKxQgU8BRQVsH3GGG6XDmfr5RFUhFxTvdJve+1U2yeZIiK5UqPZ+5v1NiUmUzCTs90LUXhz4wrSlB3vwCqZIKGks/setE1n8xYQKXnlbHzfspQaElc1wLKdUX7Hc9bRcgLqFbjCP8Oc8sxKqcVgBPXywbiXk8SmvHmK68Nu3fvDGj9Ks0GLMpiSIbL+/TJU7i1N0agy0SaoLMO0KeL7zCtJDfakpB1JVA05q7Ylu3btiWz1HsW4FnS5sKFi8PDD75teOWVlzOHPodgw8YDgjo7w5yA+fR9x8oxUNk47hrr1wFWFqueRfaZIJCMdNlyYw5RLjOcy5jIxO/ygLY5nARopP5f1hOMLgzTNjrsnKdOp25IGyXI4lgxQpBt0Xw7peircE04j2Ei8FRNotyVLTJxxWo55lOwxMoyM6wFKiZOWVtVRb1+zWSOD4vEvrGGod3cZHJkQk1g0XN15NSZ4def+fqweHLz8J4dmzDeufeNW4bPvfBCWlFOqyv0QmC8/MG/+NXh9z75W5E/l+mt7din4xIys8rrRO44NmY1R54spJQVjDnAwDWwjlAcgejrGASbmavX3jza4sc5VqWsCzHtjgWqJv/popehkWHjZyX7WTtyKYkqq8ZhcaiUMblq3XCKuOL3v3Nfwh0+861DFIfXrW4ZJV2mNtXQqyKzg0eFKlLv3793mCa0YRoAeZI9cYl1VuFdYZXiZ206SWdvmhxIBBmvKLNmjU/GXTbvAuvDZ99s7UgSnwQcrmdDAqzfaoTkNEbGLNcyY3/n5BLmfWJ49ui5FtJBgOAtM/MBVwsYg5L3FZNdsqJChEquVHWWEEm8qqbwnD7p+sDjTNZ0PYzK2ugPdSiAw7VUREaThy3URDQdN7wMX+IZeyOAkFtdP+pGB9RHbjB/zlUAEjKyfo6CP8G2Ql13fjomenFeccUL1DqhVM9RALhqLVd8fRql6OFMCEJTSll/yAQ9QNGn6kzn0ZWLkV/AOjJCGZpd1zvRdSPcsleuS2yWeOMScBHyr8W+pvySYQRdP0afF7mk7hCp9HCB1ILVwOHv6ryWNqoW3uVVoTUly5MQpbzuMf4h+hjy8hrmGYMTuufXMmCdaHQsRj3MAttaM8VGR76550zgM7YUud+qnzBezrrekxCebVyJKW8lmuaYp/7QdSOjEzvKVL0VkzV6bJBRf/lbfdeftSCiqPqiM04zBZFhYuwfLNVs/IeKcznCQIaxOsmkx6xsCA+SAGXOqZs0WW9sTluOKbTbRDXXsVavVLrKRJfNXTa22XynztCjOfXDZhHi2+JiyyJ1ELXcWIRu5lPEGDXAx+Iw3sqYCuPbYrmA9rlPnz/ZeApVj+0A0Pp8xrJFAHXAKACtMhaJN+mWomC8JjH0thmRjIdJKMkStksSiim1F+MGscAscV89k1Fr3O/Jzlic2tIqxpyZnFOJLLF24k53g5vw0YunG6/Z52pu8vx7hN1007zV2shmGfnS6Fqp4+vjWif3r63Ra/p7xMaIBTP6PcfSGJ/dG9YMS1gPJ1HcE8QrPUL7vRdhB09c1yJsgs0NV7GXOUfiTD11s/Jaooy9hGECwrYvHH7kwP7h+pWLw1cOU2ib47evI84M1/Y7d64b/sZH3oPbVlf5CtiXY8OmDWSaE6+cSB2NJa5hCInuzQKLgsRiR0ugz/W7Zj26Fl3fo3FUWU8oVpnIKuIu25OMacMJOpPp9wr81Bj5ucyb503dT64foahQEHCwb0oJFxAeo65j3WNrs9bqcFZmvS5LzxdLulvUPovP/sADD3CvKAYBPJ1Gql7gZfZDutek/Mq14Sjg0HMkXtn+ypynkpWKeXFuVprhrrHVmewkY/EMFWuqQFU2VKH7BqpxUbLm72L9r+K8Lz77fFhJWZDF9Ps+SYb1IvbRCstGsWdkYb/6NTphPfS2xlIjNw4dOpQ58172wxS+SUeghx98OAWwHbdlltDivwnjDpkLQeO03Uy4RpXAevjhh3CrnwQQUfoJEGRTB43Gc7ijlyHLLuFeftvDj+T712E6BQevw5ZtIV7zEsp12qzhVDG4PuyAkRUgOxapKYq8uWICFGt1Dxn6zz//neHhRx8hnvHssBo5ZQ3BK4AkC9hPET4gsHbeBJ26968A7tbLDJOFbqLTKhLcBKFrGW8z4R1jmUAZ9ioKnyQDZKftSG+zricw3AzrUPa47pyDB2nDqZvZBgM3CD+xLeKbFKnfsm3L8Mzx08Mfv3pkOLBpzbCcZ9u9f9/w3GtvDAfpMnTXdp4SAOzht8OEft+730XfdWQ3LOaRY0eZz9WM/dlUFkjzh5QYmwww0Ai/yPO0NpAtFs6C3wKti6w743zHJ0naAjxr+DjHVk8wkUrGWsDs+vK7YdaYd+NBHWvr+y5Kei8GuxnSKNRFHH/h4qnhhx9/GPC3bPi9z3+NRCLiOZn7VutYo9E2h7eHA1TnWISHZDPjeuH6reEY+3gRjLcGjAl3JrHF+9fnNXpRT4EhFezRJM7oa5EB5bNrMJwruMc1eHeQLiE/TKixe5KJdCeJnV0Ik+keXskaWb8ENyhj9syRcwG7s3cabad3CMWZcKtiMUd1cwgkXeddJxUoLK+KiXZlHFeHpAKqDVO3OPvElhszam4Hz3ILI12gU4ZYufdl6szo9h483n+yp/4drx/nM+QtoQ6SIDJtxvAbMuZ89WYeYoGUFOL+QwIk3EQPpURUqw9essRSedHF6izuuUBmZGdPsvH6JSu910asYSQyvuIKWz8bTjHnOWbOUo8T3VEA1usJPvXgjhJLo6Ui09xFAMn4VBhf4v/Nh+keyVH9FTDa79PRzv13zdtKJEpktdj+mqdiU6sSjLKtiBK9vT63dbFvywqLlxKvOrI+ehjkqBd51Aueuem4pkgyz6lscL/OGSyC6F5ZQnylK7ORMXRM2vGOVqJplOnMwoxqHoUW98KEipm8HzwEQKhkijHjQmWxWAj3JpmUKo1yObqwem371MAT9MSFoHWkBcMgTGD530KZJkjZh/EhutJXMRV9HhZCRtEaXdDudt6wRloyx1RoPcMrLfM8gwtbRgFlUglGZru6CBaFMWpBzgLVWGAIs2UwcFrIshg+wyZiWlQo3usxWtCNUR9P8BRw6+ZiExnX5xisXTsZsO1LcHCe2C4TTgTBumoFRT5bMkAdPxbWZdwyZrB6DmO0zAJ1vDyX4QdXr16MqzauJZSItQsdu5dffa3FAKWjhfFGsCLdNep5rwOwFXINeLbkqqyBkWSnmlvdgcV+3g8m32r+R997K4Ple31nDmj2A0aZ+VqjrcoBQoqFsmIZzyTQRkmuRgivR8EcxW1yhnqZSj1jl+YY+i7oE7/Ds8rW25JOhWQW5R0ElZmOm1YvH54iBuw7R04Mhy9YrmSWkiurUeoXhh977IHh/Y/vAwCtTZeTcYqiL1syliLeEwCevBK72xin2pRxWzNXV3ALBgdzTLGUspAlaMqtpJBQIfqKwcLcrmUNWGBcoWjsloykAiCxpLaiY32ehRVaq7s5ikAw09xUBQp19ZXV7zGlZGL1YgAK7FQCCq4C0IL1azDLAhQZCMGAoNDnyXGMo0JPQ3ECgKDLv0CucZ+eW0BcLKDPFDcdskCAWm7+igETnF8E0Fb5ptE2gLUGfC6/W0B8rtapIIr2jrfZK3/w278/PPmeJwOcTr1xIntrz769GJ5nw2YJQlucUjP0ZDQfeGB/YlF9VpNV3qAL1L4HHxreeOONlABqioWalbjoZTf373/b8Oyzz0S+7Kal39cAtd/3Az/AZ8cDkPbu3UuSzKmwhio/jzOkQmBqd5Up1uojDz04PPvNb6ZbzQSg5SKAws5Vhw8e5Pv7AIdvRgatoELBiZNkr+OO19uzmfjT13CnL8cAN+HK2oArmftjGMyJP6TQvNey3mqLF77UY35bqSaNWpMapnhfw3xWZrmXukkdUQClBu+McaGMkR1SZFM9l+Dg8MFDiQMt9t3wA9f71h1bA1rX0XL11q3rw2t0MPvnX3k2catbddviu968ZefwacJerpvUApusnL3JWPyTf/yPhue+9pXhKvGkYRWRjZs2rh+ee+E7WeeGQAl+NMxeobOS77nW4qZkvx1nTnbs2TccgbXUGDEZSEPO9TkBeyuBYZKcrG0V7RZUmxFetS5d95cp/7ZuOcXYyaROr22YzG0bKZnG9xiR4ed+9AeHT335q8N3jgMmaY5wh0odSwGZ1oq0mM1Oemo/ikv8JIz7m+cgVRivyQmL/dMr3fABrpf4WzuCIYtNroroUKewwG7LVPGLIV5WpTShawHJXOvHKF6PzIteNuPY5C6bFwB0HYOrGCFk5Q3v2kb8MyD0q4dPJ1dAEKqkNxnMrO+UlBK0IcMSUsY1JVWaDqGoeFi5pt9qHzqOBTZCJCHIzCfwOP9ZF7aaZsh0hV1nbvRWqIcbsGlyxHksYCnxUq7gAjcFAM0pKTlVrK3HeP7kJfAMxokqB1zn6rF2nCWAVAGybc2jswQDUN0Rmafh0A1y/05cYzd4A36tH+veQM4FZJtsJi0iQ2iMpNn6ehb5jpUjZDB9DoF2krmTXEU8qERbD4ULsPaY7u6WpEhnJfGK7G8nMJIs2r1gAtNiGhtYbDWCZRN91iS4SSapI2SX+UVvTuVwBPzOgeCWUzI6njZaSKtu3q9GMQGwxpr2iieukXibR+a6GOOEFGAgua/MJYqxwrM4N66FVtfVxDBqpya8o7HSlp8T9zRdpDt+pE7oHOjwbrsCjNb8Hq/7Ga9SEgLU0bjIlGfBQlVQzABCv4sFq+t1dtTJS2CuC4SFJOhazOw2BrT1vNVqbEpI4NoWtYH+ARgIzyldXKybabvkmATUqe+A0W7xxILlphtD6wJpmypWV7+nuI77MUnaCQhqSTSCCQWo5y+gHabJODA+Vzl4TFHYObfUvJl9Zp2KsbW63DzG2Jqdbrxjsh2zelnUOv4RCiltxYLrrgRXd+vi0coMJVPfOQNMpbqAC1CDIwKlUfXJLEzyVmN7XbB+Ns+Ex3qYB6S54ne/ykj5d62NWgu1jiqx7Z6zaT1LCPQ3R1daxry//12f84auyMVdUOpOMybKZC38JPSqbt0scu2+fjM2/b1k2joejMUGCohrUFwxaxZW6sndW3VYDN8ChNq5Zg1rCmk87MYF/5/99Z+gnZquP4P6EeomAMH8adRMUD+uFKIb0HFPDBLrtJhYGTjXgOvB9dJialoMTpR7LMMm1C2F4ncFkTJpAibZvuZub4K7vAqyfLt3747QNIg8Qre7RbyHMPE8s8WuTTDx96rnmbIs1gwFQBZ4bIlOKKMk7yAwGNOAwx5z6nUEAClqjlHWBA4llQAua2GNW6gBc8DaimtPlqqzK07BTWKDrP9YsZ2CSJ8lrlJetnyrMIS6JwWa11U4lluoEpJ8HmN7N28j3hKAfu3CueHbzzw3PPb44xgZJNNcw10oe8R+uYBRZ8F6x+Uy57O2qvFeAtMnYOJkQ3Xl7WI8z8omb4Kh7K1FdYkrk/RuyGYZzmHiyzmSVzZTWL6FUjSQ6AKUiVRhngX4Wm+vGRwoQjPUec4Xnn8uNT0VNc6hY2I/7MTkwTbeAMytoci7xcp1z8b1zrgaBuCacm1YfcD5NtvZrkm3ASfnmCeZZg0GW2wu6JUPytU5BaBwvpQYlt5ZB1C4wfMbF72C7GLX6SSgzfaKmwHfsqC2BJWNTSiLJWp6PVjdyBcZi02bNkYWv3aM0li4443JWzZuqZhFwx8+f3D4Fozk+x/eT2UJgA6hGN889MZwlrqZ4pm71mpknA4Qw/ueR2Gm2YvKKt3xVhu4ak1aNq/rUoPAOfMNyYIXXn5h2L1rd5iq4wD+7Xv3D9966ZXhluXYAlZaLJ4G2HkMg3TfMmTBDlLGZ3cXcpPNlgGjaoJlaHBn3jSBiIQeHZ62NF0MKNJAWrty6fDxH//Y8NnPf2k4fOYyxfktm8casyYs7SAnkfsrKLd0AePjKmByOYOcmq7IadepMd0mJBniYzvNTewZ15+EyXV1pPMMO8aAJutd49hYwkm6uBn3boLTCbx26kSNkHNXyahnPSwULHGNx7evyT76y2Mk/PCsizEwJSrUhyt0L3dDWSZMnSZwEsPE++D1er5HyZdiwcJE8l+5c+2KE0NbNlqwlr0+L+H13Hmspe6USyX76rweaQUcdZCv5lpveSHxLpD4pKfR9VaVW6ygk+Qkk4G9d2RLJdH6PROIDAlxvwh2va/G5DbWT1wSVtxqKeyv6MfOagaEYyi5IZMPg0GdklTRp5Y3Yl2IEXJ8KzifagHeq3MFyPd8JccFwaIH95eyssiJyMTOOsuUqtuXAtbyPckvY5tZB/5eRnq55IOtuJb7XZ0vExodx//pe3+/3uu10GWDW2xmCyNozyCUscRWq/U6N++crNp7trmoMkxtnuoZyxAIsPeeep6Ka8BzJZk6y7jFAbcQr5YMnJAJX3fvfjcIbYBsvpbm3EN5fL5zb/Dt/JKb/60NhQijGNF5AKD1NMqOzQOgVnogrjoHtVsOPkgeqDOqAtGUP2ATerzjPttpZb+bLGw3Gorb+CCHTSswqJufgqFRYHU/UzcKkH2KDJXf6ZPRxq2dp8V3trNlerwZ/qV7QcBGi9lsLvo6W3s2vxXCvt+PMar3s9E11u278y+v2sbNc8+P5+hzNeBrW6z5EIhao61OaCsbUeNfP4v9zr3k3rpBEtZ4fkG+1bx/r/cSM5PN2eJUmkXW7rsB/LZe2ti3sIeGqNviz7pz7vpzKxQ8VJdWkqrMdgY0aW3lqwgcv5P77Wu55kuLVsViYtYClPYaSubcuI2AROmvXbGIBIm9w9OvHB2u3cG9QoapccrLbl4Y/uOPvH942wM7qePX6i1ehUEyO9WxNHtaQarVn1AJ57cLMjuPCDB1hxaTmFAL1vG0bfRQ+lPEjVZFCt2zGglriEPzXJYSspuMBo1JM/ZwvkHyj4JZVlxXsQXHbaXnT8eukopS9BuQc9lC5iiuYiWLzVxL+Ry/p7u22rLpphRgyagn257vWduyYplbNv3SMIFhOQhbaJnfgBlc7QqkqoFpKIv30jKyW1H6CNN4JFqP6Mp0rzGJIrLjC2Pr71Xf0RjHtK7DpSirKRgzWaEBfsuu3R12P7APuXBmOEtZpsMHXxuefP97htdJhDl26M1kD6+HwdSVqfC25p0Z14IOY7N1IafrEEyoyRPrAYSvHj5MD/IDMVIsJbMT9vQlYj93wXoKDAPo+a5gzQxzZc6bhBw89MjDEdQybgIgyzVtI4HOZJq1jJksqOBYw+U4Ln/HxcL2gmxBrMzxxk3rE0pjnO0K/sk0267TkKLWEIEQFDspWeqEMbcLzTIAyXHWw4okxF0LABPAkZ2RGNPGXPuv1Ze1G8wai5gTUjHJfMwKGtg5Jm9pxFqyqBWqDi7PdQydWgX4dv4NYfKeY0DzMlvf1oDG5942lhY27hou4+NTN4fffO4FQjWWDU+SLHSWRJ9brKODZ04CjKx+aswm1+bfD7/vPTSb2EmzgYNqyBhOKk4Zr4ovPoer37+5wQBfs+GXA2zPMT5nqGt6zrhae4TzMnGrlQGjtFOv7qC8OEPHsoSdyKD1OLnI7sTmwn7yLNY8lcG2vbOZzqBjEqGoNsD6vXn9yvDhJ99JUtvZ4UWY9umbMH2pNbmIhhkWbF8xHD0PC4s8EkhT9DHuYUO3TI5xxHRXx7UM2Emxev6zg5FlkvyeoMJsaplz2Tk7MS0gG969c12lYtct7tOKENOAVtcc0mHYQ6F6Xd2Hz5HIk5BD9hPkj2DDOPYCoTbNaC5uS/e0mExBoH8b2hb533WxgMjxUga5JppuagmBASUI3AplKz3hPkvpJuZCsFZ1n8OgCsIYVz+fwxxh81rCZBrJdIXl58o292DlaaR7Hsf4GsUrLZRPprCtV4FxI5Kau16A4fNFR3tskJg6SMXh+5WX0TyyYRdZf5JGcX8LmjuW8CKtNGNjSUMK9ZyTKmuZnIseLlJklPpAY0RWNfXB1f3JsG9gMoxp138xDIot5Vllx4tcSiiB546ub2RZ6bwMgKC7k01WmvDYGAocd1siqutfSz2Zd9L0b0cRjIfJY5I7gl7fz/3nGo0oUTc2XZdLZY+lgH6MCssxtfjmkCKd3a0SlukO5W5Jiab7OiY5qfcDscz0/4vXKLD0a38V4Opx3thcprwWgUWA+VmWU6huXsmSRVDIJBmnWKxlRzNzwKVueRTcfa/HuP+YEYNuDqjNgcJ+H/eHJGRC3BRu6h57aHZe3vc5BE1zBsA8AK0xqrGfA2fKjwiIAp3tOzUmAVoN6eex5gB1BMT8e6Ob1PerHun9cxNhkB3RQFSu1e+3NtDotf6q6yTJAd3FU9e8f02MguF6Pjdis47nyxLdD5rn5qQLj9rwXqdiW5qLpQHo1ShqM2etx6elPLkcEHqH1ourVwyP7tqEK+/C8M2jp4TEaXe4kGP/4d/8qWHRTYHEloRRGP9mD2dj7HT5r4E18iXIVMDo2rV+XTqHoOy9tmDJl++VZVlZ35YoEcjZPtD3xlHWS1nfFylVY5i+5XuaW3XpcA6XniVqPIeMmQxauUR9Xt+TuRN8+hJEKuwFDY6V59dN7M9zlC8SSAqCZDkTx8W9+hzGBPryfRWx15CB0i13ioSTPXv2JIbakj41RxGuHYRnLcv6oQg8f7mBal5sJ1px3oKLuThSgES6OnGtKvlSLrzEK6UbipUoYJm4T5/lFi4hC1od1cc1AAAgAElEQVRvltXElbsY/flJklx++ud+ejjy0iFCeWRDmlKqlo8l2C0WLbDfQka7oNFEQ9nXbTt2tjJLKAQB6Wv/D3tv+qTneZ35PdgavaHRABr7DpAESZHiIpFaTEuy7HE85UX2eImduFJZvuXDVOV7PiWVPyBfJks5ldSU7TiZpWyPpRnFNWOXTEkWRVLcd2Ih9q2BxtbYkd/v3Pd5++4XbzcAUnYyVdMyje53eZ77udfrXOec6+w/0H3xS893+w8eCHe5cZiW+TND3DE4QTLMY/sejff3AIZlMWcAm6kusAWm9Aff/z6g9nOAz/HuE1z9Fs/48L33A4wKaN8D4Nrv77//Qff444/HGNsvfs4fq/zYBxFjTBsT4Bsq8MFHH4eQ9nIz15krGg0+r8kVU+s2RlvGUXOYBhBfwDAaY6wZONg99lxcvCPstRsQWHdu+9w7iK8+yTM9TLyvLr0ZWEuf5QJz23FXLzTjzmynQM/x2ohn4Q7Xcx+PfBZCVm6wSf/RT37SHaB60tefeBwpNLLuUTB448BBErKqFqmGOnvmEAf/f/vf/OPuxy/+dZHzAZzpgjSkYTUi/8o3beAeMwD126xBrUnLSS7luQ8yL6NyFKErO3bsCFbbcZa48EePQNRjZw0eRYLLBC73UIG++16I1ytwz/xyH/G/ScbmPGFTMmf+GAa0Y/PG7tUP3if+cqh7ZNPK7gvPPNn9yb/5QXeD0JxboL4tk8MI8E/xmU+MKQgj9TYJRc41AaAcwFgk0ZbklUj55Nkj2Y25uDSq52AsANAvoZawjHZy6nXrYVCHucZ5+uIq8+ASqh2hCGkMKa+7VY/cuNQ9smNTdwf9yrcIyfLfFcimXYFxHZbxMllQvU+ZNj2N1WPiGnTOCviLAV0KTJjIWdjJuTMhwYqsZPHOWJ53DkyWOHvjPIvesKVJgyXTS6lbvoYqpacwvSTtXp6GfJ7pGQcsCM48itbYj/XBs/iebU52NNz3ygZVhrL1yLSJWUWHE7Ck55V26s30rEuXuPeKLPt6rsokRsJSsEfxuBV3lLjYPIudVxknmmWt03UdYQiVqQ2A7J7pfwJHk7Ttp4hLLhgikpnEEfUszTM5/y1VEBO/FXCYAN9Y2gCdldTxXNeYClKO/6IKmZ5EfqItXsfzVyJLwqd67Bw7+7kQWPWaeq0FnhEaUOahHmy9A5HJry+XtsV16S+T52yHxUyQxisgtAdeogkPDkLb798vMKm3mvdPdlhYGBV83tU2t520RsL6mJN1aoFkC3LuB4T2t6cFoe17gwB1xaS9j+V3W7AYE8Axay6c4LDYDeUqbf/5/Zj4zvFqFeZ3/DdDB/rvn2xvfKcBpAlgBwHJto/i+/V+CZj8O8F+9sGgvshnmDcn6nO11+wtur57+ZkErOmqzs0mgUPGuvQD117fhVZqsdzajMt2flmmzuQM3bTQoN0egN0OEp3+3dv7uxlLX3J4mnv8xc2T3X/1y98wzTDqwdsGWSgTEMY5vAQExv1FPLLWfgWHbsRuInajn8l2hPuKF1OiSdYomUsnhwLVlzjwRyaojmQNaee7LB0b+tHDlDGknTPI41jRwpjLkrhWysIZCO5hIkPmfTImy60tWc1wM9XxMPtUkOmBbQKLgDRjWTNbuLiDSuKA2oWW7/SeWet+Da7ETE7IODLvlVqB3stxSMmTAEa0dYIYR0GLQENg63118acb3s8IpP1MuM4BGoIgKxlFBjaubWP5vN4aYntNCtwOQ3kdRvvCienuO//q292v/8f/qHvn5de7c8fPRoyn17Tvjft89NHH4162M4Sjcft5aMpyCEQEocaEWtJSJkR35u69D3WvvfZagFBjgGU4p7i34PU08X/GmVrWMJKYADuyj5kIEYcbc8fkLJOQDhz4ODKbDc05R63y7YQSTGOMvPveO92TTzzF+wdi/EJD1ezVSH4icRPwFSEWFew733QhOj8+gZGNGEH6SibLeXASQ0PX/GkMppV83woylgEUbMokQ+fDoAJKcOtfI0Zs5+atUQVqHOBziWz7iLkzbGVTiYPdBliPqk26Dnke2+h4b9pQwhEeBogfPXaoVNoanegm1pHIBHO///L17o9feS0SCJ/es717+yDlSSco9YjRsAQwqVtSl+ZywMrv/Oov45UY6t4kbtR4PPe3/RQfUCBfKS2NELU2w9u0YrT7hESwKyoS0LaThEcY0qCxskT2TlaTdjm+9kfItPETdbtNvgs2UHey1auI36fdY6HRCvvNfLf/BbG+HnF++LQ3ECJxSR1F2vvoxpXdznWrupfJRH/z8OmOZPpu0/iKbu+ubd0r6J6W3OcSKqWh5IEsbpFTUvs32EMBQMQLK7xf3Mw6jWLf4JfQkeRZJqrSxErG/xPHlavIzOk2XkFsKgiTDHoMWPazU+qR8tpNJK4UV/eeEebDNdTzlSX3J1zQSvnx3RCEV1+57smpllD2sVLEJIBUPely/3V9y+xF1SzJAIkTiQf6x6Id8Uz1zI5qcX7GkDPPtXq2JQgU7EbYSN4kCJFy/qmSYAhFkAoRRhY7WQHNNSROUJ+kRQK6LMqR+7PfCtnA+pOFZkp/FBe417Rv/DdYvOqdCxDLd0tZ7yKun7raAQZ7QK/m1ciS1mcMfidazE8vQbYPE8RhXjLqK7INMNwjZuJipeF5nrdn9EB8YgcG4VvC+eLJlaVwXvCWcyiIIr2TAmtZUPYM+0K2XIPENWeYgKRYJDXzPas/RT9p8Moqq5BgojZriy8VfBJ7hVO8zLMIOWCtGQ5XAD9MqNnx+UC9Uam/LAQy+j/X/3fLXuZ7g4Bgy5gGQKhWRjs5+sFQDuhCYLcdmPbe/Z9v7z3ouQfFMOZ3+kHfQv3R35ZBwDY+EwttPghN4BVArE64HojsG59cyPmMuYlkxl3M+YZRzs9nu/sncfvsfjYtrf750ILRHJc23qd3/b4FE+3J563vtaC1t8D6gLftTOAdVmGEPMwPVugBzf5nrptDbhLLa2D3etyfqzgYh/h7BgBz6IL1hKmdLYt5+Uz33/0Xv9nduXapW7+NmEs2duuEy0JZjcmN3TaZsRwGQ8TqsAg5PJIlki3I5IgAJxx0/hvgUVAQsiG4rEIn8mjU6b4A+zE0hL6jGne0RRf5ZTNnWeAmHsnA+SMw9Nrez2tmJSE3Su/r4ZEgzn4SLGSGeZG4UX9vVTBbxiv6LFnxxL4VdJjNrgvH5xG8GZMp2BUQeqCbDW87Shb2WPznGGRWqb/73dTUTZ3U/NfrBZCqLKrf16WZ7fCZBNvKNgmSTe4IEGSfKQlliALhBLrgjEM0xnEGEPruW+90X/sH3+he+/5LAK07yBfh/o5qP2XOCMC9p9ng08SQXgaoTFExyBiwiHmF/Qx1AA5X7y+Qc8DPVd1SM+QvI/6+ZQOJUMo8kf0eSUdKRVVDRFBzBj1U3anHT+C+3r6NzPODxBVPRpb6m6/9JED05mA/3w9wa7yb5S0z+N/ERmPjjLfVAHB+OV67ALyGYqQEi6zZBRJAxnBLC85t73HuPWTcKAkrZ5SxinkJ62x1HDUPCQW5DSCRzR9njKw9PjVOzXSAt+EmhhzsgfG+bKLYauLwec5pKgvthek9htaobIc/ju8UxQAi2RImUjf/OIzeJUqlDsHqr6Hds1Qa+8PX3+7OcyI9t29XzMVPTl7qbhHjGKCoGlK2YQXhMr//O7/dvQ7gv8Rz6+Y7A4h2rkwxByJUg6NUN+IVEnYU/D6PG17AqstWJsqkqpC+EkTUa1t8wHXnHBNgCrCdn4JOwzAy/s64ehkqjQrlvDLOOsYERjOS8MYmadMpEn26bt8Wyo2ehiGmSAKj1W1ZNcycWdu9RyLZBcJIxtAJHbNwAmtkWMF0NtXQlHQFCmTqRnkbMJlGolWSIqEM97tCz5OM62Vco1fomxtILoVkod5C9qEAdsYHAg7GyebftW1TdwTGeoZ8iOtQXpFfIADiOhohUYHPPrGanOPHfiErKzMZDF+wswWQBQNW2T7BiPuK9+2RBfVaUaks8h+MJyzVciIuvYLEkBSqxImgqmztsobzi2/0zirBHv1hOwQ9vfCt5rws55yXkbarAC8wxBwJkedSno3950w+h//2zqSGGGnPuDgn69k1CE/keZf/3hM/JWCt/7bfz3MqX2vP4Dzf8/qtMdA+X4sp8vl6hoT9JOZiaowz31ebkyCQZ4wsS2tFwaj+hyzhMEai1dRcswHk656u/vhNjQbDAiI5Kcpwlr1LECrOree0ydGGZdiBaTB4TjHn5iSa+gerv0MX+3uxzr6f93qMVsyn6gbuA2XVLug1Y85QmgNvA60AF3ozqQZNFF9LhrH32WxHdePm9+L9vou09+2ftO1H+0FoC1J7cTSVyh8E2nOM7rpHfb55/Rh28vzY3nxG49i0bPx866r3+j3WtemzlnVtF3P/Quzvh7ie96jXCmDdjHGvvc37CSr7F1ALlLMf8voLzbGBfajlZiY8ZrhVc/Ygbq5Qt0kIx3TFsdGOWYqNTfnJrePd7379WQ7LEyStfIWEjVniMzlITACgo/xbq8/MYw/gEEyuiUgpiRFlQ/lJHVGfr6etFrW3rS5kYoE1hG93bwCejMVzINauHou62lYccX4ICKc5LFcBgAQg+Xz+K7jMLM+IMQR0eIi5IeguDhcy4FG2scgywZjBdGWWuddLMHsKoKHGpqxbro1kM9O9ldnyu3bt6jGZWcs9ZW/MiJZtsk8Ek/ljW71OFr/IdWCbjTM8jXxPsrw5xiXhB9Yz4m6vAohPhTSUrjfF7cdg9ZSIGgawffjWB7gAV3RbdhN/COM2fXKa8bG0X5FScnP1+lY60k108jQsJmDLWNfde/eGG9fkKA/nU9xnG0xxuBjJJFRWxf/Gud9lKyEBaFTXOMEcUR7OuNPTAFI35E0k6yg3NE2/nwCErsFNrMC9ruSnn36qe/P114OdUGf0j//4jyM7383+IG3WOBB0fUxc6jbCQGT3LsBw9qpWAQg1BBw3wbebvM+3bmpDiNZvxJ1+GlZwLQzlufPEJoZ7tCSHCvhumFgUFTSs3AKgk5FjHj2B3JJMxSz328p34/MR13Yt4iuncIXLHh5HEWIb9/BgcvxM0HriiSe41pLu1DSGAtc0jMRSlueMW+Z7+5njf/Tyq902PA4bh5Z2+0/MdJdh/kdhYjUC3Bsi+VPWRMwvgNETxLjIIYYMDsDTPrhkuU6arJ7pBpQCBJcGAUS2c7i6Cb2gD51j9pHsjzHcgtRI/FKHVVBUXe8h5E2fanypFuBPunQjv6DGtC3RxWjLiBm/SYzm+Io73Wb2kX0P7+5+jGTW8hWUZWV+7tq1E4WNI5GlLas0hg/yhiwQf4f7333I+G1AtOA52Ea5wQRqzDUP++uCVSTGBH/nAAQ3GLKlsJvLbwvSTJgpBEMY37R5VbhKyakHpF4lTjQkfZJV4zeTn3L/TEYuzoC6+bfJLUlG9PaZehbG3xWQxbW8QyVL7tqb66LvP/vyDB1EzOQ+cb9kT29j6ful/1xYDAf0nyX9YHWheyx277zmg363OuUX+FqcoAPfWxTnSJg0X+uFPjKmazmDlsu2G6rBXJXhX6EX0WIQkCThfmeuOjdCy1YdUtaJJkJk+LO49J64N2uApAa1hs0Q4VoWQIjkV9ajxt0KQnCi8AH76MXZ2cHZ8ffbafdE+nbXAJTfm2TNe/G5fKOPEa3royyeAZN6sc7PQOYWuPXfP62Mec/topZeZ5DSPZxAqBeD6uJrwFqAsgq02mu1wK11deeCLRUdigUZzyotXul6YzfussZk/7Tc0qUwAISWiZwB0yVkIUAg/y3DssmkpRZI9iyrBaf53FP1j2v/oh0EVgeNQbv48+rZ7wl+25CL/Pwgtj37s/+aLdC2V27SLYJQXWLrOcBHOQjPcjhdos+XL73ZTcJyXLky0/33/+VvdJePEwO459HQYj175iSHFm58DqmTshqhjFDcWP74e8aFCjQjkF892Qr2BW4CHBkW3bL+babsyOo16Jse7V568/1umKQP3fIbVlGfnESIL37+UQ77TcTiTYf0jaDnIgzcJAte9sxnc/GntqPAM2vFCzjTXa9LVDmlEsxeatF7mKc2rv0p2yhIazM8dSdfgGUSrPoZg/VzbP3bA13wmC4wD1PbY7umcbVa4lGAbnLUE098LhhT58FKgL7fldncunUb7TwX17DfbJP/hlQVm1fRCB3vgXeZUBOqsq0riUmbRN7Ize8C8XsfEQd6AeD1xZ/5UncKrc6L05e4J6xv6A4TVsEBbTsdtxMAdBOq3GD37NkbMme21xrla+m/C4Q+eMCuZYyMFxWAyjhuhL28StuU4dm9lxhbgNs0gMwwAWurWz1I9nAHYETQcYr7uM7XYqgcPLA/YuneRnroy1/6ctxPsLnv4Ue69955L1jaZLjdrE8D+IwRPXrkWMwpx+IQWeK6iu2nk8SnGkMoq+v33PTPkuhkGU8j0SOcwLmtK5ZDZCMxjbdh84Ywbk5yzeV4AlSBUA1BUTpBvooPa4iHVKDfkA31c0OsnOcSrPl7Su0JhpUPUwt13RpYa8CUGqhwa9xzGUyKsXRAxFVruv/xey92Vznont2yHiH3W917J5U5qpmz4aY1UaeLuFkBsNn/sn+iSFkcgehyQgVkR2/znEoQmUimbrI6lq4Ls5hDRYF1PU3bTcQyptp1Edsq67GNXfbZNrPGnKMJSpUD1CDViDT3IKtzjSwfBVzjbuTnHHNjHffesm6ceXyCWNHNMJCzJIcdp+IUTDnxoe6zMtDID5T+Z43JKA7XUr+zrGnjjl1LGZNt6VLF74sUDwe/Y1LPlQIpDdKRZLD+dnVL8/war6tpd5yRsvbMhchn76EPwaZjUU/RZOLqxjvorE4Dcd7ZOOCPiI0c9Poi53/s0xxw/WTG3GXmXOaL3X8xjNGezwNJqoaNzHNjgQcpkpH8JGHUEjb931mIRLpXP/5dvW8YYAtCM9djiYY7dOgy9qxxzg4NwBHm3Vq8ISpHaNiH/BXfd80bhjDDHuB6MBFLf74SiaFSxLSK6mxcyyRH5e9MpJo18z6S10qi8A0UI6JyVsEtf/cgtAUGiw4yby5kffQATW+EeFr+rx/QtdZZfnQQa9m2YxDjFu83CzOszMpQxqIctLBaQN3MpJyoGS+S1w4w6KSuAd+3lY1q7umz9JjLygpnX85btNUqbd8rrLHo1diX+TGW8bLBwrF53c2EZt9kpmPbhkGAdW5I5oKee32ab/YZFb1xdmFUd82gudHGBYfkVN2IbVPKHi202PuB+1z/AN5lI2/IspAxy8KbJFHiJMyPcWbG/xg3M7FkpvvPf+55RMG3sunoVjLuSNFkZDlq/KUubOV3JgAounA9lAU2GUtU5I+KGyK0MnHVCtCUBonEAMbAMqyrfY2D5fDp6dAidKszJm8jdbGHlrKABc2wQeeRFzKORs1Da52b1a4epetgEweg7nIPPZNbBJ9xUANoMjlIAJ2yT7pvA2zVuFWt1sgUZ87olpblk+HNQ8g+zwQjgal/l0oYRdw4haMPEUcpOEpBe0FSxAzSJscz418tlJA6fI5VsqN+z0QQfxKE2s/aW8FS6erhX+M4IzEg4v7Ggtk8cuQwz3ujO32UhClA657HH+5uAfZuItFkLXHjafd/vL+7CEA1A9zM6Cm+JxCVNbM+u65ZlTcUe3ejVbImGG5cm4qNa71HBrOak7Clm7dt7Tbw397H90VipTGL777+JioKyDjx3GpAep+LJAY9BMi9Afjb/+H7sNJnYD73EPJwPDKcN8pYApgEoLdhwWTvzKQ3JEIgvwU9Yt3AmSCm+9ixE5DKkl5SDggQZftGePZPSLzZSJnNyxbpgAE9owSQg+vaUYdZJoMDxVAC5aiuYmhcvnShm4JxHkUCKkMXQr4l4p1rrBf9HYw7r4Xrm7nnZ53fUWmLkGPDWZagaTlLVrzO5g1obKp/6l70E9rxbz4+1O1jTNW9fI3YxuvXS+yZzMpV5uENYhrdFy2T6GvLcTGPMl+da+foT918RTUFxtO5wPqQxb4mm1rdgxodShTqfi5xzibylfXodmQIQobQlD1ON7Q1vJWyAT4zp1ONQVBudZgSow8rbKKYrCDfW3YbLwWU7DpA9i9/7cvdP/+r73fUeSKjHmkiVvIQbKVG0yTzwUz/lVF+lHhS1pBGjaDwGpnrrpMoI007Lwt8TeTgTJA5um32cvFrxT4Uz+9GzrXD9cwzm/Msg2XFMr0G11H8uA6Yle028amcQyaaOiJVpaQ5c/OM88zoGZlxprkb1VO0wZnz9vh7eBr7z43e+TqAbFoMhN0P6XXX95vz8V7X7n//Lk9ffKB486IrShRAgKm5o67Eb7bn2b0Aae/cr+OxmLdxsWe4n/cKNtCpU9VpXEcqvPDvaITCsN+pQASovAHZoQ6qCi8ZJ2uCnprldqteQPdCgWYoBHBQeW3jP9U9F6zGTAvPXiHoTIAKbUr+1qAn0emzgdD7eeif5mdaQDnY7vr0d+ufKPMYzrlluOANksntMbUDFlg/4J3vCp//RLl2BBURMNy+nVZxvUd7797CiZlWvjQ3ycumEnIUdSn1M7mljeW/wvzKF8qAzcXsBnAMAFk/GSx2sRKTDR4I1Pt6ryzm0rp83rh/BZy+HpGLjbs+su/8m//5FPPbX25QLNV81nl7RMn447tmuXpTY9DUsD0H6FKYfukSXNhLb3W/8uSu7utPPxRu+lWjxH/hho/gbNhPwY6Lcv36jQFqJgGhsk7GAIaQcnWfe4heVPOQRSgjegEQqRak8VvBsLNoPeDUtose53NqDV7FdewJeg437jIOPDPtdaspkhzJPBxgmxBlnyHuyzb5vlpzxrhZpEHAbp1tWZZInIJtlBVVHuY8QGcDbXAj0cIVYKxfR3104mFlEieIPROQTgLSlGoK9uuaIvWru0OHj3TrkHU6jQzSeuSXHH1FfWTUZAWV1JGNO46Ejs9sLOQFQEMkhbApyRxHwhNW9jVYLBmh69WN498e/NbNloXT4g4BdsuN6jrVEuf3G3zO4gCjHOom1ggivaYHrO71EUDZKz94qXucuMUvfOlpanNf5fOwYeH65Lu0zWvqrjeWN8S4mUgCPNss+3SLvnN8L6KgIIgfZSO2ctGoLBPrYIa44EnjC01weuyxbmJqsttKxZ+juNythqTFv5r+Mo73jho5Gv0YAGeOHsbHi1uLufKjH/4QBYANANM9gM+Z7gxjvZOQCRnZN954K5iwbcgZPf/sF7q/+Pa3qcJEIQyzo9n4U+PwojGgAOWoAmQhjXBDl7J+FxhbXWaWLtRNPSsT6bMBOicxbq7CMLqCVDcI9h5w4mGkuaUqhMyiCRdm7ashqF7o+2SEawSNqojAa84pgbM/a2CiNQ5CqBxAOQ3oXkuoi2VITfpRwir0eHGJ/7NDhzm8bnfP79jcHbt6qTsKe2h9cJO0rJMuk3qNWMilSjC53pmjv/1zLwT4+jPG1gpCy3BRWybROEgllLYhgbV23UR38L0Pwig8cOZcdwUDIraXulG1Xi33mN6WGvtLZifnF9IDVeLXnX9l33H/KJdcJjmBW3zZiuvdb335he71Dz7qPqLCk6lPyzXwNZo4f2WYTMQI4fieR8qCFTj2a1yt7K0Vva4bi8c8nLGgihI4cd8iI1QSTgsBYwPSpSqb5VoLw9Y4TmMxGUuLWsRz8tm6O8c+azhW7LMDPY7lHu6zsY8G+1fuWdrSJK3Gxj13MMXZZ6hX7MtzzNtAhrWeBe05kZ/rZ1/zvi2TV86MPKNKSWk7JWJP49farj7CKEZ5AInUtrGUfC7PHWdgBZvxfLXfWuCY5aznCOY5L2p/uFt97EX/afu4fc5BX2oJssUummd1+5lMMvO9UZ9RYw7DZj3Gnd4+VSmM+o5wHb1UvKbRZ4Z89BEDo2ayhq4xys4955Z72IpadlTNXffUiCWtYDTkq+L4jaSzf79A6P0M4E/zM/eyYPrv9Wk+H4yo2dwlZ638xMIuM1/DISQfemuqLAx/Yrt0c3AwqzukXUwpbB8bV91A/Z6LtP2cB3jv1lUOpgDQFvnO/066JNr7RpvqJtV+Nytitf3V20DykatbKRZ0bCblCWNLrIdAXj9Plhph2qLsAMMtg1o2I+Oryo2W0Ji0VI0vo4BLuKmNEdNFoaNr6/Cd7n/4r/+zbulN4vBksWCYFHaO7FgPaw5Ly6XqlrWKzdq166M0qoDG6iCbyNJ10U1RNvDQ/o+iGpEM6AWZR2PWWMyyljuJNVSDU3bLhCRjbWSlDpIZPUOSgwzKGAAohOG57scfHwhpJA8f3dqhncgC37NnN+04UmI9YcGULNItq8yR1VGM5fM+20mMETyY2S/AEwyeJf5ys1WGmGhHcF1v4zPRF/S57KZM2TrExy/CuLrVL8V61dW7iSxqD72zAFLjOAVB/u39ZfE2IEkUMj1c136yry0PeRbgPInUjszoURKxZLAE6AqeC0JDl5Qs4SgJCWgPppP+2gHI8DnOEhf56L59IUqv+9V5sp+yl9Owm6cYk1O46dfh6v+Vn/kyz7sRcIeb+OgpQOFYtwYmNJhDqvisQu7oGAzoCKUcz3Kfk1Qa0lU/Sgb2ycO8DuBbQVnL86fPBtA1lk6AP2ppSBUDBPr0U5SyJMbR7HEz1rcSSztFWy1XsQqwH2wBbTr8/jvdLAlnGzZyLcsYOiEZh/NIDslxvfXmO8T7nuy++rUXKF+sS3UpVc/e7w598HHIdakNqYi8SgaGYQj4oqwxBlTICkFBygZ//NGBKPcrMyrzNgGgnIXlvMPnjHtUDeIWRtYVmF4Z+su4lDUc1CY04W2E55PlnJhE+7V6aQyPmCKeVbb6CGEkkxggGj6nCEV4DBAuC+pKVTViC3PBeNnjeAhCDN4sc9bQNubY+5kQrfoAACAASURBVMzrCbLe3yNR7K9Pnu2+uGVTt3fzVPenL7/W3Tazmrlp/KcASkZGVYCdqBQMs35WwWq+RazsceJ/gcBIqq3uvgJAP4LrWyZZZtSQhuef/xKamXeQR/oQdz+HpTtrjWVM5jO9PO1h38aih5xeE4rVi7nM2En2iJC4Yc9iNsAaXe++9PBj3ffQQlUqSiWFMGg0dgX6Siyp9sAcNExjlL6LMr0m+oTslowvEm8YTGpXWBLyjhWRnAXVBdzu17mf2gYNJpUYohwr42SGci+cRk9LGPVlH2+/l3txP+CJ4yfOpCIL1NvnG9A6b++G1Zprm+CipYrmdvzFWMyBTGlLPNwHY5rXXwjw9oBtA6IjI78cNHE+uJcaghEgOl3vjnNzzt4PqOyFkSWZ0tyzPQPv9XsLsuOM14CpZ2zMiwqmC5ib80Te67r5fuIV1/1m9bJvIO0GCH14NQosnB+zeAYMF7vMul5HBTbDT65LYnJOjUQlSD5vhjtzJUgE+0/SjPCbmxjfqnZcU8CfBNxQJhF40rnLTXyqaxJC5j+A0PsdsPv5XLsQ5gDTvb+Z7F87OXpgLsLz7/FT172g7K7YnDBiE7hWYdnmcr1NqC702Kjqwiy/NqEIlbcsk6lYyb3YkmotDmppTvb+98rmU8R6i4VZPpH73RJp+/rTu0Zd0P0yUuV72RGxbcyz2vN9s1KNk3NjXqrVzKIYNiuUVy+TbDB661L3O19+vPvK4zs4MMg8N9v4Im5pnlVWUzetiQ9mQlurObK41eHTZSHzqTud07PUeV/Na0W7bSkHzQoZT5om6yZbtpWD2cPIawhE18KuWdtcnUZlmCY4zP3bBaumoQylACHkb5TX4UfmyV46A4CRHTX7VtHwHNcSJzkTQusXcbfKWF0BFIbRE0khxO1E5v0sYGQjSTGHyDofi9hIN2STKnSlyubI4Fln2Co8spITxAzeRoR71qxpaqKv4SAMzdKIq6S6kWV2aZtgxMo6JmA5RiuIh1uLxNExdB2XDaPbWssOWgVFplYJIa1tn0VWOUIxrF6jdh+lIEvtYzLwPYABeSNkX59BAP0ioOkszOsemLCvwoTuofzqaRKGDr2/v1tHxrAgbhatSq/n78r3GCKhWzmqAYUxtgQtTSoAAZIvTp/v9jzyULeGZKM3id984We/FjGbO3Bzv/bqT7qpTRtCR/L0+TNRT/4MQNYEsCEF5tcg1G+cN2O3BgB4iDjQZ77wdPfdv/iLYK02kHB2kjnyibqiuygnilteY/Tzz32he+X7rzBGs/TpNMlBANqIK9bAK6Dg/Lkism+imQaAOrCH0fRUtH+CUI2PPtpPMtV2MsY5PGRscXkzSUNiy8o9ejacgybgbeD9i8wXAeo1sq+jTKexyvSL4FNjQLZVV7GGjeEQstCC0NQ/PIg3wLjQous53B2m9vxqwO9Z+k9ReONKV/D9oydOYwiMk7G/rvsn3385zM2v7d3avQLLe555QURaFB7RI7Ebw+40xswNxv8mbONNDCuz4b/23JPdyBJCGmDll5LgILmyb/ee8AqcppLZITLyj/PcHtchAdQc1Aks00htDebcO3K/c20lc9q6V8MtznpmJcZ4DC0b6aaWW5/9ZneWgzfuqcs75G5Ym3xGNmkNfUZUQbAKapW6LoznFHReg/28qnHIGN+0vWa+V9Kgv0iKbW6NesHTKtaZiSGlek9J6HKcIu5VrCLYapKK+smFeXus5EPfRh19U0mJtp/ic80eXU6aZE/7d/t7/z2fGJkjW3Lv7vfa9V+xH4C2z9GCtHLcJCtRmF2zwkedTxVIWTY5z9IsopP3u6sdea3mrEoGNYBjNQIS2N67J5pP1Pnr3JVUkixIljfb4doMQ8k590AXr+uDMVtjuAvemuUQMtsAnKdZtzcZc8t5xjxSlsmym6zH0DatxoeBHibL3YCNLwVprNDFeRp5B5Y3Z98O1YRSHEBpsAKa/WaM0H8AoQ84Zot+fDFrzy9KX2fFhjJJiyhwbEolTKdh/arbg4l1C7dTfL+gtfJ7RNhXcfn4rbyeFZQiszHAYkDT4lbg79D4qgAt79dztQQDWaKPyvwo18zkrmRdw6qMzbJ8Phf0vPihYDALM5oCtuWKtf1usmqWRahBldQoT1Ce1PczUSseeH5IQrhIfKBgdSuLXDfKmyymWPDZRp85AO+cxEZsDLzmwWAVEaglQqzudFvJIfjHv/UPYf6ORVD2CgSo1XG0TJtxhQJQq85YTk73gsL0VonwQJa68SCeJX7Qp1DC5g4gVJBm0oPM0zqkbELPE1e82fUe0LZeJlFmZCXMiAeKwGIKQBFJIYDbYHRoo1myy3AzTq6dRI/xRLgs1SvFHo1D8RSsngBbcGs2tvGnuuRt38WZS7CeMHGGAsThXirSjACi73DwW+loEjey/Rl6fQIynu+GpRwB4Apsj1INZliGlkNOhucYmfSCz4sAHNlD5/RKklEEumZNxnyjn8cAilE2lvdtz3uWW6TOtxIf+oFmALGOj+D25nX7eRhh8unoa92YunTXwyavId5NEKWupPqHbyL2vpYYVstxKkV0lbF/bNv27ontm7tH9u1B9uoILu3nuxUKagO83nr19XD3jwLiz3N93b3nYUbN7NZwsBjA9n0PxTi+89Kr3Y69u2HpSNjBiIgKWWzKzzz7bPfmT9AflXUlbOHhzz0W42SizAUTYRgTn+PN99/tdsPkWaJx7e5twSKeJR5SuZ5HHn0IIEUJSphn17+ssIz3ejLh33vlne5t5Iw0WmSQhzF2DvMcEUdouAcHpcDwJoyqG73hDlZTWspBsgqWUiNBQyX6lmWwjGuMApYPw1xuIhbzEhWSFNk/DSicxBhQ/kYm2ozY9eie3jT8wex+jBKNCsdPsJ3asNcYn5DqIhFJxkwgLAvpZ4zzUgbL+apeqUaqsa3GPk8RynHmHJWKmK8/PnW++3+oFvUkmpt+78UDVI5aqbyXckIYXVFqmfKguOmvUA8dtdLuF556pps9fTwAP9589iDiO/n8KEzpMRQQDmJgnAkgWA46S8oq5ZU/GUveenly/+rXm87P3A2MMIro1qjWhxvlNhn/X3/0ke5VxprW8HoV/A4W032F5+D3VbBBxtldZ+6tVoYNI80SnSUnvsTmmzkfe3W40CtwrI2fB3wMjeIzgk3/G8ej4VyM48X1JqvHPA33vNerzFMvvr/XIwv/Mi/fYgCTlwBPT0v+xHa8ABOan7kfoNm7nqdBw8DGMdC8ludOT9e0MtjtvRZjLqNP64fVv3StRZy5Z57/32Djer8ElXGmxpcqMK/cSQJ7uyOk3dRc5cMRW8y1LZDyaUFoqI5IXAg0Y7+sZ1/f3PBM03V+vz85x/Q4rGKzXhf7903AOLHFhkoFPilgspTALdXqTBjU2PRZZ9hnrpshn6YL9xcbpBRUtCXm8lzohGE1nlFRQv2zJibd78N+2s/NgZt+22zuivcCfp/23j/N7xVgp7hr0dVziudiciKMj+CCMj6ogqiwxqoWpHMurAzdzCYTsOnKVGid+PtKDipjMa4ioRLVL2pmvZn2/m0MY2YSq6/n54c4UNUjFOh4f5NxdDGXaiG3i1YlgCTdCqUsmPqKHGYwMCbFhNVDe/xMyBHJLlnNorqxtIZcLT0tz2otRum/KqFSl3IBnMmshtZYEQC24kLEhHIvGcCoHMHfLuyo0OHv3NtDNOJRei6JEkdrOb9IrOCaEbxv+bXoN+a+iS0uWL4zCZOwCkZt+MaF7guP7CUpiX4dB3gBBi/yrDOXFKlegst1U7jMjx09FokssjNu/lu2bykggYUZYtC4DA3ojvhN7qkr/vjxU8G8eX9B446QTCrxdCsBeX72On2sS1MgcZ73PJxNXBmnhKbMoFnWAlgZ0mnd18aBWYmE/tLVbTUb60Nbj9okGz8fYvQAIcfT8RUYX4Ut1O3/4f6Pu12wcMcAJ0ujBCB6qNzbrFsUdHDBjAMg1nY/fONDGLm13Z4taIay3Rw/dijK6Bk3KjNqycyjsJpbuI/Z/47vWoDCKGB0I65eY09liAXwssWOddS6Zh1sWL8udOMuw/ydg+FzjA8Rc7ubWEk3Lt31MzyDckCbcfHLNsqsOu4mBQVrDHP54f6D3WNPfgFB/4O4lAGzsK268A2BMEbu0cc/123YvrXb/+4H4VIXUHqdIzC/t0iMucB6eBZw+dIP/rZ74ovPhLj9i9/9tzGmE8RQfum552PzP4VLXbH5C7jp337tDUIetnWPPfNU9wZ14HXdb9+2JWqUG8awlDZY1tG5963f++0Y14MkLf2zP/mT7vd+//eoVASgqRnQZS0idcLh9Uf/8//efeuXf6175U2A7inE6cfXxH5xgwSWkBeqagyy8hobLq0VALHLMMW64UMBgXuGRiz33LBxc/cO7mllp65hHKyjz52fgvBZ2HFZTIHRCZKgzH7fAkCdAGQGO8pzeACZaGB8sAeSSgypwhBqCMaNMp5Fnux6gNWdGAJ6DlylGnOBTdijZlm3OwGtr6Nh+s8JoxjBuPvWl7/U/elLL4cbfVR5JKg+46tNiLjhocf/VgCMf+GJR2BWj9L/eykQcRa2dkW3m/CEl37yVndrdHX33rEjJPRoeCuhZLXKEoPZuuETlCQbGrtx437vP3MSXLQg0HjPOzBBN2Fk79xa2v0MCWc/Ofgx924qzggke7H34eAFsJYqgM5/GU9ymoSI4dvP5KiqoNQ7ftrQotzfMsxKr4ZVjgwLEWwapxeqoxWkBlDmShl/13uW6mpOzeXYh+v+nG7efC3aVVszr28q+WCmvtct1wp7spxwdS/OfksmNpVmknH27xSR7x8n53yw0BUEF9Kh6A6nlmk+Uwjxs4bcJzWw8xxyP3aumqjp9/xcVCNiz0mpvHy+RBn2b7bT+2etdykMr+V6iEpKNdYx2Gf6ybUQxoFsoaQE14mqj/RgqRxUfrLNvUFe7BeeNxhFQKj3zjGLkJJ6rd4cqSD0Qa5fQD4x7IzjhIAZI97s+BUWaOA5L0KUGKZEhwWTeZvzzz2cjo4+mrXIAYv7OgOvp875l3M55mtUjCzPHAVbFMHnfjmuzK6/Xyb0fkDlfQ3MAh9a6PoPAlQf5LMP0lYZohUuVinpoM9LybXQjFPTTfq/bh4efB6Q0RZiNEc8uB1JFyADH5S2G5lVG2pGWrCKXLPIAl2PzF1j6NK5IihM91kkKChOzL+RLcpEMVnGyVNkXQR3JSvWiS87kZVsjE3UHWRm9qwxIZHVz+LkvslIRoILrugiSF6YGxm5cZNcakUSJWriHrAqq+gDny8kqqqVJ3i+gsxLgGStenUa+V0QLDtjW6OyhgH4SsaoHQjQ8ZA2mSQ2o4hrCrhfDmraERI8JGW4W4Y2Id934QwxBssRogZZBjhfTv+NAhJmEDK/vRRwSR153aWRJchGey6SjKZghBCRRghdQK4hINtmbJ7tLQAf4CnjoZgvjZgl4UKAYqbuxcslccAFaT/r5AtXRzIPXFMGUV1H48x0m3vwDIEQFRyX5rpmwLegXavbRCdrSJsl64bI6/a9Dx8sKl1h6T5pd5Opzpk8AjNm3KT9oEtxNf1rbWs1LpcYG8rBeZL+nrA2Ov01iRD3Oqo5PQSgu437dhkXFezvJ15vdHwSmaIL9Fep/fz80/uixKJJLgJ+wYrn3yViFEeZH4cQble2xmeegOEUNFm55SygU8NDORvfs2/MJrf/N+ECd35pka+DKb5Jn0zgGv7o4GHKQB7ttgIYV6E7+Ys/943uNnPuXZjS3bjU9+zeCWjg3iQBOW/X4mI/j8D42UNHI+nnDutD48v+VT7LQ905fR5g//iTn0MQfwwt0T3IJB1B95Nyp2SEbyLm8zvf/k73OCB07dS6GJ8rJHidoa3nSVB57oWf6caIFV1Jf3xCHOc2lBaWMHav/+jHCLH/pNv3yMO44nfzHGu7d955u3vq2WeII13X/dW3/xLWbGX35Bee7f7Z//l/ARw1XAi/YLM3pnUVgvK2UXBvCEVhGZZ2p5mHsmmHYVW3AQLVKxWAnybuVDZ1nP5arpA4xt0srO16xuMioDqS02DoZekUltc1eRSjatfePb2Sh86vlMsSXBpHeo29wx/nmOtClQGr2mzZsjliZb2v8cBbSLBSXkyWZQjPwhXWvP39XSoKfcz6fA5Qeo05+TrM6Cixr0sJtXCTEcOFxAt/ruTvX0Su7OyFY/Q7VZ3OEY/NXNu8YXv3N2+93eE7iL3xhvW+WQfLQKOR5FfXYT8Dl3GfLWCKqj6VSeoHT36/7CdyPuw7AMfbKFcspf3P73mo++E773TLlWKqwMk9OiRpAn1zAPtIrutquJu8IUMZ3qMKlINtC9fOXOzfvITUeuC4/xbABunA7xpxQT7Q/tB31LUf+3Jh9FrGLwBL7PWNi745yLLAif2jhm54YCRRBKMVqHrdBDrJhEYJSvYLky39CfBbPx/yPFxvNWve9ez6FU+6r7uOY93Xa8qw+1nDeQQ77p3lgoUB7LWjdGsxINKTVsmMePb6e1Q1qu1ojY0gWOJcKIxmzGMBsQl59k9tv2xmqXNfnj/PzQzViASduofnnHGcdZsH6cTaDBWU0mkPAhl6n1XVw/h11Q+S53RMPPPsuywRrhLCg+KXYgyQ6c4TW5h2hGssYz65Dy8lhMQ3QyOZ5/AckgxyvpVqShRegdQ6pxZ0eC0lpExtFKNKFHC+0w96Z3tzgo+ZhNjDM/9fxoQ+aGfd7+h9FiD60wbJ7TO6EIZjk5G1QL7DCc8h7nI1lsvMZ8FPS7mXtaf7smSX6Z6WBQ15EUEFk6IsfkBOlEKciBrLbkiCnKsAPV2fgrZ0NxVQR3wYB1hYbVo/fD4kjyy7pYUjU6SYLNdPS9C2mKXs5PPzISRdQbGsZWwQTGC/F5aqVk91RUTtXu5VagkLSr0PG1a4lMqGlqxrgLzevapkEtc2wcN6vl7LOJVSRlIgWxgk/58VQNJatG9kZoJVNkOvZpiGDJNyKPT5DU7sWcMhBGZRuk/rlufycCD7VqmYlbj0wJWxCemmjPZxPw2AtPCKgHsB2x48BrjrBnQz0m3sgRRVJXwtwiFkejAAWJB+zji9O4z/Sg7wIRMa+J5MpFnnuvY9sG5jjKxkXExmsZb4iMkOgBuvW8TnYbnoUyvIhAtFGR2BL+NpXKnWbsSGMVcE3I6XB3xxUTqX6D/jJIlfNKt2qWOP9SuouIw0lZ8x4E19wztsMJMIHI9zyAtol9Km9SQbcYmIL7R++SWYzWFeMLDdChyyNTJpun9lInUfHzp5pruxjFKUgFILBjxKhvn0yaOUsCSG0KB2+uQkQEqAJ5NrJZ70AgiuBLref/u2bREg/9p7BwDRK7rNa8a6b75ANjX3PE5c4VaYS+fChp24vuFyZZMf+dzj3Udvv9f9+N9+r9tO/OhN2mrCyAsvfL17+XsvAthWdw898/nu8Hv7uzdffgX2nzhM+kaXu4bPRdaWZeymTVwCGI+QdPIobtnVZMpPbpiK+w6P8KzEfjpfLn58kOu81H3++aej9N1hkswi6Y5nfPPttyOJ7PPPPdONT63tVmG4/OE//cPuN//T3+2+8y//ojt9GDUCDiLHSs3WosmKC62WMy3STmbFs44UgCY0wjUhWL2uoRBsBKEjxBmPMPbOZV1iq3F/r4AtVExfI3XCuFg9Chy64zyP88j177iZiOD9DVlYBQC3GpPvRZUs1mYm0KgjG+462qiCgMaEyWhKG7lfzF4nVljNWWSzpikr+X8g2O/E+vWvvtD9a/rnMutjZAljK7pSz5U2YAoR0nC9+z10X6/A3J4ndGMlIQ3vwYaeOH+1myXRKrwiMKDGY942vkaQprQR94x9KvYBwnTqgeh+nGyce1uyeRq5Gqf+9OsTx+cNBlFpgP68vYw1D3v7s8882/3gtbeYy3Mx9+XYrdnsrjuZwgByPIvj4T5aAWgcCuXjPVBUAGy9Sv0393oNgnguxzKZT8e0EhUlzGnu+7HH+p1q4KfHPNnJ3r/hui9epxEAxg0TxSJptmRItz8a9NGftCDBe6mKVN3VDkEFf8tq3Gg8Pxdp75vSez1QW8F+nh/eN93GyU7aDp8pmc0Yu3qv6MYaNJuxs2lAeAY4N+WHo/56A0K9RpHIKvGKCRhXoPQggeLZVkp9FoAbNd1DOabMo34t8bx3PBf7hfP404LQfP62j3psZxoG9m0/azxvxBb5Q4JGIoYeGeM6/reSMZtBHcT4dueLHjyfQ5Cu+oVa0yuZx1c8250rnmXRbYDW2scxR8LDaX8VNYfERBFOZ0jcYu741v2w2LP0A7e8SS7+3JwGXeN+71G+m0kqZaHHZIs1GmISPar7Xm19EKq6/1r9wDn/7tHhtU3RIgYr3M660D3saSxJ14AHrT8mDJuqIENh61KZwgEpm+EsB7KWqoDAGucutuuWKWTwQ3cSC2PEiSD7Fi5w5REAHAJVOkfg4KLQUgmJIK1CXlc2wfjLm4CYAC5Kh7CJKEMUboooIVkkSNQrDDeAE6p2uBaM4xCMKtcqLg81G62Zqzu8jIkA4goyNv54DRNOlCIyX9Qf6zrHASdgUwuQezkhBYu6bG2LTK66ff7uRhRWF9ey9FzUgpaxpF+0tq6TVGMGtWDYUn3uJaFl6CbqguJ34zJv6R7BuhOsCoQLQ6FLvmwmsTGZTMB7S6y57MbBO/6jfEyAOschAF5x5Yc7KVxRWoHFICjgvIQ6uDm6+RsrZza3FxviWSdgkm+RZHMV9nUZNIni7dduwjTCBKmvZka0xobXEPxnIogj4PyRlbKPnHs3PdAcSeaT7I9MX4x3HT/7JYC/mnD1wIs677RlNTXcjUGVfbHUoYyly0vQKNBXRiafy3kX68dYKa4fcjyMqTI0a8aHunVjK8mCXs/cvkG2ORnpSPRMqw+pVc3XbqELyczsRgxqpyjAFUDvkRkYY/rz8a0bCYsY7t54/2PA03D37BOPklBzmvhGmLRtO3HJE0fLRXQdf/DJIdqGu5jSpu8d+CiA6B7c9y+99iYM73i3Hrb2l372Z7kva4M2b1hPJv6RT7p9X/oiYJQ2c//TAKONMHbvvvVutx6h8k0AVEMvNhKXeRyW8RJzbMuObd3S2Zvdx2+9373z+lsxe5XPWg4QX6N2KfGHsqtbAcEXYaZvMg9HafsZE5tgXp/86ldjvd3AxTVO3/7ZH/5Rd8GYU8IWnv/qc91RFA1uy55y31eoq/4rv/GrFC6gUhLg9X/9J3/Q/eZv/w5u/je7YwfQP8WN7bPY/1Zo8se18jHhD0sBeKtkmXhtBld4rH3mj3qohaFHbB3WxINUI1WJJysN6WaTOQsGCIMjZH1YP+sBj0M84xj3kdF0LuX6cK/SwFGdQcPHPc657lw7DgMr87Fr966IAVXdwEIAGsEajKPjo6x97kWC2ijAdmbmcvc3sMZvEIYxhdE3uopqV3x2/A6eETR8b7LfmJwouzt051r3LRK7NmOQvA/Af/XdD7vT1wCEop5a3lEgrr5FwXYByaNtYfxV4BZsYzIzDRCNMsAVaEUSiECjAqA8y+IUYu+8ST+u5Lom6jm3f/4Lz3cvvvFaSUQL3cWqaez13WUapsx1E4dy7GmEOwTAiSvHPY2F1lsiIaEusRtqsbHrwtVVXBnbSGJyj439ymuGNH1h7EyIMgab/yW76b+xZ9fvRexe+M+r2z73eT+j1FM9N2xDADc9HPaJ9kEAykpHej/+5zkk+LdNWWTF7xpPnQZNAEfZMY3xYE1TV7Mc6u7n4WqOviuvBbaWrIkQrVLCM9pRUHsZK9tXE3Tsqjibq2cxAKrsaD2g3MfCrW0/su/ZL8XAqH1c/4lzr86XEuvv2ZI4JJpWGdq0Isp9XU95PkQby9FePz4/4aq+fF//PBheWvyStjjPdeer7vWV9NEkxh2+iNgrzmHM6g3yiZUQW8HctB/1hkbxD85Sw5o0hjz/PIc8T12vkVxHX5Sa8iVrPsmmcMXPdd9P3x3fArV+0HZfPb3gh/oGv/mcUzDmw2e7wYLfzsFf7Hla8B10vGDD+CZ+issAkMCm5cAZa7iCDVZG1ENCJsF7eHicx0UalT3i8GcjYvAjIxWW5jgHWDBxMl0MsgzFLO/3gE9lBQNQSoXz72U2NNkKZ4YbxyUOAO87DChy077CoSxIsg53uMyMwQpwVRZqWnkymCZcLFXWKA6tUorLtvo5RcJl3AQvUfO46hYGSKK94WaJz+GWgUkJN0JYlwBgFoA/QzGpmewcaOpKKhOR1n/2j+0wY9fA/rC03e24xgTMjYDpDgfyNIlEJnmoyxmC4wKuSFAoMVsenrbBNobmmdYvrwv0/QlWNqy6sqH3y5X4mWROEoT2ZFBkd/kv44MEzYI2N7uIpdEgMWyCQ2aSg16r3YQn7HDKiXJ/+mslVVkEno6//WY1oThYaVQcNACaBNkRe8TPChKaIpxCy7Qy0F7DMZEpMy7V583SnhG7WudWyGfUjdq+cWzyc/FyxNwa71MOLIGqhsty4l1vA6BHeI7bChszFKPEN1uX3MSkVSNUosFlfYHYRWNUI8kqrieomO2+/NRT3VFiXy8CRjcAYJcCoF98471ugmfZQzb7KHPUTOst23cyV5Z0+/fvB0xNdsustASLunv77u7jY8SnYqxdguXbSizjNQy41bTht37ll1AFOEu5yLUkzmzvThLvaGHI28zvrdt2ACSHQnLJflnGc9zkmV/60Y+6J6nqNM56e/kHPwzj5CbxoqeOwvph6g+RXCJLJEs4A+gU8AsAfe0U1bQsq2pIxFNferbb/uRj3RINgovUDqd86SzVr0jN6v7kf/mD7hNc3b/6279GQtfqcIcfITbySWJWv4Me6K/9o1+P2uD/9A/+METHZRIunEXdAEks447VpnUcHSfHLNQZeP7lSfZaiAAAIABJREFUtM34z0MAaMf/8OEjVO1ZzbwoBpP/+rOBJC6TiEwOEsxc4lq+piEowH/11Ze7R3Avy2iqGKCqgSDSxAoNuFHuI1N+kfXnXNu1w4pQo1R/ejue3+sqabYat77eGfcoVQBkba/QB+fOlkIBa9ZS057PHYBZ/nOy+Y0r/uZjj3R//eF7zCni+HQF0JeC41sCX/b4Z5C/cn38hGz8m7CotyLhxik5J2XUxhWmEZZruiUNWvIkvT2upVzrAUpa8Bi3wbCjTQYsBRupl4P59Ovf+Afdn/7VX4YREG7aClwKOKqAqILIPIDbvcWQK6Xf/Gwbpym49mfQuROvVbBcGLqA34VM0FjXcBBcaf3VaxSiQaO/eEDyXtmW/n/T9Z2AXKm5JDpyX8zYRNuaZEzbhvZz6cLO/TPAfbRuDhC1e2sY+wLS2HUe7CfzK9zHJC38fm9sG+OivfYggioNkHyvDUsY1KKfLuZ5sGd+0E/nGnDfXsEZOM4esZwzcIS5Kl98Ga+a5I6sZxg7/m62u8cu80oP143wmHIOOAddL5JoGlZ6a8JY0AgyQLvGFs/h9TrutwsIXXCS10N40ODktQZ9dzGh8nbxP0intVqW/e15EBD6ae+/UFvb528tlbav43UGyWNghANCR8BwVJ2xOofxm8rkzN7l/pEldUNx4ive7YB6vzXEdhlvohSPmnIGZAdjpjh2bsj8fZXvRK1WriGTKLA1xUkDdCQy+HB0CZhk+7QMtWT4T4snwIxZ2W5Yxl4yKa+HsLpAsbjaM3ZRdldwZeKTgHYZUhcCzMgQ9PpaRG7YsoV+r7o0bNctKnsIyM3stV5fgEKZPbFbMK8FNLr5JeCKzRPr3w3G+X0b9lI3sffweLhKzFm4LGXgKiuhRRvJwlrTshCCeS14XhNUBah0IbmwaIOi334nXOzNppUbrO2KTV6UJsgMNrSEFSRA9b1w8dSQibDmeXbFz52zy2n3hIBN9pVD9QbxhNAGZCeW0AMXvf0cLDIUpsxohhvYH86dKJ0YGzX3CbdPiQlNhiCD/r1O1F2hfY5LkTmaKymqjEbO357r0u9EHFwm1hWQGz8yC4YZCOx4X7BUuq+wQMsZmMc3TnVHYTAvCWABL2O0S1ks44727trcrUAPdIxxM7lo9SgZvpdmkGwa7nYDuKJGMdc2UF4ApYbiLIN1Az/yCTRWDeSQGRmB+dR4svqMrsQ7bJLDxg++8BXm+7Vuz0MPA36YU7x/nBKVL3zzm5RnhSHHSBtl8zz4/ofdDUTurQ5lJaob9M11WDtnnmzpjWsYcmRdyzpuIgFNNQLbZi31d999t3tszyPd/vc/glXdGKU77V8rSq3HRZ8Z82bXr96yrnuUCknf/Zd/DtO7qvvaN16AAZZVQDXBTHySnL747Be7733/+93Xv/HN7sc/fJkYy9ORNLZl/RZiQsnup90XaEt6PYYwXu3ri7joY14wAMbYCgRVYwiXL88hWDGDWv1W6zY79/UMTOH6V/bqitWUNH4AmTL+ZvhPwYa6TmWNNPhcz1FRKw8VrpshO84bwaYL7DJx3Ks1jjn4Zy9fjdKnzg9jmPUwTKBHeIV9acN6YpEB7sOj67p/QT8eoN83ysQAVt9BccG5P8KecAmX4DVAmioGkyPEwGGwXRdkud54PcjPuk4zCTKBXrsWNeYi9lDg45p1CjesVsvOJFvagtZcG0ouyX67I8Zchw3/jV/4pe7P/t130V8tSTo9n13sLzUruN4zQE8DmiNenmfU4IkYd356SSfM4wTCGQPv3MswqXRV51kTa9U9T5KgMk+5T7VnU7rz80xLoBj7oWuuAub2O97LRLWID+z7yX7y31TiSCO8vUevD+seGftn7Y/+Mz3a1BgBbalsrzkIk7TNapm++GyyuvVDvfO5vn4/4HGhz9zPd+/qtL/nF4IpTqa3uXc5owjdwZg2ZnsMgmM9e81pjPprHObJwrt/LoEJ96yMsD1JkhriFmuJ1/SeOp4RolBZeM8mWdVebHJdf73xa8Xq+8FZfihfv6vPGmmGuyal7pE6kRf6fjuJ+u89+DtzTOhdbc1w3eaeOTEWsm5yIrf3utfEXmje5Kbiv2GJ180kN5QEQsMMhiLM49YNZnSTtVLix4ozsnO9DZIvm2VaMt4LyBmFmQiXQGVN3Riu6R7WJV0zZs1ylSnxMBL8RPymm2XE/bGp832TTExCULsSBBu0u4BECREFZnXqeEg5sRQ+X8oslVk1LqRIf5QYLC3VEHBXJoUYQZ02lrzTzWK2bsb1qLkmKAoG0woqlYGLTQmXk30hY3kZoCEbKSvg9DcbWNAbm2NlS/2OG12AFBZMlKmjzKBxkoL0KzArBsdnRmHGDelWmNW1WF00vcOgxteF3mZlMX1Pt8JtF6FgngUn85z9nmxAgs5w6bv4ZEHo82Rg4gCRna1jEHG3PJfxwP6MA2iWwSAax0eKQ4iFK6qyYqkuTsMTCstZmEikM+pza3QUYXjc8bwfMjpsEAVUF0a9FyLCayHxwTOoWyiTGuC/Mib2Y/Q9MZx54Dl3DPsQdPhjjNwoMahLYm6XuDaNFv1MChNfoS59xBbHAcx7jPd2ElfWj63uXj56kAeQMTXetmQ6r9E952YES791vdI/uG0nprqNxItOrcbtBQO+HrfrJK5px30EL4A2wWliF9egP3n08NFwrQnmTsISW9npIrGzwxPEpRq3BBD6+a9+CXaWw52/t+zaHUbbNXQkjQGe2kFSFczmmaMnooTiZtzuD3/+scgA/fM/+b+RElqHh4DMbIwtXdeKs5sl+jSJQrqTf/jiiyyboW7vzt1ITX3QnQQoXgYICnSGEGPXvb+M9WDs1ATyV9On0YydHI/65N/9i+90Tz/9bPfWu28y1je7r3z1KxGacZbY0sOfHA0DT1bwCkBYFvAMGp9jGKmufQGY465BuoaEL0NtQtqKvjAZ7oMPPwwg6bgom5SxoiYRqhJgHLMVpFaTfKXQtB6EUfYiBeFTr9YiAtessiSrjsqD1xaauH6s6mQimwa1oSUlXENZsaIEESAIj4htCe+D7moTeFjfftYa0iYdXQbAG3u9EoNrxZ2V3YfMrz9DlN8knl+kb/7yrTdCgmkdHoGLN9G/tAwoIC2qVGrQxYEKUWpyRI2Fzrmb896/Y73VvVOWJvfnBJ/tOeLcze+m0ZmgKT8XZ4ptcZ+o4GU5Y/X1577S/fUrP4rkozhD6j7gddLx2LKK2aY8N4zm7YWbsT9l8qWaxhm61DtP6yHUGsYJmh2r3k9DIAkkXOMaBmEsxwypyTs+E39Xx3eA5uJqby811zcJ9H03+yyN7tg/6xkc+2tzjfy17dP8vQWn887j+qUANpUIeJAzugeg6nfb5rT3btnpAU1uurQm1Cz2IZ+7jsODtPUel/zMb4dCgrNs3hQp42o1uTHOXBOnJQgmTchkb75i6IdFE5gz7itW4dMYDY8hnzUsyATj8NDVBK0C9rlXvV8QOw0jF3OmGmbxUILQHU8+Tb7CHGWfg5OTbKGnd1NoLaD2e3cqCO0Hk/2DkpO4d6/auHbR5+LV7TUInPpaKK1Va6e1aL1ubji5wcybiM2EaRdJLqCFwLFl8Npnz6BkD3pddNnJ0bb6TG6aepjGOIiXA7w8yB3crGntyLmxG6NTapCX2C1Bg5nmbvIeclYn0e1lcoXgwCD/c77G4ZCaZN7TjGWtD2Mnd3HIfKIIOQDTGFJjQUOMGqZHF7hMpeW1bjPJlN6RnTHAX0alSMCQSFOz3439CAakuiZ17RseYN6eeoACNmsW675LHUNLY0bSC+X+1KV0kxVABhNnTKlMDRN6BkZKNsnqMFFfvYLQkqFfYhyN8xH4JptntZGo62w4AIftGbKfR5A82ohr9gwlGgVZZhSbpSt/oVvc6zkfBLOCYhnSqGICGE/ZjqiexLVDjoNxyhrpGaKQ8ykPAF/3PilpkyxjVNepTI196XzMuuoj9N0+GKeDJ44iCYUmKON4czlgzfQZ5kkkG9HXEUNmXBvfDf3PVVTBAWC1h4BrLlhR+t7veI/UeMvD2NAHDR3njnN2G7GM/u51Z+uzK8JvkJrxailtojFispXGwmjMTWpfCzwARXc0ZPw+c9c2gkmJ7SREA6BxizG+rmFwkexuxtQs8elr6lkCSkg+Ma7z6tUL4dofHqEMKEzw+DJYSr67l+z7vTt3dB+iq3kNA2pKMXg0Ip95+vMdQXORpPTRR7iVWRvKfowwb012GgH8Hf74o+5Xf/EXmH9Xu6efe67bsJXEJUefnTFWBWf+a3/7UtRLV9BdAG2W51q0V2+b1U0VqUh8g008dfZUuKk///RTEbKigLtSTMcRh7cvrzAOao4+9vhj3Yvf+5vuKCoBTyE4/81v/cNwQb9D4s32bZv5/JHuijIx7GNvvPde97u//590Hx/4uHvj5Ze756j8Y/LOgYNHiINV45OYQPsO0Gb4gmCuCPcPdUeOHY2KXMprTSIqvRWd0eOEGpixv++xRyMj3vE+QnzmFG52E+Zso4aOQMex9rke3ke4gGw6cl3nAMkmPrluTlPpyMNFA0dZptOsIee14SxrSNZy3h+1shZzR7Ap0JWJ9sd59/DDD3c/fvlHAbSVm3J+uXYMJfAZdm7fRezoMUIsNneHDu0HLO+I7Pf/jeSvqySpRf1q5v20Lj3islcwoa7rrvZkC09Qdc+alEMikoxfhp/YhlyfuS7dN3xfpjyZ0QSTsc83gKEFerm2EijmZ51HvXKHGl0Y3V/78le7vxGEVhYx9/wMJcrQlhY4tudNMXbnGNoes6l3yITC2sZkA/vP3bzWQoRKsoIJ1PtZwfZMTBDZAsjkm7LS3mLYoPUA3o8LPZ/lM6Osz3iB/7+040Ef434Ab/8cb/+O52YvXckcNM5ZYcWHkA/0TAotXl3xejMr8Ayc53+uA1nRatyVUqc1acvXpaTqZGhDLgpOnIvL5iPzQegDdUBrdfV/cREWtB+IthZOTuB5lmeVX5hzctwdP5Ig1IddzPpoJ1psLo212P8I+XhpIc69b0sKK5sbVbJt0W43jQHtME5Ii8M4wHFllWTaGCw3xxBAN5hZrVC+rNvbwRXgBfjRqq9MnUk1Hpq6Ds8rh8M9lTMyU1eAqeVhrJvxh15XkCXTKlMqc7kKdsmMbdnSSQ5wq8XcFMDAtmjB69KWBbJ8nptVHi4mwcgwlnKOgA/eEtTqD7PmtJlyKzjoBJLGjjpRnYhaSXdkswDnWvWCU7PkBYUCvpABMflKuXWZQ/U76ZtlHNbXABHtxtrLDuX5DXY3gUsGUBeZ17fqSKkuU0BzLCDaUVhDXIm0x/6O7/G/YHIE0LhldS/4LHlQ+dwlScf6uAUM+pMuDZO/BGw51m12ZBpCcQDSNyZuxXXtD16T7QoJIA7Un3vooe7AyU/IRLRuL5noJGBMkLUcYwmwFVBM4EpV8sLr+resYDDRACevG64vnlmmoxgLFbioISt7qXve51Fvtm4aaZz5Ha87DpusgREHtlmv1RUmAxuZ9pHlX54+4kMxUryvFrBZ+jp+jSscJ/nE8Sz6eIRoGEbBuIwiMaRBdIVsbYHFGCzYNdCHBoABr3eWGPqBhU3CkjzxkGADY23FsM8u8wZAXYmVDirbTjnU65Q1HeNeKwG8S6zfDcCRGTR7ejmb6u/9+re6Y0cOdWuJoVwHu3ddtp0SnZHUAev7PiUWIxOc+09OwNDDSG/euT2AKZYU9ckxtOj3i9YgR/rLNSHINeluiNCJzZs3QsXd6Q7APk4hw/T1X/6PQm7tjb99uVsD+/n6668Fa3iMspIbd23rnnzqiW6GJJzXfvBKN0mc6tPEjX6AbNMUAM+5fOrcaZQApgGr6Iry6EuJi1UGbA8g0zCXJYzhJ9Rct3LWOAywUmNvvvlW6KkafnEK8KhL3DnnnD6JRJR/O7dNJNBjouE3C7upARF7F2O6CcZ5Fde6SiJhVs/S4CjGGKwrLnXnmc9iPFgktslK8n29MiGJFtQHLncA6Sr6TNbEOe8+4VqTCtWAdm7p3XHuXFUZxNAMPn+HefMaLvi/AUC7nldxv4vGqrsnqoAgMPVQM/ZGOtS903VvPm8FpS3ALHPddT1XHtB+SRavgNA5yaH2XGgNO69z14Ed6zjeiD4YojlbqaB14NjhIos04OxrDdZB14Re8kiPNdpriwQG/ZaETq7b/nPqfv8OxiufuWEr7/f77ef+fQVsg5717/NZWqLu0/bnT6O9raFgO/RwmWDqtUc4B5bz9xXwxm3yQtwjwvCL5OMenKzhDeUpnE7hF/PMr8gzFRjukhiLmLjSglgrPw2x+kFW2UIdNej1eRvAvDq0cwuyfyNoF7K/m5RXAGB/95ZOatuYg187YOAajI0oqmMV+r39t/8L6dr09bLZlMSNtAry88GE0jwrgazCpTcKaLLe6pAxliH3wwEuG8hGvgGG4SIxarrzPIDMYhWY6hL1wFlqPKh1vZXQ4UAx+cQYMK8jQL1ixRP+J/C6AqMQ1XR4IEGoea66JD34TY7RTXkV9tHsbQOQ5c6vGhOpBIWTsIYXKNDs5FmNa3IattHJZaatMWRjPgtuvhEAgWCuZPKT7AH7aSxbgDmGx4QGgY5Z2OHSM1YPwKA2o+Bbt7L3XcFCsDZ7ZJWrDMCC8BBLUGZf6R6XYYjEKlhQY0LVzJwlmFpAFklhgIysXuHcMOnKuEEZ4xD7d2OOrPdyQKkO4E3T3V4CsQHo9P+sbnM28aiHrsyRfeniC0uyhGEohROadXLzNfjfzEPngqEMobPGZ22nR47z4JEJACdxseevG++oRIrqCEXmyudWmiokpgTnJrYZb8e8iUNVRQLvzfWspqPhYYyrhkUyusnChHvVGFLBuQli1QhynoTrUhbfWFUTJGLsSx9FP1aAG6EhrjeTcWoMrCCgaMUKhrmGbTAOWQAhg0y7SunBrrtgKADs1pCxRRH0Ucqlmmy/lAP3Oo2/yff0GMQhTz/K/qULWnS2e3KYspyT3Tqy0IeGreRDBSXYqFO48E+cIyyBuKY1zMOn9j3CumB+ALp+9ud/nj5WaJlHYY5//O77Idv04XsfoiV6rXvua1/thkmUUTf1ImDowvSF7tnnn4skwVNU8rEk5DhyR86LD6jN/glspwDrmWeejGztS1cvUT9+XbeBbPvVVhICEO5//4OIuza7fQui+aobWGTAuu+O2RNoj968jfQV838D8aPGxca4UFf9lZffhBnHqwAYvsq61gWseLTuMEX0ZWNlyY2zdD7MAJL1HjjPNC7NrI5kO/rQ+Wsm+gXmxAyxnVHuExe/5Uqdv66jdTC61wDwAfIYK2M6I2Oe+bKOvhZQGk9qXLmhNyZMCcrXYgycOnUywnw2U0zgCtc4eOhQt55QjFOwq4Kz4+gbFm3boYg3U9zaUACN050w1Fa4ss1r0Tv9n374UncR9m8ZQHP10Fh3Apa8ZGRbg51/eb4iyI6rH8OZldxbZ2Wfj/9ft9zCLsbE69vDw0hszoqFiIsgKqoxlp/ReMyYSkHdcuaeRsXpmaK127t7S3AIKPPQrf+2xnV4FT3G4zs1NjvaJzitmeTuX83hk+xmPc3nHUufBaiEjFPrsm2uvBiz2f+9/NpCsYgDD96/hxd7/daOf71vP2OXzWnxx72auFjf9793r8+2WKWdL77eP2d7bexrYPu5/mJWOZ/sCm27wuRrW5dKhpILxtjnWil8QXG3+922L2OG+3pdawvlBUXVxWYi8+vC2fGFxZmzFttni8ao/VVZv95gedjoqm5iQsvmMAfkbEFoNvp6zf7rXbvy/vca9HZzKPErJYu7jfVpf4+kpnYFRSfUtlZ0P5enlyEMDVrvG9h8ngBoEVNYQIijEjW5B0wSX1vBBrNa6RNzVYz34bsmFQQQlXEKUEgCAMBDd6YDZuUk9SMVnt8iowMTarWjUoUBsAXL6YF6nLg0k1kEWWbEm8noE+iijoB8gSD/GVeom8xWegBNcpAoru0hJ0sZ7+OaVVomanjX7PthALCHQWGuCvOh/Im9L8ubwC1dwUXLkmsKgn0+hetFSCbPAKYE3DdCJ7WwFh6iAh+ZE8Gac8+Dbhi3v6AoE2ByAq/gsLoF+CzuI/sSdsUYNBnkatUJ4g1xGDcMwBKCzC9BXrjsDFWAkZS9jcSrYNzL4k7G1bGVWZS9iQxdAJGZ7ca0OnaCWisnzerqr+xKKd9ZRKgjwQBcG2UTeY6Lun6V06L/ijwKBgn3/NkvPte9gtj1RZOy6DdBtTG4IQuiYgGPaH/oBrc9pc8KCA0xZUEt7TJrexbgEjGkrgrGexhGLaSmYo5SOpED0/H1R7ZVV6tlLF2LIfZNNrimSBQ9UCpGhYaQaymyTLLhriddtor+3wJIudYEt4KLSIDjvs4TZTkE4cpeaayAsyNZRkByGfCnbJBJV9dgOQXAjo/fM85UpYOIM3VHYWyDneX+m3lvCimfUb47NT7SPb1nR/fxhx+RKb2yO4rreBy28/G9O7uHqVx0iwySh/btI6aU2u24w/ciDm+29/6DB2pVsItUJDpL6Mb6iLN0Hk3A2I7x36uvvhpZ3uOsRRNsbtHfyjbJtvvjGrQa1GmkimyfY+581ZUu6DJExQ17Ct3QrcSCLkGK6/r1y2hnrsGARLIIAGkfH0GmaSPu9fVUg7I/Jwm1+NN/8a9oH8LyxNKqrmDSmP2+CgAp++46lyXdRpiNYRS625fTf7HFMVk2Ew/6IdJNV5jfFwHLwd4qecZ80eAssdrq4DpX8GDodjPhhb3HggKCzsvM6ZUI5o/jog9JHNdMSIZhPDHn9b44v03okpmNamm8aelWge7RU0g4wfBag/qJfY92Bw8e7HYCSo8BWme5/yTAVwWM8+q/0nLn7jsXZ7vvfPBhlMX8/MOPda9ShcjwjqhDHXHExpdqnJTSgLFD9xEP7VnTxifmFh7AXNd8jWFumcv2wM7zZODh32OENJ5KEzy0M1GoPS76z7KFrjv3ndhgC2iNGVl+WgDaXv9+f4+jtV403eqDwPcg4H2/9xj4uWoEDHov7rUQccQXFkk76RkCg6672PdKJlvZ5wcaHxoMFa/0k1D5vXZMi90zl8x1F2mlFFWdp4ExuG9Pv7RpfB8wi32vN/ca+NIPJNvvtfGe0ayfwrxp75f3WojR/TTz5C4QehfzF/1blsFdN25AaM9V4Ge16gaA0GxgBJhXKzHATBiq9R5V1Lb32WaChqU4oB397o9BrGVWdZhneQiA++7XbjhtIHmZZ/PtwH63TQSbm5EYZ/VgeQ95yAmYoRHOrJWAoQAVuO4Ejh4kfs+KNlLgLs4xwJMuZX9SVsMkhthIPVA4EGc4DI0dzZAAgUVk3MO8eJCHTif/yTYIWFbxfRlJwaBC5kOAFAHiHbM0dflbzUCWCysoKyz5rMaEKNskeA+QIehmga00IYmFLWMX0j5VcF9wM80BFT9u0BofHG4yt4I6n09Ba9mzCUILrpLcEhl3ITNVWD9jS4eNsTWpKkIBiuB6iMMDtszyLxn2fNdDVOBkqU51MXFDRkKXlRt4JkGv1YRkNLP9VuQx9s3PRbY598sMVZ+9DbMw9lTWVsY4yyYqrWVcnok1WcpN173MlN+NGFb7DcCcupvXydwXPEu1T8gSA2zM8l5mOAGZ384yWfLL1oKmfyPbFGY0kxkEbvKoAoDo02oA8AjBQuodD0F/XKKXQwpsaYRj+PmLynXRD7rKjS1V0sc4VOvR34RBFPDLTisSbyKMrJh9ex6WW03b0Hs1dlhwy2dlgFfA5moYBRy2EaznCHGgn6qnNCmqEnISrHhhinM99zbx2Bf4z2o5sd5KGEPMd0MA6J3NaI2uxGU/e5M4YnzDj66lJjdAaTnPtf+QdcVXU/njZvf855+g5CkuaQChxtAdWESNLGMtHTPjNceMAwakGb5iRSZd2o8/9lhJnqMPQn2AvrLdx4+fDBUCAZ1jK5DVUBC0OVeu0AfGISuqr2yPUj4CRvU2r6IC8DylQEcR0h8dXwmbidg7MaU7kIoyRELgbW/88AcvMx5kqtPnl2jD+qkNgDMA9CdHYgyVTHL9OFc1UC4S+mIFsgmqdpk4ZeKW4HwD7TA79R3A+QiA8RRu7mDoGRtLw0bOvIy87D59voFErGHWi2U8NyC077YruFWgXq1Kf9ejcQvWUumzyxox9eA1LtaQjmnuEWwnbXSvsUSpHhzjiW9X4L4ZtvPI8WMh9C9Trpi8rKsJPcvQiTlNRMy3AaFKxY9ZR551oIRUZEkz9s4FvSxBMOQZ0px8d4HIAQA1mc04oOs12rNtIVDaf8DeiyhZ6ECedwYtcmp/2usPaudCTG+ea4u9v0gTF31rsfbPA2p9V5l3zlb2tx2ffmDVf/7XTaXH0vXed7z7zvH+587KQ719qc6RDBnM19u/s/mDgJltdc31g8NP26ef9Xt3AeTPesGfwvfvyYT2ygf23Sw6XHNDIFcXejxgzGp9a/MB26AJGZ8PaN1ys4NZRD+bm0Y2ZbHF3L6XbcrXMl4vBIIrCG0Hp51Ug/q4H4y2mchxsDbPPi+jT+YQ0D0KIDMmVPe4/eim6MFikpFskXF3HjL+WHFAFkCpIg+2AG4mn3A4eiibwW4sgp/P7MeQ4lEEX5AoZ1ABo3jfQ2ItGn0XYWI8IAVysSnTuyt16cvoBYiAPURKpcSIluzujBFMbcl4tgqGQjxf/UCATUj/mD0tE1TFtWWxAkRVF3C4sukPhZpHjUWkpYW5KyEN8dwcNgbsK9AvCFXGqTBszAW+sJzs5IiFrKDYfgmAJFtnQH8F2QLVCYCmIDWqUhljq6tRlzEA3APUz5ZKTnO6dNH/GgS2R6BbE710WVh3PtgEM7453Et93Or+FCjXwOuwtgUZGiauGcCnyggbdXcaPwkQOgWAPYW4OfiXa9q2UtfG4PwcAAAgAElEQVR4CWsrYmYdHzomQKcgKISWZUx931KfqS1YhKd1pwsCR9DK9JmUsYkygAI5VQcEeY6d7JZGhNI+0dclaza0Bg3zZA4FOuJ7NyqbKXDw/FdCSxfsTVyRxn36vMGchoxYceULNsEsPe9Ehq2UMAWnprHEJaM+jBw6wPAH22lyW+j8WUQgjVT/5prrAL1r0R+9fvVWt5dqRM8/sgN3+NXuAmDyFO5418VagOqju3cRo4h7njFVFkpm3yz6lYDVUlgAowtwL7to2Ihspk+zHl1TmUfnq2ziBGOVclYKaadh5vOcRkxfAD5F+MxV/j0OK2rYyEZKgs6cny76rzyjc8/OLSV6b+Gen+oef/Sx7l0qNp0ntOWcovIxLiZ/0y6TzzDMNLxck5tx859BlkpNVstlnj1zKtpnOI8g0HtHUh8gWzmr6zCgl01Ikk2ubL5zQaPLuagnZAkdu55Eo1kAuGBf78MYhstVDBXjy0f5z/W5BsUC14q6n66ViE+1/3wu9h9ZUY1PSwhq2AyZeBnFKDD4GMfLGJxRIYmxMy49jFNCjizhaCKE/XWKfozkQ/aQt6bPd29gEBiqoWSbbkK9A16zKGeUuOo4aqqx378n53vt/p0goZec4xRcgIX7LGfrQuDrfsFne775+6dtY7ZjXrZ6NRzatrR9NwiM309f9F/vQdo8KFv7fr6/GNu5GOjrf972+QY9R77Wz0D298sgECprnyUr28/H2eH8XYDertzc/XT9A33mfubgoOd4oJs84IcXBKE9C7Eu9FwM7QJrQWhvoGL1Fyb0Xj8FtHo6zy20ZDvb+7WWTG4uC03SBH25OcV1+C/jO9vNqR+ELtTee93L72VSStysztZkStuNZFgwCaCSCTWGUTeX2auCuNDfZFN3w3eBecgV+SNc7matcZhcYkN3E88MUFk3s6RTry8TUPJ92ZwEUZFwwmGrqywYz8rwFNCwnEShS7FgVlBOMtyuRlxZ7UWGMGrUG4O5MpgXn83rDeErM45UlkaXvHGcId4kcIBJ9dk8BAUd2UdeK7K+OeBCA5XBsU0ywaUtxqYa8wjztRy2jf6MhC11NU2w0Z0vMJZ58xBRcklvKLcN4CsASiOJU31UPVbdwhzOZlk7PN5LoJrzJBJ+apZtvwSJ41eC+vl8/M9DscRiGmPbY4V5XfdzkWcq7k5/B/mGoebhb3LRuFJHPN+EY4es0HWxHsDqFgrAEeNGG62wEwwSv6dWnn06VyO5hH9oZwiqBZUC02BfBbGVibQfg0kU+KlqQN/LTgV411ihb/xb9/wQjHaUZgMcO87BOFUXfCRRKc3FeJpDkdeUVV3CeMls25cCmVLUoMTqlYSLwuLHT503IfnBvbMmsSERUSO6yoE4Vo5nyIMJgNMpqVHCvFpxB+UE1samiZXdI+vXcNlS1GHD5g3IJVGmc91ktwXG7tDRk2Rr7+sOfPRBZPEb2qAbOBhb2Tf+NfzkDqDN5JtJ5J8EVGb6C+6iKhDeCDGPGd3OYV+3Ta47x0qJp0iKoR8iHEbDkkedXEONdzL2j9GeCUJeDhMO4HOeJlZyHW1WG1gPxgwVpQxr0Tsh02wylmBvau36AHWx7o2hZG7p5he8WzpzHcake0aU0eT6AkvDDQ4Rk2mYyQmYyTtc944qCzD2hkkcg+l15YwCKL3vGmV7eN61xJmeAuSWCmqw3NxTcH6Ga+tBWE2Ig/MtjCDGWCAs8+nv5wH2rt9IUuQnvBTOHQ0YEhQNZTCZ6gphCvbtdjJvjf3WoFlNkqRx5TFnGMPlMNrTeES+fWA/JTABuoz3cjRzr4WaSBW8djAaFnRQwk4/KO2dTy1hch8A9H4O7fbciP0rLKy7f+73WguB2Hudp4PeT4yToTTxGfqv1dxMI7D/ORYDgj18sEgfLgRuF+ubfgCUwM/XMwY925W6kwOfez4H1vtIROVVIN7/vXaODGr7vUBo6dr51ZDCgF4AaC42nguB0M8yN/ojEtv7JwOcc2GQUbfQ8y30HPfL/i7KhOaEzZvf5Z6uTOg8htINonHHL2YhxXt9iUgPylvfz8IOCr4xm3oDSS+1izEZTZ+3HLJz7pr+QcnF4uspDxIZwzJs0j/8pMj33ArgcAdAGdFnJZhlAdRpg8kbHGAG/Ae44VWZF4XoBWsePup35mav1qZyLB6ggh6Bo/f2YMiKOP4bsk7EmIVIM649DwpFpz10QzQaMHvwwEEOX8tjAgRlMsxkDcBB5jeaiptghUo8ZBFdjpJ9snM1nsq4Ng/QVRxmHixmmEQlHpk7ERLoUMZVd3gIy1dXbIqsC57Ho4ym8k0kSnCPi7RZF+cs0jEKuFv+00U5SklHY1hDugbAMmMWMz8hZI+7z8SPyySSRCKOsaUAPBNDpOMEoWZRWyYyssVhUf3xkFfuKg7Byo76fa/p4R7JVQJe2qW7VfZPJQCfw89c4gDlYtGu0BUN9rmM/SgAwYM3GUD7zvkWyVWA1DHac1WAGt+zUguHMAd5MLSAUlkvmXHnWgpEe60QzweWRRUQrifzJVh1PGX6RmDPxnHPnj03zXtF1scsZl25l+nL0l8wcwIw+ky3bwBnS04ai2w2JP8z1ENAr5i5DgMNIZk3a7bfABRE0YEAcxoqpZCCcyfKsNZ57PteW+NEECRTney/z7SdxJTTMnz0m+8p+xVAnv4sjGOJSfbHJez1TGnaSWb6KcDdihuXu+f27eouw6xth32cWDtF1aOXul/9pV+kJjuaq3zpQ/Qn9+za3r33wf6QFTKZz3m/c8eOGAtlho6eOAaTh3uePrL85zvE50aVMtaMNeAFdtZ2dz7oqj8HgPNafuYMwM45s2r1RFRCcvPdTkymCgEXYCd9XsMeLusuJ6FIw3HaamKssX0qIxzcz5gULVy9FMcPHymGIutG9QrXu8a5oQKqD9hfOwFyhoaoCWxZU/tMVnf7rp2RCOSaVRrLAgHTloClfc4b40OtGe/6DCk4whmEzK4pjUWTqg4BAKdWEdIAcNQLIRNsYpZtm7lwLtbzI8gwWb1qB31owpISTe5Pjz76aCRNnTIO9LEniAVfGaExtvEsr4/TR0eQd3KuWlXrDPJXT1E1a/rMWeS29nfrNpCpT6jEXzM+nxAvvW31VHfiDCE9UbSiVP+JeNYah98CpXaP7rncK1Paf1AudJjfC6AsBhzyvfba98sq+Z1B9+4RMJX59R7zwGHzenok2/MmzrLwKNRXNdir5+u+zs4G7Oe9234O45x9IPe9bFt7Pg4Cs3nvtg336qvF2tvP4LbX7/9eJI8t0N8+Y//c6AHu2N/KTwvW2jFq2+F1AiLdB1Dv/8xiIHSx67VzsL9dgSwWaEs/G73QPG/HfhAmyv5baMzzuqkwUz+3eGJSTzOsbzFHBwvSbH11p0Wj+kDooMWvKyd+4rN9n2iMyMUmXdsB9xqUFoTOW9QLSCn1JmETuzroHi68cAEbkF+t35CrYQb5d8bwtZvCsICFzyiBIBNkAoA/sxwOurdGYV2s4+39PDQCjCplBBgxEcKMVvssKiCxictW6XpLd3e4VtmkZQ5ldgKwCbyUOaEjTKIxkWAEFka2S+AYAf6CBe5lHVjBsCxFHE60KaoeydDUDck5ERU5uM+4bm41Q/m+AC9Ai6EEPn+tIqQpaFxcxrTav5dxAcrOhCRQZLITt0p7TnEYBbCKLGwZTkEZIKTGnhof6wFtrKPMUxoBUa6TPh2jPTd5Bpkg9U8jfwqGUH1MQx4Uyx4ZprRoVv2h7wuwIAPZPqf9xohmfxkfacyqjNY12VJle2Ti4nOl/vYN2jYL2Mz40QCgXCNYQ4ZXZQCfXabHPoysc64rQ2X7hcPLdLXz7y02yAD6ZsLTA4JrB9w4RPs7hcEFICVURle2CVAFuMrOGosoFnZp3SAGVrbdxRobpABPplhmVKDO2ArUBbvyjX7RBCFjHy0HK4Mle2iMplqclmy1nSZhyHwn4+5z5PPXbTo+6/28r9dX3sd+dU467wXOsQaYYxdDF7Po6zqnBaFe08zo1Dr12d1Dh+5c79bSd0/t3dvtWDve3bgygzbseZhDBNidi8yZXVs2BeCeueTcZ73RG9estsQ8UfPT8R8BoDtnnIs3iIddR517IZmhIKlB6/rQa6Ahp+KA83M1Wrg25BRJUGMk0zm2Vk8aAcD6XOcwEMeZGypW+HPpMjGizGfnmFqkWygh+snh4yU21kPcggUhZ3S527xpc4Brn3kVSVcTJFQZF36TBD5jtC9geGlQhCeB9TaJbNKZaTVfWee6zGFp1fW0r8cAjYbDHAaUmjhkYuMQrKYZ//64jpzv0wBMx879wljP1cz1ZVjg63DVO4c1ENeSJBVqFoxBkX+TNbfIgbHoxBezDjYB5m33J0eRkQL8jhN7Xn4InbBQAr+5/5yEXd5NGVb7YwpVgGMwzBYHsESvBrIyW5if3YunjzEHMHyUBsvwIuey8ziOj3J4LARAyhFzd53ueK18se/wufua+f38/EDwKqApN6tTf75MU+/saAFjbXevAQGKErAErRPNi/sNAILt94qvr36ueaLe0/FWlrCMc5txjG/Uvunvv7zEvUBhf//e67zugbn6PO3fC41VoWSyW+eP17yEmb6+TQmgfqBUJ0x0V6oQtJNg0DP3P1f/c5T+jyeoc7G9Yg0jzDGqb4WGZnwjx73vGR3Ovtm5EOibd7eFjJUB15oHpEvHVD9fnYd1Xveet86ZaNkgdrdM23Lw+JEG27VGSX9/MxBzILTt7HzgjAkdOMGaxKR5C60vMal/s4is+t7MGtDbvYed33P9QHAhIHrXpPF6ZkX3uWJKgbK5xVgOvbm2tSxta+n1Xz8PX69fGKA5NixdCGWOAhAYnJX8578RU1fL/BlvJbtinJ5AwCxmDwnZzouAUJOHjBP03jJagpPI8NQA4ACS0VLEPjT7BDSAMBlSGU7ZkkscLsa8eTj5zMYYCuyivCM/kajET7jYZbhsY8RLUlWlgg0POv8rwudltsWz6wLnTw/7SATSBW4Wr7GWxtb5pq/L+Ebt+Tw4dOkb88oBZRgxIC3bkaDGODlF6ENhU+a6glAz6IFRhRnDzdrLGtcyMrtchtikHeMaBf2yP/SZGcejHLK6RGVwY+mV3T6eyyScFHkvmeml/GeERnBvY/scN9nH2cu8F30FGOMS6qvaLzEv6Vv7/arVJCwH7wYlgxr/K/1sIs9SDwUE+b3OdZjPmwBKx0Y5LOOJBCqhUBESUMZsluSuwqiWaipx/pQJVsIGLAwQ2fuywF6rMPC+bsyj88Nx0sARjJm9rlTXGCAECyI252t8xrjM5TXTPTRgoxTr8gB8ltZ0bpkB7nzy2vZjlGaN8AuZTPozDnzHzkQzDQHaFJtT0ZYNAXJ+IgZawOk48J8JSM4XDSVjWLMEoWB7DaBsnDbfRA90y5qRbj1lOy0/uxMW7QzjOkJCyxeQTrJe+UHc8dvIyL5KCTpouTC6ZGqdsOthTWXCg9XXQ0FIyVniEUMtAFY41jP9t4Pa6EcRiLealzGOw4DLU4jVhwoCbTU5zZhtQb1i7oK9SADkOgcQo9dLEM/B+67lUjbWUJOVuPuRN8JYWo+ovEmNzp1pGOwd6JWeQSrKkAN3JJMVVQzQ9e/8lKHUMDoL+/gJSUsPwUzKlIa3gTFwfYzA7F7jmiYuOgbO2xkAqIL7Khnoeje8R0Z01eo1AQqdV7KoE/Sp82aV+w5GiNdUgeMc93MNqAWrqkEajBf5rolLkZiE7uc1vBBnMXbXocRwEJDp6+qamvwGwdlNst9Nk0S1wrZoODM3ZIsFpKuQsVI79MWPD3RHmOMRsW6GsevAgzH2nrmfFpCmt6535tSP5d7enkWthEz/WdKDFRWoLQRm5zUk95Lmnvm+c6lXgnIeIKn7xQDw0LtnC9oCPZWr5r6V94hSiU2D2vMyf+95anLHaJ6vbWv/c7XvtXkOCWqj3xOAxE7UtmTBq80DgnZBOVcagBxg8W6JxEHgch7BVG/Zf+ZHv2UXBsCPV+4GfO7X7at9oCva1Nt1SxsDK901IXqYbN479wPw8wsLgeCFejX7r31/0P3m4ak+GNaCxn7cNW+e9OZt7aD8O/pi8Bxorxes/K1bg0HoYg/Yvtcu6kGvt9ZWburta/3f6beOBrVjICCui7KdnAu1Le4RUkPz43fuGqiK6Ps3sP42t4L3MQbFzIzDI+BoWtwcaJbtXMqBOwlotEqBcU663RXy9jAUFJioUzQrOTRxSQvUZPaiyo7AjuubmRwAQhAouOVglcU0qcmkJQ/VIo9ERSXYD8GnrwvKyiZSAFDpozqBchMJiaBS69tEhyFdoorJhwam9x6B5aGsl+wh3/YwNilBIBj6mbqwuZ9tvIC73pKLapUq3SLbYz/n54w59Boyvf6EtiXf7bmxebeAQZjGCq6MozN5wvhBS4gJbgTTMsOCGpms64rR1wSvjNPy9dBQRRpIVkd2KkIhwl1cKgAZf1oSVjj8dVHSvlnAR2GVKXlqLBv/yoxFZSSZN9oewL4HyGCNo48LiPHw1VUq2xsJQ7UKlXNEpjTiIwX4ytnQp0Mc5ksEtPSDbtpoi+xrhGhQGhI2yXvfErA6hoJPme6ynwaT7Y/so+0IHM77GgY3eD5jcZ3/jmsqAJgkN2yBAeco/WDbLpAsNcHYeY9zZscDmmQrmZAkAV2KQ9W5r7anz3rLeQAzKDPvqAq2rtyoiWoCXz7Tq3PPNZX/CWkpC3kqQ8Z9Bb4hfH+V7HqAlgaNLt1rMqUAPfl5e9tYxuVYFlcvTXdP4freSMzilZmz9OPK7hx99PlHHw8xdJlvKxQJeHx+2UMB7dgYbF8YMEWCy3sfPHCg24t73Gx5QzsEdTKLatpei/CPC90Z4zdVGqCfVHPQS2xij3G1oafKTzCMfMcQBee/oSVZNUjX9R6qQI0xJ0xico0Lum8BzoyX3IgEm+/p6raCkcanoTS6xA3ZcK3onj927HjM+WMnT3Qb0SCdmQFc04YoVAGI3EgYjWM5Q9tmMWouK5NGf7p/TMLkqrZgdStZSnVKZb/tG8foGp9Zy72dPksAmrs2b4vEoYzTDc8HY3eJMRGwuvbdb/Tm7FBYHwB/BQMtinDIpBPCYQiCW41ASbF8ZbLsp3MAVZnmMQD1dda446BB7np6m4ot7wDab4UiR9mj4gDjubJ6XhTDkPZ33jueEbdcksyUAouYPL7nvPFHAy7c+RpJYbDWWPWQEivzv5wDZT0VjdIC79wL5BCHqoenlLEo7dE4ClWN0Aj2JfrWvd5DVsMwPjf/UI6/cuv1nikd5HeUpPN6YXyWc6rEyxcjtTxLiGPHHp6MYQ90ebt6eW8h8IrzLr2QZbfoscn9wD6bFt9rAFgxNFmb3DufphgItRRjHaM0DArGK0Z+e7a3Z3PrCk73vgaZbc3n7gdF/h1gsoKe3v3zrI2xUxquxrXXZ+0Hqi2WiHuFJ3NOGzz6t3TUHOj0tdonvVyQ+ty+3AvxEwPoMeSa7bMbf2kzy2tlHPKsaEMeE+z3J9I5R7PzgzSrY+J+ltcJMktgWZ8lxzrmeAXfkgiRs+D8keAIUqqMa6sh7aEf14u1VkIOQ6rR35sxyj5x3ELJRC8vFyvFUor3rYKjEu4416cLu+PrPP1M//QDxn6Ls734QuDyMzVgkS+3C6G99yDLa6HLlI4sgx0HcT1sXSDBbpnNmewqnx0xGYjDyaxUNRjdKpxTbtgTSu/g1stJJwt4QxdYVCwoLmoBiQen7jgn1AWYjZLlbJyjQuhzeqnOm5gIMmsVWAUI8DO8FoxqdfHKoGZS1GpYCEtmCm6tzNOTRjFuEyDloaP0km1K1rBEZcwt3qJDWFz5HjZWPonKTbabtgiOc8HoPs5F0jLRAT5huGLycn2TOqJ/+T3YkxqDmQkTXiMyeE3ikHHhnt4rYuFqQpcHvQeg9wlZqtqvJTO+gE8P+YgDDRApg6r8UNlEUz80Y2L9vG0ShORmkrqittEx02VfFrGHU2FCMwnN5C9jSm+pz8rckAmWWxTIC0yLsQRIqXFwEXvJ9+McklGrQLeET5SfYCgFnx5SwSZ6mJWkJmuVBwMeWfSFYYx1wGtmj6c8lgaL45KlBFea5SkwNMGEtoyqIsDXbopwBTJVYzMMLw/yYIQLMy4DHQloHOiRrc8zC15tsRt0shExnraJa5SqPHN9bh8LmO33lVxzjfG4CMRPTa7qxplLn9u1gxjYkyTrrKbmMZJXCJLKoAfrB4O7etVkN6FIvyBNLU7c2HoObJdz33kpiEw2MQ4r17PgnO9pqBxEoN7D2pjlcdaICgHDGAnnzp3t9hIaoNSV8/oElYpMIHL9Z1a9/T0yWsI+LHvqmlA2yTVoGdv1GzcE2FUmqhRRULWgqD9EvCyvbdm4KSo3CejOWZoWNlJJJveOdeumApxY5cw5ZGUnGd3zgDiNJ9u8hOs7X40n1WUvoNFNLqPpmtZoGU51AquoMb4TGCqbCFMwlvzU9Jko4zlpYiTrS+H9k1xHvdCtAOHzuPVnYHHVI+U0i/5TvUPJOMHaOAL3lgE2Blm22HjzoyeOR437M/TdauJFTwB214YE1KVuG336r9FqPYlRE/PSVZhgpqy2soc4TvSBCWup4OGcMrRlmZJn9dD2kIzSghEGg+HH5w0PKcUWirxYHKTGs+tn0ciqSNH7hroF/6r5666vHy1gKZ/pgSXVHALIFuY29jXXnkmGAtN6VuRzJMAMoqOuYA9txyY+U4H7oOSreQBDQ7ReuwfYoofKT8YYJqES103AXdBKaWvt3/q1ef+05FEmb2b7vWeGn7VnfAD3MBrK+717Jnhs7ps3SyDakj8JOovBUVm29Dq5A1VQ4zVapjZ/zz6ItjXfS1Ca976LiOq7XttHOWYxN5p+y3MtrqmHL+5X5mr2e6nwyIgb8te0p+3wONNr7HPbbz5rgt/sa/cZ94oW07SAO54rQrWKUeV13Yv9fNyj6qz3A98ErPZ5T1EmEm9LwqvnRly7TrR27HMscs4nRsrPNG39uwOh/RO6BXf9i3HQpO9/bbEFcq8FtND1B11zUDsXbJ+bki7ZapWF3mTE3ZUs7lL3ey4GVqZuREYOVkMR5qj1rhtSN2+NEZTxUWan1PB28TpJykLLJA0nnffwABklq9mEkd5G8P+29yZakh3ZlV0ggRyARCZQBdTAqiKLxR5FiaupXvoC9S/oi/Rn+getZkvd1SRratSAIedEIpHQ2efe8/yG5XMPjywUuxeXPBGIcPf37Nlwze6xcwezkMlftJU2ZSfAxosHC3qDl4wDyphnsCbg64Wpus6KrcASFlDuge3IwuZgBhZv/fPOWG1zipYOQKLVEVzMxlZGKgOhj5+f5ynKooG0j9dsQOddml4FQCodld0FVH5Y421R7U1ALdzlaAF4y8K3BfQAAjEzYz5V3X3+OYn8ezK+Iz9B/OJ478WQSUvAWG8uEmzGOFAmdaFNBqq6HsBCeZR7qY4wEGwKVB5tLPDHGsXZ6gJ1yof4Lim4VKcHmD+9oemzrr2WEYRWpnn8Ndlhe7yQO/51/byrlWDd0uLwPjkYpfSfkW9Vz8O3zm4eetZ2wpPGBTMtTDBMM0r1jp6N77IGSaBDZln8BZXO4X3Ysq8FkFh0n768eKgNwu+U8/SlAN8NfFa1EpEWiDPKneHBTuMV4Q8zCMNd9a6Nm0ETzI7adVsHK7wSYOCwATMvSmNkgM4iB4PUPrLmJXTNewKWX2oOvadMDu+r7T8QKHyH4zxlkgeU3dOG7McK1Hv04POLl0+VqoioeDGApBNirAChDjDSZor3mOwZY9xavDHT7ovPMZ9zCpiPqVW7+YyMACgVAOp9pS+CMfaCrnqTrP8mTKkQ3FOxx8wLH3XrjZSi0nUvEfTOBuCTvl75SFY2fZyIdlO+00Tmw3rDTuKv+l1F7ANuMVkzznYrEXNIoBMAk80iwAUT+9//4z+ovA/dv7CQT8gvy2aY1GWaYzDNBvKMpcAqLh0mzpEt5rrG2gycyiSR/TsCaB/gOyuZuKWUX4+VSgpWFhDnTbfdLyr6HgaVOU+w3R35nAOE6bv3FeTEpga5//1nv9e59wLTmiM864P7xcpW6jGdaa/NzBPVi8Mffvj9H138QWX93wK2DzlRrukf6pn1qPYqxcjTl/w2+yq3Gru9sLkCuCBzdocppgpXkG+cN60YxQJVRSK4/V53ODxE62IDH3+I7AOGAZm9wTfAazBFVo7QW7CtHhsv3njYF6jce3mTWxRUsZ0qxqBU73H1mYzpBFbZ/G/ZI3Ipm9fe+K5A1KA5AN7tqUohvxuR4A9GTRso+Yjl7qMA0YAJH5rRgDN3RqcY5w4QOo3UxSh3xVuP+q03GMZx7tIa63aZ03tci3LdxgD2RmF7foPDDWyyPkp2J+N46dp+xgSnk1zJ86xnuo8mU8lHCdQ6sNcVZMo9fGdLHT7e3UaDd0ah61q6hjWjrn8NVDcT7wBV5m3Lb9qRjcFrctaA0dXuuhQ7Wa/IPX9TRurzitiZZubzeciiSxuhBYhTznRHvNyPJVzu529OnJj0WiOu8cEUilUgZjETuV+j+N1L93Yxb1LmHMSJ7CeS94TticHnDqTQIugIaXbIPeFqEvYuE3Coz29qQpODDyWPufWRQA+pWW50WivMmQGNoMJEZ7PobeYdhBMFJoVAFC6sDL5amO4tZDD2NgMU0AUAINgsOCVsmMSLrfSxlgJ4gBuYUwJQCMhxxLSPAS0AZQaNCQPTxkKOn5rqbVCl612WAWvlCPUkIQq3gUfcB7IYZSGgnrCPD0mmz44ZUOdIdAXMELgi5YQSRbHTnz4ZSQqcsmGxDA5g4ppVo1ynakIhtd9jJmp2gG1dcD9TDr9xAaDDAABOPK9FwCZ7tScLrtmRZlHpHwemkZC8n5NANZ9J3ywW57yeg20AACAASURBVHADMACgLEA8I2euUz51UUpvsz8vMUmjiHS0pfNvovLsa4rCbLMIN2g87TcK4+kTjIrdJKL56xdPL/5MZuRvBGzMhglAPdf1KOe3df0zRWwTdILZFvkzGAdQC7zeE1v3zVfaaHz9/OIHMsk+EvNGJPfTVwIMSrR+/7bAqCOmBb4Est5WfX+rnJUffe+HF//lv/7SJ2JhYgaUPJIfJi4dmLI/V6aFJ5K3Z1gpYfg0lpwx7MwBYtV4wdATtf0NzHhpbp8kBoDEtFmkFIBD36iPXhIAKMG8h0+0N26seho3lfOBZOT/+A//+8UnyvP5A6UfeowJWOwjjN8vdf76BwJ2sJKkZIIR5XQxot//7v/5TwZzZIkgKbsDk5gbkocyzRcLgKzefQ9A+/ziY10HKHqse8goAAgDCHP2MgAG1w1cRip9lk4zEzNuRlhzFJM7370vVpEXJymRW5Rn/+MvfyEwhyuH/DvFfuIXyglNROoj3/imst44hZqBrfxBvRnT1kZ98okCnNgoAoo5jhQWGwCGLyiuMfieMpcw/3/+xecOpGIDtwW/aZ7/8DsfaT8gmVE78bP+rsad+lD+d+VT+0D+wbik/FBJ6LFAMHc/0YlIH6vP2UTbVUcR/tQXFhZfauZzAgNxCeG5LwnuVPsJvsQfFAD7sdJO/ep3n138/bPHF79VgB1uC7UG98arTac32eg0ULSVQM9ko/CSoCodveQAR/h39YstGKzDQEI5pxJU5fW+12neO9BUdWSscLGp+/rABDZX6pd3VWdSdNGXWrnNxLJGPveG+eXFd7XhQb6eSB5e4QIAuLIyD7I7HMJg8IaSb1O5N8DIOA21heKylcmfLQp/M8dTvJ+hMgtLby8TJRpLWyWwQtgPu9jd6KxNH1uJHJ67MV2dP3cDg1067y+lP+J9VaN0ViHI0k0Gvuax6yH94j26wDcVQvO37of023BpsCxwYfdF6mSQjCmF59BXXjZKBweX0Nduq2WpdXT362Rso0twx0InbUCNNbrX3+iEWGoyNi7HeKDZWW+q0TVl0XM/pE9UP4+HXkV0lDrj5WwzuNK17q2jnytndOozSaVZ/zH8Gw5B3oNxJoBNfRLjcgDq5bo4mdU8l3u2uIUhk8YKuCQ5mLRY4Dk+jO1hYyAQ+hd/87fa6Ga/NKv9//+dSRMB3hYR/CQahPIdEzyLiSOHmVBeQ0rQDK56gUCdku7mPXzIJFgEEZRQANjwK4OFA8jWiUoIBYNWYLLO/I4Q1E6IhOZSbrCQBkZ1Og5MFHkiA7wAHBlmmEWUl88KbwYA1wEWUwfsqK6cJkOZRddXoAhSghsAoJa684q5BWbWk5ZnY6JWPSqxdbGO9ncVEIChNfMB+wpg7clE2QkGwoexTBGYpopxsV8ZgFDXUa4DZRButfOp/NBcnvqaxNiwv0T2+h79g0mK/wqTAxALg5P+YNI7qEZ+kYwr527zZZhPxoG65WWThsYDgOJAJZ9UVH1KO3yfmUsi4ctXt1dB15F+xuT+wnlLX138mc4t/1LMHOdok2D8vTvyARQQBLQS8Q8YZJzNysK0C5yjSojc9+6682q+FGD7GXkstd59qqjsL7XYPtFY3wUYstB9LQChivz1v/43F7/65a+k7D8TmPiuNx4PdUQlgO25jtD8UKZRGJjPPn/o05847/vfKjH8v/7J9xSQ9ciR4j/SqTxkAYBQ+uUvfm3wxpj/TgE1sPoErxDb/8M/+7Fy0GLevXHxH3VW+0cCUsCC7wu44Hrw69/89uIX+rmvvJj/8T/rmEaiqjW2D+QP/UJ1IEjK8y8BjZ5IncSeQwyQL5ifMDoChPfffnXxH/6nv774kfyr4cU/Vds+EiNHNDsbNxb138r0+5nM2gAANkHIEvPiEwU0fax0T9lQfE+mbjZjJFiHSf1MgM1m9q4Xcv2pTNUfygR/Xz+fEWCocQOUAmLYpLAZQJ4/Vxn/UmbmX/ziFxf/s5LV//znP1c/fE8pjRSk400fG9A7Fz+XTygmf+qFKwl1uSdA+h2BVeoO205uXx8IgCJVP+B/SiAS0fu/0RG+9o9ks6hx+UDn2//mN7+x+Z8DFugDUpCRSP+envG5nk+bmKf4luJ3/Xt9/yOd2PS5xvOjHyqICzngqFH5gyOX31NE+6+Ukuo+LjBq41/99C8NvD5qYE9fMe9oM2nQSC31PQUqfckGUpPM7iqSW/xlfyBZ4Kx5TOQ31A9fPH3k9edt1eU//+aTi8/kCvKqN4DOuoHPYKdrs1816b0EINmUPictlkSENfipNmTfUdaErzlZjpOXmCu67wMx/HCllMNcpq58z4Eh39F88GEFuv9dzWu+eyqZxyeYwLp3byoQTfJNCrS78tkFLQBYGa8nknPWNsblZ3/1Ly4+UeaCX8vF4hF+2Lj7yN2KDVUBqHZVwe1Ga78jpluRI8vUlTUMuck6lM0wKMVWBTafzZYBYsg3zfXI3Ku2ZsUnkc0wY886WIdhVCBtysmzo+PClm5WK7O5tfG1r2U/P2AwjKrx47D+MVvD2OWgh9zvzYN1XVnUvLaxMaBeWH10JHAONmFTQVvRP2bkws7ST8Qi0I+srdEtgOtm9OLzil6ylVIvrov7Ua7j84AwysqzpwWSZ5FBgg0qm3c2z2y0aXel15OrEnpU39niFWjF+mWm+4CrAgZnFoAahyIdVvP4MeYx+CQl75FnYT3d1w2gDzWpdoe8mbIwGcy13LipsbkJhkTn2XpgK26RVis7mxM1vQF69epPZ46fDfzn+nfkqyZsgU5PQO/AKrcmCzYmRSdcZyeOYtAiRiANizGgDMBo3yR26N51kLqoGEif2cw37N7wzcuu0HC1XgiQ0xSx+DIppTSZbJRlEAyLCsVvUIx7fdXciwAqvR3ea0ErFtUA0IsJu9y0FLNXmYO9u4XiZ9Hx92zfyqk5i0qeUaxoGY18pTe72YbW7ji+rXaeb7MU5QIOyxzQ0bG6tgBC5ZysSVKnLMHmuuftBwvLcTga0uYxmDZ6E4XGRAQO0a9qNPV5KROkNxd2jUC/VL14hhVAdufNdLvMZl33HP99n+1stWNJm3lmLQpiIG9L8Qsc/quPvitAJXO4lC+MEAEQ+M8BdsnlChAml6ZP9lFxLLr8fKW2f85RkWrv+2KWfiQACWv+q08/v/hvilJ+JpR4R136vbu3laNWZ8ULiDEej8VkAvAoj/RRT0i+rhqRD5VThlCcNzgsQHX/s7s3Lv5WZtTvf1cBNZ/q+EqdlEQQEqmbzDyR45VUS2Lxfi+T7W0ByZuq82+/UH5IsWXPOOde338OGMUXSv/uCkjjS/oSv2HNBR9PqrJEesmlQNkVNBaAUNpnh4Te6NmKOnbdjLWd8nXVbUCV+uT9t7+++N9+/JOLH+rkpEePHwiEfc9j+MUfPrv4oXwrfdSkNgecVPSRgPff/af/10w1JnsKQsFkAXVwXweD4Qv9s5/9TGzkL6zI3yV1k1jG7+g+KyqN1UMBROY0JmdyiXL+PGVwpCesIUFSfyG/TDInAF5oC8nd8aXEFO/jZ6XAODb117/6lcBYuUTAFuKK8OMf/cQbOgAf6ZLeFaCiLe8qOAvFRwok6BfK+Vh+l58LxHJSmE9U06YSv05YcDZoMM2AKYAWaw7l+vAMjQebPwA+x74+JXsGuWhJyYbLjO4jaO2R2s7Gkh8CLOnDRw8VqCUgnU0mbScX62cCZDCEHDWKvADMaQN1x7eWjfc3jobnMAr1JSlENK7Pn8mM/0z1xcxOwKHaRvYP3HYY+z//c/mUCuASnc9G4a4S4P9aAVtkJyBej4ArNts5TYoN6vsw9TCl6he7tLBhBCRyrCubfjGoyX7gTWW7wSCjT7U5YrH3JpLDP9RWAr7eci7TYuztckHOXV3H5p6DO7Sie/2l/Bw9iluHrUuyBnhz377fWHawpmAFCUOWdX8yVQEpG6Om/mBTTE2+FOB03mmxuqyL5GulrYDRJ2K2AfFet1ufmBWjP/QRRAQWtmQQ8Wl2SZUFQGctRqd1QBZtYC2krNQpQIz1i8BSuy7ZolNwNfqAlHfbCVhs7lnH9WyvrfjcenNIHmhZFGyhqtzYMxiLz/jeh7ugM5xJ5gCsrM9CDjXZGjUadh1d5VRnTZy4HejdDrDhezYXud5rudWi/moT+cZO0q3NYldri4TYfHG1mNH/Zh8pU/2yAT/r02Zqq/Rtw1DjVfKaDYgLHq8A/uj2yMYpojEspevYAHUC3nyex+yB1Ev39nocvRkiattEtV+K6/ZtmeOnUlg75Z/j+9negLCgfRYTJqBRPnIKo4YplYnH+4P0F8g0ZV8zg9yKlfS75DuJ0eMUf9mvpno2AuQBbQFyHkb7QzXAjKAXwiwzRCvymMC3hQyECPBC0Bs8uUq9yCQRRQHuYoSrvh3t13g1PplemNiBAp7M+BYYzuK3pV4BLAPazCAWqADi+lqDv3JnwHzuaD4CEQChbkcD6s3Je9L9lyMzXa8Gk35G3lNO+tBjhP8qhw/wvI5odJ0aSHNf7+DL/7Gf2Qt7sbQ1srycaqkjW72A4IJxQxsRJVy/L87w3/5QRz+KAcJci8oi2AN2C39Bks87qEMgAmX/gdirp2Lx2JH/ToExL/UsTKwiAC/+7KP7Nif/SkdWPnjr9sUDHc36jszU/4JE4AJ+1IEk6l+qTc/UAV8KIDoqXYu/g9HwE3Tdi7EXlL/4y3vv6ihM9QXn3oulfKIjM1Fyz8VUoIQBCATmvCum7pGixp8KJAA2AZT0lk2pjE3Gk/6Ak/UZ8TGHYrZkrDHVN6+CPPdY4LFam5UBQs1Y16aJ070+lLvAX8nP8GuZcH/6nXsXH3AilOp3Tywoc++VmE4OegAAcXrUPYHRXyktEL6T+FnafNQ7eIAqIO+BUkGR3QAwgOkYsF/BVu/Y7PyLf/h7nTj1WOP1E5vD/1HAkbPbnYdXYI/rmI8cBECf4meKvHxf7OCnAk8E5Py50kD9TsncH2lj8IU2HjbPSnl/oEArGNc/CLj+RMD1gb7LaUPMk7uSC9iWR/qcrianK4D5AaytGMq3xOwjL4A5Psdn22ZDzeWnCoy0b6m+R7Zg22FGOVGKOQYQYn7QbhhrAuXuGcyJiRXouiu/TwJwkGOnh1NZnNrEaOK/TbAevtdeh7zGyRVAzDQs3ddiQ8mlCmBC9gBJPPuxLBrvaiN1X6AUJv0zpYS6q0h8GGV8Y7/QfGBDxhx5u0HNQ6wEAEib0ZNfVq4l2ggB+MsdgvNjy7L0kdJRwap99+PvajPxDxf/VlaBz9T3MHDOk6yxeld9xwYpvm+kn2NjaB9P1kGVhSvHHxSYRRAaFgnEFCaPcSdx//cVbAZD/DsFqgH43xFr+kgBXqT5gu3lhcuPo901D3AVYZNiVg2LkuMEBMjgIryuw3oewMr059vAiRncpNrTAQWal1/omRAcbHwZQyqKj3j54dYJa7ZG2Q+xUtzZYtU+/PSLQZ3BXfkAM6coh43WxqT2Gsd8jQWOTREbH05mM6DLZp61sNdFSAZkHYt5EQEVDMhY3AToO3iuDqxgnQkYxgUsOs8KAA2hPsKvmk2gn4eVrwEb15hkaf9M1uYAQeto9a1d0hoAlhta+eabjNC/YqQb/hYe3Nwopv9jN83VKjeFuBWE+GnXEn3pNrS7wOG+AwsasBlQGXAYvDHBYv6eoNJAt3V9yo/JPu+9SrPm93W5f25yAmIvEQDjet+vcqILy3c7oL3bufMcffTPiwn97w2GGQgmthc9T4wSOqdG0NvpP2ETwJCCYzuVqwQqRZzT9gKa+CPVpF0F9BK4bqGcAjqFNuAtn2U3u9eOANyUNctZJ8KcbHNSrmXsTS6un5+nLtndxc9lbcd8zrG6nerfvbrttdUSYZxVi5C3Hlr0f3z35sXP3icllky4Ugp3AIcCTC853pUURQ9fXDzUdyioD6Xk3r/33sUPWvk9UDoc0jpxTCPuBIpTU7CHGMVb+kzM4+MvKx3VfSntJzIHwuDhX4uvGtIA04ipH6Yxu2iYaGT2Nim9WIRJ0t8Rvs4GZcVV7AImbPyc7IqgNrkcZIwFm4O/s4ng+gb8mRtbv7dJDheAbWOg+x2pbNMfCoFo0t6g0Xew3SgPwL/+vqPrv3Pzm4sfy0zMmVL//m/+F+Xa/ETs3V2byD7lmEr12T/+wz/4oAHqjv/iczXoO/LB5HQilA3MIAFE3xEYw+3gM4EPfDMxJxcAfWFfTsAbLCX+lD9SYBMMJNH4mHIf6TvMuxwuQZsBSGY328XlM/J1im2EecIX9dc6RYjThB7oec/bRMkGgH560jlL7a9IrlWsCqonwMB+xgA5+TM7F6n66CWBd4AYArjUjq+IBMfn2am+xPBhMlTZVpAanrBdWGXuCrhtQVC61qmmBABQ2B/rLHtY3ffUn3wGkCWNGS47AHbcFGKCJDCJoCB2wVHO9rXW5uCeAOZNHYHLOvmx3AT+QePBBgGGGtCGov9ErgMwaIARrEg//elPL375y1/aRQR2jIMxAHZlwamNPBsF0jPBINNHgJQbauCH2hh9JBN7BU0qO4h8djHPG5yon376L3528Z///u/9N+m98Mx7BKBVB5HOzIwrcgujBzDCzxb3G/0DHFFf5gLrH8AakIZ/N+wrQO62XGFqM1rWFMzj73AiXbsnOQWb7uVYXJhYgJFNxWQqGGZn2pPT6uxfTwozwK8WEdwa4mfInMIVAR9iAPVjlU+WE6wnnqdiQXm+07rBFgK69Dz8aPF9DpvnTZf6MlHXBoeSDwfbtm6A3STtHnLzUL+Z68zfnBIXHUd+WOeExppke3RZCskB7NzSHeAWhVjkx2W2Mxa8nDrH+lSs5EHPmtQxiVE27zBx8eXOSVtJxRWQtK17TRzY7C8ZshsX1kvWtTYtu94GuAfL3DQ3RxfM79NfKSPuFVO3XgKB3f5Nt7MmdDubF9ranja0ainiqPVgnpd+2t6De83AFyk09VeeGaAaN5HgEH5PH+LtXhME7XZmvVYlrZjCnzVR1c/65wVCjwGINwEW1y1ru37ZTWyCxOCN7yKAb/ycK25EBkxqTqTre8rkb54xgt1lHQNa2wQ58cz1MbvCt7R/Fjcn4Sq8eb/3+HVn9ib9ej6Ar4Xtqlcm5tom142fLgMQwLy9++rZxc8ERGF/SIpPoA2n/Yg+M3vzgXKzkk/zhUzUP/3Bjy8++fwPF690JjcO+Bwq8OALsUEcBaufD8U6oJh/q9N13hYr+EsdmfiExf9rojBxpSifIKsLduItB+kDB0IB7to86AXMjGX9xBF/2+VK5W2BaCiAVlCOOu6gIy90+G/iJwWo1HtMkvZ3pj8ahMYnePrAZTzzXJvfAah6vXBQGEeplq+f3QtgRDglC9cKlXtfqYFgNN8SkOR4Sbtp6BpYMwNyu6eoKzhZySxXsxtmdATASVUF4w1TImC3LdoAdbvMYD4mFVsFmHghRoGaslXBZtGLaVnnP31tFkiX2ZcP9pG+EuAgZZIXa723tYI6dkqt8otEMbVZDzOsXCgMvlRHTqJ6H/cGlQNraYce1xPwSGJ+MZravKj1Ti4Pu0rbAU2AcZjCO3r/AT6keg4g2rl12z8R0y7rCmAGEIobA4FOsI+cF+8T3uSGgZsCJnf8OwFsj8j4oTblxCeAPBH+tPGl2FF87O4KNMIoOkBKQK5M0mWeJucuQV9kUcDn1uypfuOPzMlynNKEDy3uAgAbMk9QV8bBYEJ/G1RhSiZORJ3K6WVsyutQBE6wqvzByDouU4A/Z/yQLPsQDgH+KPB3xNoyP3OkLJsmkw7qJ5hgZ4mw2w25kCuPLMw1c8MmZzYQGh9OnGNuPCQbg91S5N/JqVjq95gwmVfJxgFY9yl3+oy+IlCKvrQMAXw1vgDL2wL8pOnCHQAQykaS/ZwPfygjgqwdlSsSmUB2KrCnyqlIblk7JAfIxtPuC9rvQDPVOe4BsMQTjDk+oINtKkVVkS6xnk3gE3CUubUxdW3Zmmxf+nfz9+w16ZIuGcpoXa+TiSAANQAz9Zlga9Yr4HwPcM767emuqZNy/6ny4mt5qU29robI2CNbvKSPm0K+rH2wAUQ2/YNsyq3RBV77m5zY1r1lTI7pzsmEznL9dzO/vvefGxM6B+2/29+trLODymTZzNBdsRU8nQsI99q1JwgBoR5zSImwSD7pajCGbVJu+zdacyWqjnbla/h2XLnWaQKzU2NzDiCcE30FfHPCrwvCsTqt96yT5hjwPLeul9qbRZPOQzNoOO4oIOlf/UDpamRmvCcg+rFOBXolwPCJTvB5Kfrn3j358z15IKUqvz2xmO/Kv/Nt/AjFymCO/Oi+goucsktmUrEdGEWfPFYwhNLr/ByfTNLY6AjEG6SWASBJIaAUK+kwYAbtMEwmemsTVIMfAjujGLJoRa5JpVQgq9xQkhC7dsyHvLUoOVwLePk42Q6O8KJvbqF35w0Atp245NN+zgGAOMFrEQugc5on/K0BYHQnbIjKBKZiGsKM7zbb57qIWY83i6mtE/a4LtcKfUkmVru9wEbJV5Z7IPXwJ8bvDzAQueJZWZxhiviKHysvPZtrmXsAZNhJ2pDDAJK2CdDBQo9C/1Im8le6hnPaAYKAZLIa4NeI6RoVg7Lnc1hIB70J8BkAyAUC06FZUI2Dc+aKeeTFWHM8qAEzR8FqyGG5ePAzPRM2lHRv35cP6WNAo5hM2vuJgoUAmPTxQw5qaMYNRpZ+YwNQOPuVMyKwoXkgUAoYcyog1QUA80TP8MZBWR+Sk5f78HH+BkCt+wiqIQKZDk9S+Yyds4TCqvI09WW56IjFBzAB+v2+zYlt9uX5HM5gVqx9wbnJJ7/B/uF32nIPo14+mWWK5hhSmGrqyngByBz0pHbcFPAMswY4hy1mQ5BAF7PO6gMz3aof88SAQ65W9IdzOg7ZL2mszR3yiKuHfUOzYWtYAcCHmXMAksAlcw25Yk4588UWF9C5H7EiMAMls08B3pLlG2ySNA+Yf2aoey44/iB92HWh3skcwrgiNzcIjmzzdgJesyFk4qUPLm3Wel6bbeznhl2b6yztn+89Z8cGOXMurN5cUwPsGtQYie2tzSnT97KJtFWhHKbyO/M57GjWoQmac32CwnLPRi5si8wBFE6wt/6dts02eY2aa/KRv9d75vtzQOh6/XzvPvTUKp3hvhgwd+re2fYJYgPq07+vtfF/FBB6LkA51eHnfPdGoOGKgmeZpeQOKZoiSLXMHCbGOTunPDbXHuujKSBzotjg0UrQZSFQnnh1DvkWdchiNOpNDsC1nyblT1HJSxf6ffN1bYE91mVzl7kK++yr/L1nms99K/g8BRS5Z5odjvXpMfnY2y1m4Tj23LUPZn2zw7YCJ6BBrAjR66jj2zAeYvF+9IESg3PKD5H+uo4TlR4o1dErKTHBx4tXAg347d2TmfSOzJufy/fsI/m5PVUQx1sCsi917duK5P0F59u/LR+v51pscRrtxcTZAKRUAF4o9XkyilFXvwp0FfsYBZQFqRRC+eGFseFvTKmwOWFQDVDtT9bJkvv0qJTjxPXNkK5yPxdSK8ZmmjBrZkwjV7bg42OH3LdPUmVZqPplYwjAdnQ7MXB2lwEsFo3grBaAV4IDAcfNFPE8+5HpIZ47qi+BYE7Ir7EgYfxDmfxhPJ1lQQ15LgbWIFR1AMQ8kU8jwAlmsE7CqhO/AHM26+oZTwVsyM+KTyDnSRGRTR/g9kDuUbPEPV+Zh2GXYWOJagfElhm9T1RjfgO0YftsEi2mDjaN9E34D3OwA+sFCibg3r6K6oM6lrY/RwnBjGDfVedheoapdAoXZNSR3tWP+HHCMFpptcmPU5/sG806wXdYhBkD3QurXIqfoL0CsQEcgOCaPxW85M0Rcubgjko2X/l8K2uFfb7xRVXn43pwp5m9ymNZDLVzNCOXVKLZ9QAPb2J6nAF+jHvWS8pI6hki4gGcOZwj62rWC6fi6k0LjZzmdMoPmLWPu64D5DMvbW7vfMs+DoINEm0eQM0WEoK75CLBKWy8qHfcDnD18DG9Wl9w8fgGlxueQ0aATo82WbmcpkOkPn19mFNjA9iLxASC0Q2XdE/fP5Ooz03sXH9nWVljMudneqq57ueeFRhua8cATmlH1utL/pdjnUudJvs5gdUmG+rLrX7IoGRrrlHpO5dnRVa1WnXfxvYORXEJSwzQmc9ne6feOVdvpY3HmNCUmfZU9c1YVRu6LaPK259rHbZntfxHTlZdaib0L//dv9f9h+CNvQf8KT9bwZXron/xbVgbcwqw7g3iKqjngoZz27yCIQ/cEKC8jyCe8/xcs4K/WadjwOjSNeONj+XSAkwya0ch47c6JkcuTV5SFpAAi4BBosedG7SjzuMHahDaE/qqyZH+movD2td7/XesL47Jwx5InXKeiTYX9mN9ui6a22I3WLGTE7NZhrV8BeFKwdtILnwIQ80RfzKNOVX71xf/8uMPdMKW0twQzKHv8YW7/a6i4m/I3Ea0tDTUSykmcTv6DOUqICKw+qWU74e335ff3HsXf6+glU+dsF1jrvKzABH9/JWZtDqelECv5LpLKpaNjcTLE/AAS9JgIaaf3OfjS7NYtRIiPZL71woUpqQSiqP4naHA87wiZR10BnCAmYjLAODYwKRYpPgXOk0Z7CLBT5Lj+KA5ahZw6jqqYIBOg25jI9dLJkixVJimUf7FCnOARJtsKcPmbSkXXfsCE7aezw+g30DUbRD7J8aaXJeYQgPucXUBv+Fb+FLA8ZYZyHo2TCVMnvsVxpe1ogFUKa0CT4awYYLM0Kp4/Y8jNu1zbtbVaLkYxjH3PAYOgCsfLf/l4jonZANS+hqmt8aiQZuuK8ay1uDaOMA8EtBImrg6OOPVNzLbAoB7cwGIxmxdQX99Sg4lUEfAb7OVWx974Sl/VDYrdgVQmdSdsXS/kxux5UuBhAAAIABJREFU2fWwbR4D8iGrTAKYYOdguJ0WR3U0S4jvqRjVHO9Lf90xgytQpvHApeHeu4qkrkzvjnIneIZgKedMFii/wVHFLVd2OejgJ4KHAO1J2eMsIcyKJh5wOaGMpPfKoRb1uzYTAZTU0WAKMW0WEaYQEGomkUBBTOr67UMP2KQgPxaa2rRxrw8+6FROjoY35q/sKrT7yfMnF49wC2DsANNmtS7rqAmQnFO1x3VjvwK8Bks69dwEkny+AdNSMNtmImvkXIcjm9FFKxaZZR/TtfNeA9nOrbwHUmc+02x0tmc2yOKZ2VhMvTOxyF7ZezrglN6fIHfqlFXX7WGGveev9cu4zo2C+zMgvWV3LX/2s7NHHAGfpzDI/O4YhrMMXZcJPYbEj3X+/PxYp+3ei7LoL9L+7P5X6rsa2Be3sr/83MQn18Tbe60o/pz2zGvWwT8HIK59cw44PSXQe3VOa2MaM5OwUV783SYJwwsYrDrKbktN1CCB71DcL76qFBi12NUi3vpkW2yuquM6Ma7q64zNsT6NXE2m0/fUKvla8Scnzrh6T9aPgdGr2rAtkq7SoU78BVArSo4dNYJsSCp/LyUHv/HVxQ/eV+oegYrnX0nxyr/xi8efK1Do64vvaTPxyae/u7glhg049+Mf/uDi93/4rUskpc77KFoCk8QcvRALQoJ4R4gbSNaTcxawx0SAxItV7X0P5hc+6whdvgCgbX1tcHU4zjRKtrqeLw958jZzDItgK98SnopqxdwcNnRVRCnPINL29q5nUw0FUAViADxlYy1l7OjszgjR8rCJrdtMAIfSEXEwAaBT/p8PAfyMiiOw9CIRvnurgORhsXHjqy9aSfsRnjM2JPp29ykgT+/NDNr8Tx8cov2LGqyH2D9Wb8wgwkBuYoy5ssqMHNr/FuDuqlRqt+rSg7+3MUsDky0gQ997rouZ5KHJRgGYNTajmdS1zdn4F3ou+b5iYg3eOPkIH0osK+pH+7SqMgTzFMguxtmp6XgSQ6efrNmue/ddjpDlOtcNwKVnAireEyjEX5E6vZRMFXutDYjA3bticyurgdrO9/hTqk6MK6eFpS9IOUQ7MftT3nOBM1wa2PDYL7MP7biF3ynptjiCU+0F+PGdmXHdzzG8AEQztuSDbKbd59F3yqJsCqifN1BqB0w2uZoJoCpghWxUQBJpgbwZMhPKaWP4LFfeRgC3U3QR0c6mA/ZcrhcA/1gmwsaRcooNA+NDjtNXkmUCGx+oH140m0wCp5oDtSmZ66tlh2dnU6L3TmXX8lnp92YWfEtXiUbfS7kFeno2REf0ZnACHPtQj/Xwkty2Up8gNGvIrPO6nlvO2pVoPmubNxbjAIaeUQOUzfmVubSylquunnWIftvmfrdvD3DOZ83xyOeezP1a2zK/m3+f0m9b/3qMy/0jbdwr4yocswc0U86xew/y0WvZBKHnALHXBu9ITxyG+HInHgNa2+dDONaBSOL39ZEWUs5g7UmVRm73j5MqLgGATC6Edgj81onjQa916HhWJnKet06qPUHisz0fmFmPvfGYgGvububnm9DSLhb8/oDfRHFigsUONs+sjZKtazunGWATwJH8nBbc6KJavDYQOvpvysgq2BH4KYjr9QE403wz70s/575dwLIIScbE5s/2OcziNvs5voncvpkP6oGXSqyFZqa0uLywxaR4qf2dS66IjCrPmWF1cotBydcwkgAffLmwKyty+v7di++KLoVvuSU/vd8ocTipab5WO76vxN+/0dnbX2mQMSXfUXoimDIUFEEc+IExlqRJemolQaqwTjECSDEwSi5YhCXm0PLxjOmbus0DEqbiylhcMrW0z6bPRu65V1ucYtnM4LR50X0/O2mYx+Z8mvLtiM7WelZiapMxvKP8m8GwLycnMsG0FeNkczMso10FCpDwg0zAcN5Q++sse6MkgyNf43lUG6+pjGzybebJZkexcgYWfR0Now7vyF3Bkcv+gLWqDN/b2eIl3NtcdRUAgfQYUSQQ3ChVgLrcLmAuN+XhcSpWtIBDmdCNMtQX3GfGE4UD0IY1F7NJ2hsDT8ztSJyxdbHLW5BUn1KGSwXlV57dCioD5pSfY+WH5Ps6la3AM8Fj6ROC6Yiod9aEdsmgbc8BeirLLDbBRxwTKrAFSIRV9UrUivIbbaBwcUgAGJz8PbH8HBX6lq7HMoOMmNVnQwIoVVfA1zKnnQqqg9jYcBCMAwDHl/KRXCY4rKH6TsFt+O3qaFvqBhsa0GU3Bdw4DB5hu9nclGsDgVCY7Ul9FEAIaKUvAaLIAT6hZhYlf3WimtwtGnDelfsML1JPkYkBczwBWO4b3VOHg9SctEuJh5nx7dRLPiqWRFr4yWocSKOk572lTAAfKm/q75WNQVy95Yn2z9drIHTo4LmxX9fsc0DRBrxawdQRqv3is9ajc67XdCiZiyVuffZ8n3V8sofxOZ3uOnnsBF7ze6dWdMDuZf/3WF8m+XVS9yxtStsuYadxzTHcFTB7zAJ4FUCcz13BYjZJ1zGvXxKa5U3quuKXU/cMMXg9On5t3GsNGEKydmwEaK/jt4dqsS8Aw7w6OCPXBK0Jvr7cSCmWWe4cvFNm61lH+1O1gMfUsE7IvY6bEyLf21TCsY+q73z++neiBzNxYuqI/0u1ifWhlEh2m04hon82gdmm1i4T/NmVmH0Qn7etvdZFh0kV80LGE4XAxMrk2uqNwul+yljU7hL24cBWWXnDNOg7Bwfohemr6l3Rvl6smy0w42XwU4ET9slaJiyf+xxsTqQBKOgayiEAAMd7R39yipQ+x8eOqF5HE9OHRHDzbDNNh7QTMePmaM06CrSCOsLuUHcrYCv1WgRj+iufO0x1xbhMkEyf8xk5INNX83vaR9qVRBXnKE+etylYc10wYAAJfBr1DKJyAQ1EL8tM+WP5EH5EsJLM7Q91essr5ReF9SA100OOfRV7Q9+ibN9R+1GIHP9I1Oz9j39w8Xekt1Hht/osd6e20TPr5Jky3WUBTt2iADynbd4txTc3HuYImxlN2o4Z9bml8gDlNAOWOWzAl3ujXA2GyMVYz8zReFbiLZOsEZEf/GVR6pgxMYXyQyTuJuO9luT41coNCEgpBitMjNcCwIrmmpNl+9jYipImSj2BUMl7aCZOMmrzqcYf9i2ySt9jwi2QUqeukAvT6aU4D5pclj1/aQeAJCndLBPd12b1CGzR1bB69IFzN2rsWHdg6wBfcIwG9x25HPcER/73HCf4idRNBHDRPieKV9aEO+TtbN9R59/V9XfIs6iyMJPfUeYF55g0eC13Dc/p9q9lnvIZ5RMFb7BqP8sCoQA/B/rIhM3JShxzSqAPfou040ulEouvpU+hMqNaabBA4pTlY3HJDwkbi8z2nCM5vSP0xR7ybO7/SAFdln2tCwR3kW7rBzqRCqb2pfxYkblnmi+wpy9eav57Wa0x4pm0g0MXvtHftO0Giei1QXmgvJ/k9sTlJGl77MdM/5JLmGwCSsf1XHOXtSr9kN9cC9BmjTFzDLBUnXgmBxr85je/bjP9Daf9etKn6Dl/b4NPp4qq3UK5SUjGkFlWXh81iqtCbwSoZyWnf3XxnsbkS93zB1mxiOb/RhtVfEID3iIjdeAKGQIqYCnrZphez+W+ZnOLMePZvqq9Kc99E5hkPmZtnOBykggTFKacrEcZ+9Q760jGsKfU9ivletPUTP4KnFOvPUA3N77rddmIT2B6CizO9s76ngPk13bNuk79fw4onWVtG4SF+Nt73rE+Xq+d71dwfQxsSy2cn6JpFjKB3amK7H1X3EJN/jAL+Zst3t5g+tkdhbt2yClByvOPXTMHYm8Q530pawo3n8UkYnMKO9f215oCNlnLPJO2G5hyvSYw8SkBtAGoXFPmjgOo2oAh9zYbudbdkwTuRavJHUVIs9jxmXfSSuvzipNJ7NR/eVfssjt3xwTJOXa0Lm9fr1YICYxIup25c5z9U22pFwuwfb+accvvdeHKdVFAVv5tptoYB8Bwm70IUjCoEtORfHZc51yKpIeh9npmFCflTvDOGeAEbvEczhPHTEZ/0I8E4Ew/IcrafNXIz4jpbABrgykYMDYY+hwFhwKLvNT9xW6QtDp1K7OqZIHjSlnkkSt99pGYoL/66AOdCKQ8hpjn7Q8HaypzourJmeUwThz7yXOL9RNI0ubtkT7zmfQAwZieuJeNYAO/LO57C+PegrLNh+7TsJ1zzsMc+d5WanM+me/1JgQCqvrPoAK1qoo6tdioL/dattg4WW7wH+SUrDpzme+ICCehPwqZgvFZBNlzzjcbFxiw9zQOT5QPks9JyePAFL1gQgBMBPRkg+q56uT9ygk5mDvM01Ys7bcX+TJYQ87149N3mOP6sZkWoA9YRSm2TLCReipQtDHEPK9f8V1L+isH9KjNYWQjLwaHzu/Yp+X0nIpcx8WBnK8Ze+TfUfUwiPpHJHeAPZsgwLijs1UmMovssnED7FFXA2c2jLDaeh6glgTt9EPmN7/dn1yXeXZYAgq8iaZ3xgCVZx9QlYWfr9skptIAUfXETJ0AoABwDknwnBMYY647r2o/k80G9ebYU44NhV3FVSDrM4DuOQcvjI0+KZNYT+ukJ9UDC4DmXDbS9PstTj6CeTWorbYHwDJpnXas60M/BYh7Q86mEoDe60TWw5JrsZjqa1JNITvkpzX4bJ1gXQEAbTOq1zvGE7afzSWbAZVrdwhkiLnj+l1c/Juf/MXFH8SE/urh50XkXLLgHNw2zL6jN3QPcyG6OfJXVoc5uw+MJZ+GVYvc7elcypwuN9w3geeqj+fT5ro0gWvuuVyzepc6rOvXOYBtPu8Y8Nt75nzuNpcH1kl9z6nDsfLP+fwUntmr41VlvglgvqrMrsfVIPTYQJ7zgPWaPTQ8gVAEP500B/GUsM3Q3vW68rk7COUlwb4UEnwwk3KNARtOzs2mREmv9PweOM9nU7Fn98RnWYAOO6oyja7srEEZZs3euXqyNyMa4Mai5Z1xM49bmXqO8+UZkBySRhfQrICQY5sJdr0Blx4LWwb7FKMGrmlH+ikRo1yfcUz7wyqmjnOc1/5NGwPS0870TZRQFrtVgXNdAF+AC/ck6TJtieIIaMzCGLaHOuQYuDwXk60VlNqfhTmBPA4caTnJed+U4bp1zsPJiB8W2zKl4leZeYYpn7yIbNXYeHEKzwuDa42xksZ/JFbofY31D3QG+6c6qcYnmhAQISBBMu6f6/SXdzudDOwqJv8nAj+CeFIUBD6VkvImxf6VFoRmlNvNYh3DVj61uYniOMhRzVf/vxRZy2hy1Ca3Zxhz+8jBLjuYSeV4I8ERiEpADijFzNlzz8oc/0OSbkux5hk+SrEVusGKA+nKJOm8jzBVsHTkdiQJus0stRFzdLiAqRX9WBCcUolyOyjFcgHbhFkcABEw1deRGslzVGVEpqxU6VK6GVZez6CevIjU5hmA38yN+BFSNmPpHJ4NQnh+ZLmiukHzh0TZbkv7T7q9MInNKGaNYaOCbNCnyUta8z5BW3Ll4IQagBxpopTmq+ZeR6kDDNVfBlkd7Z2gxfJZLGuKN9rZaKp85hyWCu5LlPScb5zM9OjRgwq+8fwkJVYFqzE2N3XqgucvwF3sLH97XNQ+xtGJ4HUfn8NE8jcvNptZt1nevVkFvLMOqg/uyi+TOcAhBfiEUg4Md7IVeK3ypoEdWgF/+1Hq7V1ZPB4oTyh1yNpJnb6j05M4W95A2pvgkpWsAdTxBa5QpNVyrtpDRLWZYD2vNtJ1ahn/2ARsZ7zD1LNBG8SB04uxEYLBx0cV6459cstqVe4WFz6kgsMlfiMgiqwH9OV31tstOr73QTFpB5iuIGTqoWw0PRdaBqZenBunMd0u/bmCzKkHcuExfXWszDcFeqdAa9o417k8f+95fwrwNuu3B/aP9cebfP6mfXjqvkv1vw4T+iYNKOVUUp3B2BPm1wTaivmwS8v9E2BOgcQnNM96TVBxoOlXAM1WTt83y18Hdd2prWXsTYwJ3LNAb0qhFdCsUwDVXh/PiT3rOftz9l9Y1xzHia9flLSVuPrDee2GKYXvJxhc25xnmelhsSMyW68wH7k3EzMAMuAYCUjS5rRnA5djbPgz7Cd/3xOYgn2ZchQgy6KN4slizzV57hwT/g7TYqa5Iyd5fqJYc+/0F7oEKnpxpd3lz1VJnWNa4zMU7mYybkUUQAyLEwUckz7PhHWq18Gn+WZ83+y7i/IhCKyOPcSny4Fl8iPlrXNk0h5Drko7QwqgkgcpT5vfdS9MOm4dRMc7vU4pZ0evm03RfWFCACj+qbmLnFAur7C4mCqtAM3ilLKdrjXOV4mc6LhQgBWBIpisDSzbPYN6EvnryF5SNtGf/r5SJ8UUD4BiXDBN5khbz6WwMoyp6su55J9+8Vn5m6o+95VX8YFypJL8nA0EheAuYlOw6o3fnAOQ9Fz7CNKObPAAjrhe4PMI4Gw2nXvjd8iKg18jACDAg3viJkKv0G4YVEeXqxzY0AT2ADQNGNuP0IC3g1/MsgF8+1U5RGFzOQuq3XJU19QZVpNl1n0MIMGM3S4sfA5LiO+ozdDkvpS8PlTWhAA3OjMgz5YGjRu+4xwDGpcjqpKUQsXs6aQpnwX/aHNTKTALc1on7WCuznyGGcZtxXLDpsNuAOVawCblS4074wagdNslcs5a0BkQKI9r6V/cLuhHM7PtJuA+6nyeWc84+IFnAR4f6/jV29rA4UfJM96RhQjzfNYwMhzA3HKvWVPYwJtEmMtl4bFkRnUlef9vP9czm9EL2HW7fbyk2O+eK5RF32wWop5f6cfMpQKSPaZYVGw61lXM7WldayY0MgGTXJMSJrvY2RyV/B7nzsPy4uer3y/kJ45PKCewzcNLojeso3pdrMMbyIRwsJQlA0AIh2zaeXw2U9Qjm34n92/ig2tmBPyqX1f9Ob/PWp++yrOm9eoY8JtY4VxAtE046nwEf8zPo8si027rzn3pp/W7+bw/9u8VZ611md+/aT2uA0jntafuk6gfZ0JT0WNI/qqGXPV9Oml2/tqR8/0UqnnvsQZOYZ4Dcgm8Ntg9JgBr2VfV4VjHH2vH1kco/OHHePk5FciwsqdTsCfzuLXFiIqfnJAUP6A21fu7UiwsKgGQXtcAP7AAYXr67zJNX3alWPtkV9i3uhQ7mMXM5urBnOXeAOmcvkOdVmCciZ97YqZfF6j0x2ZihdWwGQ4gVnxjzjpO1H8A8spqsLgCRHy2MuCi+ynPyPhP0B6FyLUxY2ZRRQnzQmnndBT8Twsg4u8m5QKwIPgINgc3w/aXZCAcNOYSio2ziRS/jn6RE5BkTx5T2BUYGpnt3wVEku4H95E+CpLjO8PsUufJ3AI4UPYG+YDWVvwev2bhA2IMtpsJAmAZmNtPV2BosPWUjxkYcHVT4CAyaKCf/lWDSXZO8nCX5UCjMjkCBDhqEAaL9y5LDJpzXVJfZpTZIPnEAULVQ++rLMo3+4gFgT5pk/q2zsEON2BwcAkuBW3hdKBSpyCyPyeJ5lUyJzdlbPHNxE8Rf2kHBKGUYMQ7vY5lWj8BGJSdBO5mdzsoJ4ynAdvmblIm2bn5M/MLaNMf8bfMXPFckIybLSUYqesOk2d/WtWDc8AJVDIANLOsNpKWCTeE3sCZHeyNJ7LkE6pUJvfRDszxNper7nd0ytcXYjhdRz3PRzoKLAIASazuzbHaVD7aMonrHtjeJ30EJrLFc18ICFteAeTIHEfIIpd6Ln87xVEznJnz/K4Th77yON+TX+hXikavVGD9nWQEUPqlOh5G+okDkwrwIR8VzMVm9aU2ZiSNp+8I9tEGQn38XEFSbHgYE0Am7aCeuIAQWBRLTdjfWM7YKCAjgF2+Y3PGxvWOmFlbAeT3/eiRIvbV98g0J1k5R6nazLjUue99qEH7BpsJ78Awb4hZS9nkwZjClDqlmPLZ3rl78dkzBTtBaANml5fne0e9e6nuTahXlmbf13umrrOMQ9JH3hfiKS4Arz14fJA1d+qTiUGO6V6KWO+ZLO985p4+X0HwvP4YoJzlnwJbAanRZ6fa/ybf7WGsY3ht0wlXYJ7Zn7P/12ddBUjPwX9+1h/DhF71kGPfnwNqr+rINxmwP+ae1yZcT7JZZgRtnSznPrfm/mGBSG49G85aaZ0CwduC0Q8sbswch/9V2Ua7/mVWZbCyBzB42M2lNmYy9T97qDYIXRcIl77sAjeBXtweACBTsWay5v5tZ6nyKrl1KUR+wjTYoNwMpZNbL5NrDxx70e7AgJhlp49SGF3YYkN4l1k+uRkfPssPz5+74IzBBKPr9bmmwDjpWGAsDmXa/1QXvXyJWVEbBAFPZQY1s/lK0fOvVDelNm/TLMoTzq2CvswG6QZADn6MnN+Nj2WlLKnBs68bikqMK37BnBaD0vlK9Yhfa8YtfVMn2BTjaVmUsg8jHNkEuNjMDIsowEWgS4Jmote4FoxHzkRAEMwnrBQ+f7CKPKeCHwpUcT3g089tZpBQHacxgt1tsyP1t2zAJAq4s6lwXlxAjFnkansAhpUuPnWSLQcNDdbRUeDt7+cIeHz1BBQeCTA4SElFobB9rKHqvaVnaiYoDK4ZZF2XQCRA6TYfVEiZu8tMjxm2xpHp2YFGHTQWa0JAOm1claA3T4DTBtQGLQRN6vM6lIAAP/VpAyxvFMjN6fyVFYAFEOKoSfqccp4pOMZnpNO3agsbL0AkIPWFgB3Pe58jNgG6yDL9RDCSgo9Io5Q5QIBd5jV5KxOpHp9KwJjN/A0+GTczb44PINhOwWLjQIQN5MG0c2Qm7gCWq05l1Iwp/f8CVrET399WEJZPMoKlY/OEjDG++gegjiuD2VQlfweofir21G1mjuAfarZQ0fACujnq1Bse6qh+BITGFB/XHpZdy30zi14PNM60AzaatE30Pfd/xRzz3C05oN++aj93Ao0cPBZ2FLlmE6zraJP9nntTCYtbAB5/WwUrKoPEI7XrsWjQzUWmdU3WyZjfYzovrWGBLHDba/tRXTQtfENxOG9stsqjjKnjL+m9Xsez3u9ZtzxRdl7HQOYpwJT2r7own6e9PG51YbiOrl/rcBV+OtbGY5+fU96KY1LWObgi9+bac54363rs+j8KhJ7qpBWgrJXZFuPr9vTO9StgPQfkpphV+E8N8FV13uvk+dnsk1nWes3ec9ay9ybtaxNiWWQcWWkAVWDRG9zOB5c8fjYb6lWLm14sJpiFaiWtRamBH39ml28BHZ03BdZAUUpkXsBknmb0eX2AoBfrftZkHCmvFoyD/xErpfMv9uZggsC1PwFnBvb+orBc+gQfzGr2QYnqUVvqmrkwBrCFgT01bhm/AIqwebcBTGahS+GUyb6ALQrpFsqdbQSphxgT1eWmMhSkfgAMQAENoBzMnU8IpnL6pWI9MOdjjsVcdwM2BWCq62FCAV8opUo3VYssgL56qMaasp2f0CAB+SjzPX1m83ib4yMnBqEEvOg7n73dgG4DK62sUHY3OzWOxws/TmQN3z1d44Ty+AA264p/nser62al2Wevc2Qk5fteXWNAQQAJ0dwG38QX6XnOjVnKO+2JCbMuKx9EM+CAXP2j35kXsRgQ5JLoek40cq7dZnvNZDbYpN4GQA0q6Llyh4G5LFOn2VMCzLpOUXIx02eD480FgVHIgi37h+BA7jFLrDEBfPOecmHpAMD4xBLtD1VVZnlM3zBkhwwW1PWddu0wK6v64YdLf2aefnDvvqPEAU8+alTXw+rZNUf1cYYIJ1oXoFKKI4+HnmXZ0WbKbCHACTcMjnAVgGS7xYaJ9sH6Wa4A4bhKODDpQqzjh870gF8vmxSAMjIPODTo7WCcyj3fE5qeUt+/BHfr+feIpNfzHykgDRD5ElcAzb3M53INqDraAiBrxFu6/yb+xGw2YAmZizJrO1hIFUv2jlpHeuPQc8GBXLoe0MuL9j4jm0H7BhtIE9He6xVrrecrz+j1zWtcs/XI4R18vyWbWUsAvgbF3lzhclOp1BxUxLIt+SUbwTu3blz85KM/u/hC/fsbMdQc3ct6U9P7cmCSm9JuABtf4Q1TXZ/X1D/r55MNnQBuro/n6t0JeI89c5abNs16Zq6krSsreQwvXGqw3qxWr/X7Y++P6e7rANhznnUVKLxOn89rrb9jCV1k5lS9TuGa2ecnQWguTGHHOu0cEHVVJ06AtifwpwbsmBBdNSjrJNyr497ARRjPGdS9Hdg59XqTCbBXbibxap6Yn8c0HHP/nKRZYNdJnfendndzx7S3UKUOBgRtop8uB9vi0gtlfFgDgjfWkonB4tk76Mrf2CxpK/utb4I4ezLNdvh5w0eY8gKyfX8dfOPXKq8+FrGfO4+qywI4WfK4TkR+/F37d02ZMmORHK0N/ngOfn38RqH5DPE2yRu4EQUs5sR1bJaEcji1x6l/AHqqJwEgToODqVmKk5NgAANP8HmUcgPQOK0NZcBw4m+mxpuVbmbJ46vyeCYv/C4ZRwColWEzzk611OZO7pntx8RIXZ6ShkeKmWcDypwmpvuT1DcAKtcbYKeXgT/uEJjrBX7shgD7CbOqe2eU9ksYZI0fDFw2P5GPbdPSmHvbDNHPpDVSuc/FMFGuKVy9UPwOqLLir7ok1RTlxqWhzjQHDJBjtKAzrNZcV+Pz5oAgm8eLcU9Q1uanp7udhgomrJOxZxNEPkkAFv61+NVaJtLfKo2jHR88eFBsHGZwXYf5/FMFsIU9pE62DKicDxQwhPncOTm7zy3HiCPsGkCI8RaD7OhvgSkCIPn+hYDh+/fuud8c6ETqI40LR49Sd/ydCfrhWcjf+3Kn4F7aySaE+jhllPqDcf/tb38reb+tckgVJb9GgV7qYpO72Fj7iYq1zPx6qpONPhRoffr0sU9Mevjg8cUHipDnRCTqeQvQr+cTWf9IgToffHi/GG3JIT1PmwCUBC3dUXYM+ssJLVD6AAAgAElEQVQ+wJoDj/XsYmEr7RR1AezHxG63CcA9a4X/LoBYp0J1aje71JRsw4QnWj/+rkm1lGNDvQli7rcJPeyk3SM6SCy+5uBK+p2+8Xf442ouweLfxOdZz3uojACvyMQyGQOve4f108F6vSabOe9N39TBASaThKhFp9YduxOpH/L9jMifZnt/31aIbMSy2UvwW9b5Yyb2dQ3P3KacS24stBOgPhjbud56/R9ge+KeuV7s6fTUIb/zjBW85RkrsJtlnlP++rxj72dZcSnKtauuOYaxHOh2eQ9y9PGXMAgy22tmdKmJhmVDo8Kujo5/E9B0biet132bz7puWcfArBVPC+4EVscGba/te2Vfp34r6Dn2jLVOGxhDIR55zbqdC6z3BNlr0NhZn6rjfOYE9XPSBDAc8zNaQe46efP9qR1s6nuoA+zr6zUvE9WBadn6uYHSnKN7fTA/m22fUbTrUwGPTnGeSWsTdAe3dJSsTdWdcgWGCIX/pYKdEpxjSOPUPQKhHXiwuR9g1iOfICBKZX9JXkk9r5Jy13dWmH0+eJ1UVOa8mMgCeMKWGZB1uqX4g3rT0L6ICdyKknsbBrgVnlMtYVLGR7lN0w7c17+AqjkXYad4LoCQcmHW8DsEiNFPZpj5p3oDAqlHNjtTCdC/Nwl+ad9WK0ba2XMmJ/HMHLFWJgD4XlQN4LqNAXtmgAGhZrcLsPv8ee4da0rmjRW3yrF8ABj5pR8+j8sA3wHct9RXtLOVffLu5uQh9zUbABhINirDZcXMm+oCkwiwCTNvIAVDB/jqFGoBE8UQdkJ61dNA0D6k2nhg1qf+pA4TECOzBJ/xSt5M2gwIjeWAZ8Bm4p/MWD6W+R8w7ufBoDbnTTqlO2Iy2YjYs7nHEXm320WAK2wumxP5kjL++IzeVG5fxj3jzRh8qc8NfJknPS7uZ/UD/quf/OF3mj/v2D8UVxGbxgH5AqDUAfmMO1GCoTJHLY8cEardCSOd/K8AKu5JflS7GegzH/eqF32RH4PljvRn/uGr7TYzUtS350jkcQOjnX82a8pNtQmfZYTtGYBd97Eh+1q7aewr8xUQymfbKUbIH3KyA0DWNW6CO9acuEzFKjB9Qifg9Zpt8roW3T2dmnV9Xd+v0jWZV3t6aA9sHivv2wCFe2WfKvcSeLxCp+6175zPzum/Uzr8nGfkGp6Vk9J27rsahJ77sDdtVMr/NgZ71vW69TlnIgTURYivA0TXfrxu/TKpjk2gvUk8wWu+n4B6rcPavrXMtbxj358jM2dP+h32cgWgezIUeQqI3euLuVDV9YSHHUxVKbeSrtdimSCG7Zn1xaWFdD5rAq+93fxVIDnPcVCJlBysjQND8KMkbRFAEWXRIPWFg8favI/i0ueQDSj6sN4BApTpa6X0YTANOBuEYg534BEgF181CmkQGnOqTYIwsO1nRxCVcS/MXftjUn4UT9gOg0HgmPxXMRETWRz2xAFGMFLNAkehxay/9ZfqAoiiL5Jex0E+ArM+913/rPjFZMbPLeMy5cdgs5kmm7bbZGpQybi2Et6zJsxFdv7tNgNSdX+CRLIQTyZ4zmW7agBYmwEPu24/wHbGNsuEL2PAOgy1jdrW4Nu4J2uDMw0Yt7RPX4NinnWTAKR+XvrFgT2drsly0GXy22CTnJ5EiwsowXgCygyMe/wBhlTffrF6NoDqhg6HAKAit4wpQIyyAbS8OF6Sm/B1tr8o6akMrmVOl0xSJt7oBuPO9dv+qUqVxGtmqOD7rwVCCbbib5Kz871ZWjZonRkAlt9zQZ/bTYCNCBkidA3zgBOTMOF/9umn0NJmQs3c6jN8XJOKibGMuwjl3RPDzPePHj8y+E+wUDIh0I9J9YYrTdxz+DwbOZhtv/fGt07xiswARBN57rWrfUQ9BskUwmZH7fj4/gfuf7dT5TzF7UOiQyw+Ph3TN9SuJz3em09ob8Ytt70R3JP3udZbnimn11CzmM2GZSOwHcZgke3jaRnhYS2Z6+eevjtHv8y1/bU60nfd3nP08Fb3BsvXef5ca1a8EMyx6q8/ps3n1u06163YKO9NTPRrZl1Yy/6jQOgpYHbqu+s2cDXDXuf+U9deB9jutWd+lr9Xiv0qM8E5bdmbCOtne205ZwJlgYtg7ynTaaJYJwTvr+rHFRReBTDngkP5e8+fz90bm1knL2bDzDJN/OsiQFkTjMx7WTN5P4EoTBjm5TrX3avXYUhbSYddjNKebcrzZrR5nhmz6zEZcRt7wTSThw+d2TAFk+ib8vOsYJ4AnicdVcx7BwbpB9YHNhIWLWa71MF5MGkjLCisDwoZ38H4A9IfDQpQIPh5ouBhu5xrE3BKDkT8LVWfOzKPGhxjRuxFqoKNkpeyjwclmAMfQAEqZxrQs50WR/WEzQ2jE2AY0zXmuzp9Jv6sBcrM5uHW0OZEFkUADICWzwE0ZiwFZgLGt7kAUMeUT3/iD9rs5cp+rsoocukyYb50f0ys1MnZAPCxbZkhL+XMp7vKOEu6xwO3BOoSMylt6tQ5MIPkmqSOpCvCzzFgJnMg8u0AKkzE3bd2FUhgk2pMYNiXYskANk7V1WmOAFbIPZ87Z2nPUfs2ciKUvk+mCMzRmLvvCZQCTkkxRDtsutbzkF+yUOCXuuUR1WfU32OIjKuPHqoduAnYz1cpu3ANsfxrzAKwYh3Bl5o+YE5Qjy1fqMHlS5vicVsg4p5XTnLjNKLnYlyfy8eUe2Ac2aQgg2QycKYFgGWznbSV9/Qh7aRuHCLBmCLrnNAEqHbqKnw+DabLV96MOhucZsvx6aRNlTWgjkG1cm722yB0sO8+SACgBMM51pzIKZ/d0TqQ+RGf61qiWCMqeBE3m6fy0wXyk2ifQMccxZqNjsdd/em1j40o1okGpq5jW2T2wMgeyNpyjGIA6DZtZvUGqBs5wCaJhbfrPS1fWeNXsDZ1VP6edZug/k3086pP9nTxMZ011/KUk3meNq5gdK4Dp9q2pydmH+2Vm2eeU4dzy1/ijC/dxtyPquS6qzCKpkwxoVdduFe5ec+x+/fAw16n7A3C+sxZ1jnP3qvzVe3Ye+a6K5mDedX159RhVWx7k+pUOXsLQ+o4J8Gpeh8bk3Pqv9b32CTa2wXu7fiuArDXkalZt3Vh2ZuwAaHe32HB5X8NNGFg/DF+klpYDS77AbOsY6B37f91gX2tL5jMALfesXN/fLkwY3OUIUyHzdUGiuWD+Fy+cynL7SBKXV+ZkVNCcPtr4ufWrF98sPA1BbC5/1UOrBQgN0mxSTtk86eYHgNVvm8TvpW4/XorObtPIaL8TtGUJOmRs1K47VogpeTgFXxR26Sds8A3WRg77hqEMhWaINQ/TKdfyO+RhjrYishzMT8G0zBqsEmtzMOkTgY6IJl6JEgr51wnx6HHG2YTszQAw6xPBOCw2BajSTqdEQCny6JouZ97Y0YNK21XBsBGm/ntF6g+xNeVvvTBAm2izyaLPnDQYHyvmiFNyqewfWanBcpwsdhYew0y+SSd6kj1YVPxVOzifYHJ5FLNKWNsLHLqWvrK+SypYzOJ9IQVs+pqsAvAxCUAIAIrDZMaBrLvM+jp6znkARbUAFF+jDbjO1CtgiRzFKiZd5n17RqQfSHyKPnkPHb6CKD+rubHHzjFCX9Pfc9BDo/kK4psvGf/Y4HCPh6Tvn9P32Me91ntKoM0VtxHYJL7V31Lfz1WBHw2aoxwBbDpa4AnbiwC0Nk8Jp+wNx8C+46YZ6PiPJrVdz59S/0RP2aOE/apS6T4alnbrCkEyHXAHc8gYv65yk16MB90wTjj1qC594HcC5wGCyZUGzttRR2Qlg31PC3Nslc0dv3uOtHfOdI383FPZ11idfsY25jaLwGlHrN8Nv0G52Z+tRBt1x9RSis+4LIVgJ7COSk/a2fm63zcMZC3VinP2avzqody7yVMsw3BwaqV607hkQDA6KbERxwDvVmPj4H89ZlYuOZnY/m71AVreVMncuFSn2/HHL8O7qzEXgccAxJH5OtaH/+xgHo+bA/gHRPEN3luhOAqgLYnqPOzDOypfr2qz9+0/qfqds531xrcKy7ea8Oc9Ff1D0dzbtc0C3VgASrJdlLyROGuE3WdgPOZczIeW6iOzZ0YPshbeUOru83URKKTAxOgjN5AWR8sJK4aisa+/ygVIqibrbOewdwOcJFic2Q5jAfAB1Mpz8EkDjsKUOQ73YQ5GAbOR5Dqszj/mwklEThm/QZNAJVEjlsBd+S4ARcAhGfA4uqfA8/M2hbbRBl8PpXDTCFlMAXbCMjQtQZeTvVUyt6nNFGezZEgoQNbPlkMAyHXgdVxmOl039wArJsL6h+gOtmetOewQPfIgBXb5OhxafA1zatJ7xRf00t+nLg3tKmWe6eCC0CGpaaPzczCYAlxJOWUDxhoE7Aj99s/NZsqm+g7xQ9l85Ny6Jekc0q9YRIJfOHZAM4twp1TjNQ+ArpgGpEBB2kRrd4m8GTliI+ugU6b3pGXyiIgoO5jdAWoyGVLYn+C5Qi+ATyL3YPJ5aQlwC5poXjlQASyGAAmkdWHOrTAMqAyb0tG2BQRoATIdVthn2HTeS7mbMYHK0LPMUAYIN79C0Opf3aJob86yb7HtNl+57YVoPVcZjNGH7T7wzMf50obD0FqkR+f/97Hh5LFI6nhDMhGFozIYlk56iQm2pCUZWS4IBPBd8QIM/XJmPGIDSPzfIDQyVpdAkyqd/y4/Sxj8OGf3kBiXas8nu17zncGcn5IWWpcVm8go/vi7rICtqv01VV6Yw8on3PPMbxyLgBNu1a9MJ99CqT6/rG/varOV32/PWv0+1X3zO9PsZ4HSLpTIrLPeO+8lk+/HRA6OzwLotf0rsSeQL0J6JnlrDul1OE65V4pDG0GWXdJa7/+sRPmmFBct9yr2n7q+3XSHrv2GEi6jmDPiXqdSX8ViJwytzdGaeO6IOQ+QGhMtjGbHmSkAdE0+w/5ODWG6+41O3QnPMJc1z6J6Zdj8ub1XNfeUeCE/c30/rmUMQDObXDwy+XdKqlmwACJbI/iN5gQi+IocIEJmEIUbFgfFJyVJwpOz3R0PKZcFR//TL7jFRbEIFEsDkDQATGtlAFT0wye1EMABcrDbEvdAbK0XS3amMOYYGf/GoTRXv41o8S4UUf7ttrcednXMwcRpP0x9xtEwZyaxbvs1mEgbIaoGMr4uZqJ7ECiDVgab1QuUkaAsqa8UmOD3zaRRs5oV0Dxxr50xDAAgrRAYRTdLjPOlWYqYDG+nXGhMIMGQ457AgFJHHIASwd7LWbPOURhuQX27evJCUK6x76+MsvCgscHFJcLs52Yq8U0UoZNyTB4ADNOECMaG+azQbYBqU3btXlxBgOO1iRZe586lb6x3y5mb9UFdxH8LtngANZgEO1y8MWDzQWAZ5MfFDTztln3Mu2blVff4gLhQwIETr8B+LGpwh8SxW6WD3/Uzm0KmCSYiYT5fX69mWUYWH0Ho/pYbgK07fY7t+TeceviIQnqOYzAwVjVT/zNPMLsPfUfftU+blaA8C4gGva4wT1Iw36ryFEz7A4qYz7pethnuwMgfsbPnXZNv7f51/PAWQja9QCXAbOqGpt76qu7qusTEuurzBeMmzeUOeWsGN6sfxOwhJn1BqEtF6vOXXVBDqWgrpnjrjdMvIG4XDCcH7cAeHzDp65JmZPFTJ8eA4LHSJw5R2Zd1/V/XZ/XDede/Y7pmnntulF8bSO7KI2tjqwdZyrUPX2819bX+i56gk34iYcFhO7hgXPruDbl2iB03aGsA7j69732wFZE19lJ7PX/CkCuC9DOHNOzLrsKvJ5VyB950V77rwKheSRn0dcW9fLL90sZVD7I476gpwDqVeM8632qvnvjfVXZe7IXEw/fBYSeqn/KyLUbYBx+S3MBWhfLtd/WBW7W8arNzd611Ou9t8rEiEJ9x4mqK+cgSu5rrPLoFkCjNdoBoN4SKLH5sBkxygccvUfybZkZnSYHBW7iUCwrp/+QIxEQydGabZ5P0E2YjxYWK+diitBtB19I2jnZQgNEgpJUd58QhChiyuc6AQDSTE1lFGUy/eESVJUztR24AiBv5ca4z4h1B+cQk9G+cnU8aJ+qFNbb7OflNCLkZM0r6beKkYVNvAw0D/IFoD3Mn03hgkH0rO2YRWOAOuGGPgb4AG4THJU+4/n0J2A0ASzrBp9rDc1R+ONgATP3cqFIW0tuZLIGcAqcWFZ0vX04ZZ4GTAEuzQrqu/vvl3m+1oZ2Q4GZa0ac4CRSFgFaMGdzAAK+oTlVbPMRBrDKzM536ae0oYLPOrivQRHj9ZVz2QJ4kxu43EAQl+SQhdoDbFM35B8/SRhjynzyTH6mMknfu/3uxe/Fhr6lgCMfqOCgsQLxBpCkPVOZZu7V/0+UhsnHicIINtADqHvu9DxLflm2HIDRih0j8EhguDdvORZ4c/dottluDpK9+LoGlGVdoj3bxrJZRMt++zVzXUz1KdtsIxuP3pi9885bF3/9k7+8+OJ3f7h4S3P3Vw8+u3jqmKSEDV1e36m7rQZtMYFhzSZiC1xKDtGxMO3pwhltn3r7up5nqb/TxLXPrOd+LBfpd/q6N5WvKav+YJ0HuW4C4WP3rp/v6YX0yzHdY4vSPuFXGrbXtat08ymcNdlIz/FBNMw27DGofi6yCdvfG5oJUmdwUco6B5Ry7SkQOrtkve4kCF076qqO2/t+r4yptM8VCDdyh2lK+XvfXafsc6+9Th9cde25z/xjrzvWN1lU+wiZ7TFTKGuleLManNv++by93eExuTpXjrJjPybP163nnnM7ZeQn5tHUL+27SkZPLTx7I5DyUMP37+pYPyl9QAvMI4qQlCxfPHlYx0JqDDnuE+at1kJMiOUbiFlx5vjz8YflUuqfOgayolxh15yWCQCEkgs7iLnbAKECRzBvGrgQONTMSebwBNvb/WNx5rqYzm2SFPjIK8zfJru9Lsxy7GZAZL4amOu5P2mcAFkOaCJFDf0A6IHdbXN/FEX100H4vcFuH9v5fANcBx1dVuSHa4ADBXLSBx47oWAAeGCAI5HJP9urtE3j9GnL1lwDucTHaTZQSJ9OEsCfzVRMZoMLMNo8D8hV+c6UkMjqBi7lwqB26XsYaUe2wySO1FMOjmq2M+4V9rttlhVwBTg3u6jOSYAODKiZ0QZP6ZewZWZo+wjQmLkBvkTW21rgAyOAeZd1AvfD6HLkpQOM1P5bsmYk4I9TlzjgAYhLQI5i5zX+1d84e4QNpz+8JtA2Phdom8fyGiBBhqud+JbaNI2ZnU2ZwVWf5Aa4hY2H6WsxsgsLVgfmEawsABWmessXWqxhAfGSJ/tg6ncAUGTdctGs6CYHlO/y+pAJGHvmsNrxsY7rdKos9e8DJeB/ps3dOwqRn8Bj6tNtnkIGt3VAfxwCTRp2ZHN0SW+MBetSYGczodtaKemPH7TX6RF4lYCm9APy53YN0LW3Zs7PJlicbjfr2ry3vuaz9RmZ18fae6qsfHeuztkrK76Yq65cy0xat2OgeC37lKn9nDade80bg9C1w/d2Aud07DnXnNuYLELHdiXXKeeca6+q+woyrrr+nGf+Ka9JfdcTjObifjgq6XRNjgHFc+VkLn7r5H+T8Z31meBwjlE+T/nXec461tM0dawvZru+DdnNc/AAc+oaKRwHuLT5hkX8S4GmgNAb0rhE5dq1AP83gBEKhl0GLCDsCvkUOQe8j1o0g4kyRFG376GjaGFnWpHSdkzpDlaxub/YU+cY7HsAITmPerY9/ZigJY9Bs19p37Fo3Cjl+BpZWaguPCem7AClALJkFOA9mUMrcKlSCIWFcTAQYILPSdPVQLt88Q7AJ4qsxp4vDoA1Cm9TWINB3e5zpiuNg/rWUeSMiTQHCt8n8PBdm9tX5eUxGSb+SzIO8GhwuM3xBm1hj91nDDtuFkTe67dPSmpztFm5TpXl5PEmXKpu9uHVixRH+B/CZtoFoBluruOeAp8lDzFTI4v5GzCWe7gGoIk5v1IeHVJM+bQr8sbSXsCY5NhMr36cXL5zmCKPmMjZhKGoKYugPYA3oPfmbQ5D0DGb5BSVbH6qE4MAgLYEdUoy+3mSD9T+ixp7AV9+JzPCdNuoE7CqHryyGeF93HeoE2wogVJmzHU9aa2cOkx1pc3uTzZB3VcuDP/u9ud1WrSWxznOYcHdLwFmjD2p1nCn4fSont/vKnjr3ttKd6bnPqdOApPP9P3NVwLc+nu+Zj08H+nvBo9eDfDdps2Lu8oK8iLn1OGSKbxlyXNUZcU1x8/qtri9veakPgbaDbr3tNEeKJxre8Bk+jD1u46OXdf2vbV+L7c0z7ALSHf1qp/o32P3rfU7BkLX617rj94Emwkd3NLMP+17+rpNX13RQZcC2o5cOwHutUDonmDOSTC/z+eTeViR+nr9dZT+sQ6eZazAYE9AzhW464CqCPPeJOC7q+px6vur7t3rl3P71b5sNkcyOw4lpR1+doUc+7W368xdp4DXsfrslTf7cC4gpxaY9btVDmYdVxZz1vvUrnoqgb32TD++KNYp/6nDCla3id5MR+bRqbmz9jkKE+UJvWM/UBih9hHkRJSY429iLm7TLGXcloLFP87tbhEwm0kwQdICIR/ooY5wDbgL8xUw4Kj7YR72dR38wd+YdePzFqaHzzdTMyZUTERtBnSEssyinNZDYFJYI+qavrHvKUnqCbhpxtABNZjG9fL3BIs0C0fOUbNXfWoNIBSl6mApUiepnWFzM29jjo+50zRcvyhr+9xmscMJUFxCnctUDw/VR3Y2WLCM4g/QyiDHI4JlfR+uDw32JqDd1pPRt5HbjSVmXpPeamELM3apf1hTwBBMtxniwZ4CzGyGZmOh8cGk/ljnm1Mvn4AUxrvBUoAo32HSNjOphxHp/pki030Ou3w6kQP6nY0Lzw14M3htIEYapzCnYQWd3B8gzPGuzRZS3wBE38s6hZsJvsv6jvRlmOP57pncM5ABADdAFR9R61z9cGwt7Qp7ZFCg/nsmxjBMHaCWNlAun9kPlLqokJudrspZJPr0IvrVx5jCeLZL05bqqIFYTPBOWdXlMj5Jt5UcvMzHWCtyQIT7S+XYJ7T9hu2r7O0ljiO1qDuoSmP48d37siq8EEv85cWXMKz49uLaEAuArnX/9oYi48F84ofgMls/WiFs7C4ys7CTU9Yme+51Zvi9WwdZydRr1mXzm+41YXMxaLmea+ee3pifpV2zXut6f46u5ZpVh5zSi1vD6Ft+vgUQei5jeZURc/XvXMEhdT/ZR70xcpPYuLMmnfHae8647XRg0tzN7D3rmPJfr03D+B2hiHI5BuT2ypg7r3ME6Iz+OXrJOeW/CRD7Y+rEvWufz/fn1NmC1gp07Xsre0nyIflQ1facclfQdhWIy7Mzyc95zlqPU8/YW6QuLRA9oc4djwkWpzyfe3+u2xu/Wd4ekN17BtP/bWl8n4dOGiIpJpTmU/l2kmDb5jyuAYiGcRGgsgLQe59GxAWwHCiVsC9tLJ5HZyaNkxU1/5ATQK/+WXGhyKQ0Z2ogFm58MmGyDGph/qbyov8th7XIu+6PcS8Qo9MUQfpqAnnMq/inJmVQErybURPTkwhn+iz5TsM6kazb9WnWZTJK1M0g9q06tSfvN2XPvFkYgyl/e8pqlbe35af3kmjuTuvjzUszrQGDAYpTXgzIzcpejorf5kyD+dQvWQQis05w3/PYeVg7g0Cutwyp7bc7jylMpH0yyTHamw1vOLoOPoEKGepNrZkWgBDvYxqmbfpx0Jl+M645iYp6bQCrTdRh3cMqksYo927t6CCeuQG8qfud4B0QS3oib7KVYgwmcgOCGltyfFYntOm6NkrkE2VOcLwqLK5BKHl4e8NBfZw/tAFj6sJGp4LTioU2sAYsWd47eAjw1fMlJxG57sxLBl6vBPXxuf2W9c9gVqy0XTMSbd7WApho/K4TaGf/PX3n/iLin3nMJkKyclvMe/yiX+ihzyR/9A2+4sd0t2VNfWIrBoFfWDcaRUwzb3R59PjcOIXR3OaRqdEqxNdPAqTBuedCryfbPGO94F/Px4kdMj/mnJxr/tQV54LGY2v5MT1f+hIgffl16nl7Oiz9Muf8bNf00Wyni9fWoq0/0reXeabXmjaB4XQdOdYHW/n9h4f0BAadX10LhJ4COHuVmx16TOkfAzDnAJtTHXIVyDg2oNcRtKsG5FRZq2C9aVnH7puCPvtib3LOz3wt/3Vi9tlPZlJ2QOi85li71jqsCvtYOybAmNdcJTdTVicYoIwAgpR9TE7/VGO0t8DvgYs8P9evO+6jfaYZflPjB+sDwAR8ofjwC2VdtJIKK+LteJlcbjC2MINih3yPXmZNMCe2jxp1CbDNou+6E+AU4B4wGRDb5uv0c06xgXUNuCj/x6F4GyzAGlZ6GRgymQsxryqn4Ryb2Z/2USXJPc/utqFonRs00cVhehogOGoXhdo+odxqhdcKcMo3IHRjT5aFPAo3AGqOz97mIXN0A6gaFcy5rzrXqvtfXbKlnsKHt+XXoM4sFWnByhcwAMg5Q/XaQkz89hCAMOcDXdQZugy0Igs+BWfbUDTbIxAD2Ezf2P1C1wDwGVNYagN3eN7OeODxNSYt32DyVgKAKi1RbYZon3NoNnudiPBJSgT0uS9gs5vdn+tK5lA2RXyHOR7wiPme97DeuDZQF/wwA5RpNyDRYAl51T+exfUkt2cDxEYM2bsFCO3N1To3s6YAqpNmyYx0u6pkLFfCBMBq9tmbLjY8h+wGWxYJ5lcznFs928JhUMg8JnCPudsygA8soNMb0YHuGLfv3/vA0f2ErD0VuH7emxjSUWWdjNxO+SUFnDcWup5+nWzuKvPpnylzYU5TZthOj3H73+b6cv6p1/QlLYnez8W81n1vvZ31XK9fvzvn/VG8ArE2zYpLYUdN7mNtuQoLnQtCexnYbbEoHl0AABIuSURBVM7qJ3oKGF4DQB7tumuUcZoJPWdwzxnAb0MgppBPABbFfWogrxrkq9pwnfv/VH0267iCqvnMuZjsAUHfa4kcudu68NrZHab+Cu6s+BY26Kq+u+r76/btuvPd23XuAdu13lHo04S5d03qvwcyjvXHVJxzkZ+fZ2EMQMn7c/qYHegNmeLv6mzsL5XG5QZ+biyGWuRRqA+fPdl2qZMFe4Xfp5WxQFz7kdqHTPLwklidZisdlDCi2zew0uPPd1GSBnQAXBgp/Es5+73zWTp7YQNUn+7EEYgNBDYAKIUIYLC/nwCMtV8rWJ6xAbiwk82+GSDBsMFiNaPqzZVud35MwBTPRuHqXkcWt6sC72cbA5Q9Pkq0GrDJ+zBYkbMJLDNWc/7x93RRivxYAd/so0A7QtmyLw2zgVtYL4eV1MvsUPcX7w0c2zR5iXmCjemMAjatMqb6bT9F2Dj3g+42640fKvO8XDWcM7R9/l6KIb0t/0lnRmhAGiaU5yf4LG2cgWk8i2cAsgjeST7ayQBmzqV/YBjNRuq+gDfAKsdfOnF8AztM8QDX+LemD3hPGiObxmU65nM2UABTUkEl0wCgmA3aNwBcpylCTio7A6yfAarKIlsAvtEfCrwR9e/0U3p25Jn6k1WAceG504zNBsvBXKpD2heWc8qH+0VMvtM16UW7YJ6TG5WNFGVQfkz39pFV/wLiHX3PrgKfbsZVKbx8P4GByD1H6dJvKv4ObioO/KkcrZpdh41ky9fKLvKeQC13EnKA20KAo8XmoDcig3Mz4fWufay3tbU3UHMdSZ9Mc3wA21yHzfwxL7u+6zr82rO32XP440108pzn37bO8zDw00htTwfOOk8QOu/baerZH60g9Bipmev26niCCL1Uj2sxoSWjhwGfJZ0CC6cGbAVMEaZjvXXVc+YOE01rITTDcLxLrgN0zh7FIxe+icBf95l+Rrf9Eigbi0SL+Vb0CoCi+DLmbzLuGctLY6IPwz6sz1zl6VzmL/et4zgBStpBu6K85mfHAHnKnHVZFz0/p0HeBCi5twi5QzLn7fP+LPWcwGFuno7Nidl/r9VfZZMDkKCLzx/qtCArWbFPBLkQtt2Mik1jxmHFEhXTVknlzZ4CSPX9VyT77vdOU6N0PU7Jo+tp+/TrDGjzOI/o6Tm+W0BM902Ay9a3mJD7Bp7vPsO/lYTkxEAM/8YAsfJnRr5oVKck4m8pys3PrANcUISccMMJPE7Ar4fAFDmyOc/DNEjamc4buQFkwKeBD0n8D6b5jJl/oxRHoIY3Pu5dvii28BxZjKxMMLC3sfLyNmiVSzLW2gy/Sl6J2k4ful2qz9fK3m5wzkZTbgH2jVVbATf4UX74wYcXf/j8s07FVL60eeWgAcuI5A5ZS/u4JkdXvkNuTI72JJ9ob45eCtzdffe9DSiaSdYzfRSm/q46lDtH0lCFqfTzySGqsQAwGpR0v7P5INqd++O3+r42YT6xSeU/dbS+ouVxERgnEHldIHeuvqOvPrx336c1EXjFvJlWosw7+tDj3oD4kdNRyeQN46qykeXJ0PIMQK6PPlU9ALOIR3KKks3BQ9pMMeUk4X82YfF3zmbM8mYmVfKsfoDZhre+pXY8Uf2/UTCSN3eS/XeV1/SGrgWkMp9e3KygO3y5ud+niCFUMLL8Yx6AH9ksOR9wZcZw8F4z276+6/yaPvG8lK+6xtT+ze0yE9mb1+fvzKfIe9bHyK3Haayhefaqb+a6k3vmeh6geowQWPVIyls3npd07cBJac9qnvY6M2DJno7dA4Oe5l1+2px2OThsbfCJ9ysqugIQXqPk05furWFH7rjMhO4N+HVqtYKEvXuvuuaq71OmBadZg6tA6HXbMAd+G/wu5E+xK5qTbf17b4Lx2duK+tzMhn3RjCQsgT+kiTk2FnNROQbUji086+dT8P5U/XRsLFfz13z+VXXZWxwyDhtIHQzAa2PiNeMyCJ3v18VsslvXWfDS38VjS+npf7c0B57pvPivYQQxo7V5KBGQZh+klFBoMCYoUc7e9nGEMKoSE8AIJy0ZVPpDGLvKW+m+w5zd5SbPJAEZZr4EZhwJT+CGzISACF8Ly9YRwtR7gu4omTrus86cT6ARivb5ToqmgN1iYOuIUMqBpQFi+aQW2gGDa9MvkdF1nCms3jtS8o+fK+0PzFDnTvW4wwp2+yInfF7yVElXp9K8xEB23sRTyi1BLuumL2M55faUXBS+fT3tk/vVB9P0MZCtvGINSN2tDIW8DNjU5ltsVprlA4Qmw8BNHXeJP2KtLQXufFhBM9BR6Ctg8HqM36ceZB/NsWljHPhHuYmg31hNj1FF0FOGDw1g09O/+fsmwLDHLAE43tTouxeSPx9TqfcV4f/VtmHi6MuARK4tn8uSxbcs3+zdtI4KEBLAhCyw+botCwPA0ub6Pqkp40U5tAHWNFHexT7Dthc8oC5Tl7qtIyWTr6E/vQHEn7qZUEaY8Qtz2Cx4+sp9pDo6SIyjP9t3kyT/zHd8QrfTtmBONRbvqS1wrk+VNeMF9WMsepNEX7BmeKwBN41YWBPKraFAf74LI7cLMNrEv4K/ktpDfxxbv+fnKX9dQ9O3xwDOev0G3gd4Pvb8U7hjPi+ANeVcAtftV39OG+c1AYYBjHsBRts8bgvWuc+IrtgYzXNv/JauOwPP/V9v/cXf/K189S/j5UmzH1PQ59YxE3Iqokzoc8vIdXNhc+O0qJZyLNPGsZ3KKcGb930bbb0K8Fx3EuxNuFqAC4Re8vVoZVqdwc/r+545ad50HPYWjOuO5R/T12cI9gYc5mJhILBU9BLAWHafeY7HdFEsu4tIz6MsVHOTsLegXipjgNgstlPuZ3+F2byj532oZNwPBK6eYApX5C6UjM/vhunUyzHozVLwG8CBCZjgEoOzVoSY7cJsbnM2wUotRmYiN+VZtUsEfFiaCeTIt0iZWU/iO2Ww1VH7Bj/tP+jnQs60j9Wc7wlsqKcCuWoknWpITBkpqwAOX8qnz6f3oG9tApefLMyPAMWXgFu1iWcmpY79VHvc1+Cp8vWrJ2b8Au78maqwKszZ/il761xL26K01zV33bjM9ynXjBYBMW6DkWj1Tm+YUm8zZwSY9KYdUAdLBuBxsBGgA7YQVlI34ZcLYLQcu3/7KE36G5O3+pRxd35YPR+TOswgr6QR8qlM7U5RpxgVSwdLmrPSLRswiyr/lk4IgsF7JhBY61ut7byob7IH4NbBgRoAXawALzpwJ0wleUMPGRiKyeU5H8rE/+jxY7e3/F4PYJH3fp5kg0hyB+TAAqo+gL3SNUuATJj69gExQKT9A2xyH8+uPKjFzmZT4tRinbUhANzXAOQZrzbXx7/a879z8EYWXW8C9RgT1fMRpzu1Of42mzM2mPzWdY8UsPgSOaHlw76bOnpu01csdaTbkq8prhqAZ/vbMm8IqOt1atUjkbUtsT0y2PI4rz0GICPT5/yecyXPjdyv8yTzLNfl+5WFvW69VqyxrQ+LgrHFZGlUut+s9U6DTyWL555rM6Fe31is9p93Tp//Ca953Sd0Ctm5gOoUoJjKN8p5T4BXYVqBxhSS7e82SZOUeJ0ce3U/V9DOvS4Dc93rzx3QY2DLyhrrDjv69p+rFeTAxgWEboACMRwg6SrAfg5InH2esT2nbStIW8dqbffe+yw6e31k0qeBxWTgPE7DjWHtm73NzNaeARJXlsnm137e2g8r2NgWq1aGKX81Ma3zZspa2ndHq9F9HXMoGufiMwWNADKTvghzm81BMEqQGe0vhznwux/ev3jwSEntmwV02iNM1c3kUGeUUkBZTPHx9YoJnzpxXYKcAh6z8JpVNVtI9K4i2vEb7Ihl2melbFOw3Aj6Wuc9dSqdg69kWLCYO53AXMo0gTNvq+4OpsHkDDyFHVSZHAH5QmCqzqWXSbKPJc0xotSf/ko+0zzTeTQpwyRQM7uDmcv3YYo3IImnYT8LBnZ9zTYdG+9ja+Q6dyO7xYTSlyPAqeU/PosGZWwoWva/VpDKTbULM3fO+jYIa6BF/8JqJi0R3wEkGRsDODY5DaqoB6ygGXD8FB14Vcw4QNSnLcHCdwARY+gx7rUosoUv49avGjun+MLfmQ2LQJDBMKwsciy2FhM35X4pti4A1CcUkR9U19G/mMCTWixAMGNlYN0A0XIPKDSbX+xf5rgzBeg7GNb4LtN2rjPzq3/kAYWdTFom+oRrs0Y5zRMYcqRd4rsZDe5+APSprRtwRV4JOposd6/3lhNkXn11S/OXzRYJ+9n4GcSofnU8qxhbza7HGu4nesa7r7TZeKsCzrw2NQza1nLM7/g4MGdJzaX5Y2sBBxfwvCMgdGPGHSR4CPpbdf26ru3ppGMbubmW7umZdc2fmGIytHOOXVpnBgkx67039/hsT+97Xg6dvLKcK8BcTfh7AHTqYgPQFdV2Z+wB2jCh7ov+OUdH/xNe8zoIzUCfC0Az0McGZX5/3YZNgZ9CtAnXsB8cA1jXfeb/KNdPwUudZn/AAsf3bKvzJbMiZp09sWwGYDR0b6yPLRbrxJuTdd1drvU+tnDsLTp7n01z5QruZhsyR2cfuiesZMv85++a4TwsVn2M4wIqXfbY6EyZtgLrBWmvvesivIL/vE+/7o37Wq79wvTM91HKClB6obq9ADChOw6NL/AJuHDTC9TFfI2CJmkN15BzFICGCZ5XAKgXa7f9oHxQukTTY5b08ZAEIXTAj3fpzf7Y5Ckb/9aeGfULMIWxpN9gazoPpXNU6p8TnqMgG/jNqFlHD2Mi57kGX5g0K0iJejohPW0wTO3PGsToBHEDBUz16Y+wwXvjFBnzut+gKWZpgHW5ph7SH5kZtaJuP7vRbwcZq9GMLM/xjy9z2j1lYV43NwvbGA0Vw2dckyh0K0bGRsNVoIoAnTJ5ew7gJwh4sK9lnySkvqL/wo4bJHUfp+6UyybC/o5uFFQLO5+DvKUPAYHZ1PhABDpPlxMwdAD97TYC+9hg3qZole9TsRw5L6DGGOo+QGrOg7ect8xwLCrAjyNt3fYBnLZgIZuZYZIVaU6b2Yghd5zSJGDLPbcBzvob1xMzk11OGGT7S7Jhw+WjQXn6ne4Im7mN9dhc0SbkhHrHj9tzhjYwJG0d8BGjFuNyJ3Dgl9xcnHKKQCSYUGRd/UTUPH1jFwoByQ/uvHtxT+V/7/0PLn7++POL//ZS7LUdrjWvSXbRZnhSonkTSJ3VL/Q1rCfPMFtHfQDCLQ+X1tqxVs51cdUTe4Bt1QdT5+x9l3m4XhdQyffr5m4t59t+v4JM90EzjlP7ZlleTe0Ghv3lKTP81vYTbOZ/bxC66rYz+1og9N/9r//naxd7K3ykCDaNXkQZ8f7bC1Bff+zecMjHyrUAdbmWpp3nz2f67y6MGfWneu218brPuqI/Xdzsl2N91Z9XcSc68sSAVhd2QUsRTYQdqnPVI0a3U+Z+nUbjj7XxVHsv1UFvMOFF/iwzdXPAwK5Mpj/mc+aYbO040mAL5tKpU94X+V+lsXHK61IzLzzV13Pc6QLPDwUBqFIfEg0v9uc5oEMf58BLPxMCzOXCRtY3tzDZ62/6yz5iLXo3dOSlCSHGMWbeTp5efZpKVMc5JyJK2+Y98uZzvryYpAiRC6tgDo9RFgzXHaatfltp9/Nu6WxvCnsu9sZy2rela1xWPufJXQezPQIMrjfyQfv0D3+4YgHrWfiaRk659aUAPO2uZx0EIjJVA0Z/HAJ0qutR9LSr2ka7X3EupK92Z5XVk37v69N89/N2bZlSMwj+3N1aY7B1eY/RKoMRy+oGxrfGYj5/K9tjVQxhiUBdTzuUsr2AP58045nE+R6EflE/6s+LtkVO+CxAsvwoq98p22Om+7xUz7J6Hr+jylAX+jBlUP4tBda8sBy0/OgzyvP48nyXCxtJY6q/0q/0B+U+1Rnwd1QXlyfZgpV13S1v1ddmUfXZCwXwWCZUOnPEstFjQV1ct5aVAq/FWPJ3/TsMUn1+ub3usfRTz7X0a6QrPT1lhrpQR7PNLf/cVzLK3JGrQ487cy/zUJ13cUtt+JHcEO48VXomzY//8vJxrdK69WMdKPDwi4cOWnrZ+vMdfY5UIJN81EuIZZqnJcXVJhDLH9tcvyT/PTZj7I/dn883Ec78doPTvwcR38rZ1perSv6n+z7Q5NITD1Npm8rrdedAmd2yTzUt4nhKx/zTdc3lJ31z8Y//H63akqCgvGnIAAAAAElFTkSuQmCC"/>
          <p:cNvSpPr>
            <a:spLocks noChangeAspect="1" noChangeArrowheads="1"/>
          </p:cNvSpPr>
          <p:nvPr userDrawn="1"/>
        </p:nvSpPr>
        <p:spPr bwMode="auto">
          <a:xfrm>
            <a:off x="307975" y="-3138488"/>
            <a:ext cx="6410325" cy="686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7" name="Inhaltsplatzhalter 2"/>
          <p:cNvSpPr>
            <a:spLocks noGrp="1"/>
          </p:cNvSpPr>
          <p:nvPr>
            <p:ph idx="1"/>
          </p:nvPr>
        </p:nvSpPr>
        <p:spPr>
          <a:xfrm>
            <a:off x="974393" y="1469159"/>
            <a:ext cx="10515600" cy="4351338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 baseline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aseline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endParaRPr lang="de-DE" dirty="0" smtClean="0"/>
          </a:p>
          <a:p>
            <a:pPr lvl="0"/>
            <a:endParaRPr lang="de-DE" dirty="0" smtClean="0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924732" y="365125"/>
            <a:ext cx="10649430" cy="908063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2" name="Datumsplatzhalter 1"/>
          <p:cNvSpPr>
            <a:spLocks noGrp="1"/>
          </p:cNvSpPr>
          <p:nvPr>
            <p:ph type="dt" sz="half" idx="10"/>
          </p:nvPr>
        </p:nvSpPr>
        <p:spPr>
          <a:xfrm>
            <a:off x="925513" y="6356350"/>
            <a:ext cx="2655887" cy="365125"/>
          </a:xfrm>
        </p:spPr>
        <p:txBody>
          <a:bodyPr/>
          <a:lstStyle>
            <a:lvl1pPr>
              <a:defRPr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CF67490A-AB5A-4F8C-80E5-0FDA54A57855}" type="datetimeFigureOut">
              <a:rPr lang="de-DE"/>
              <a:pPr>
                <a:defRPr/>
              </a:pPr>
              <a:t>14.02.2024</a:t>
            </a:fld>
            <a:endParaRPr lang="de-DE"/>
          </a:p>
        </p:txBody>
      </p:sp>
      <p:sp>
        <p:nvSpPr>
          <p:cNvPr id="14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4168775" y="6356350"/>
            <a:ext cx="3984625" cy="365125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697913" y="6356350"/>
            <a:ext cx="2655887" cy="365125"/>
          </a:xfrm>
        </p:spPr>
        <p:txBody>
          <a:bodyPr/>
          <a:lstStyle>
            <a:lvl1pPr>
              <a:defRPr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143833AF-5401-48F7-874A-35A4F4755F9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53705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F88F4-9D1F-407A-97E9-9B1DA80513D3}" type="datetimeFigureOut">
              <a:rPr lang="de-DE"/>
              <a:pPr>
                <a:defRPr/>
              </a:pPr>
              <a:t>14.02.2024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D0CDD-CD38-405A-868E-4C74DD3BFBA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1379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9C280-B882-4EF8-AB83-F3FC02A96DD0}" type="datetimeFigureOut">
              <a:rPr lang="de-DE"/>
              <a:pPr>
                <a:defRPr/>
              </a:pPr>
              <a:t>14.02.2024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EA540-1A43-4AA3-A5CA-338EB7C4EC8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12293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0D8E6-072C-40F4-8947-010FD9402A8A}" type="datetimeFigureOut">
              <a:rPr lang="de-DE"/>
              <a:pPr>
                <a:defRPr/>
              </a:pPr>
              <a:t>14.02.2024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E9DEE-6602-42CC-82E2-479638CB19D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15746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E6A76-4AB5-41D0-8671-9FA24C83D5E1}" type="datetimeFigureOut">
              <a:rPr lang="de-DE"/>
              <a:pPr>
                <a:defRPr/>
              </a:pPr>
              <a:t>14.02.2024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3B753-CFC5-4D46-B3C8-93378AFB778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31987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E6BB5-0543-4ABD-A42B-EBC656D9783C}" type="datetimeFigureOut">
              <a:rPr lang="de-DE"/>
              <a:pPr>
                <a:defRPr/>
              </a:pPr>
              <a:t>14.02.2024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4A32C-B85F-48F4-8E51-50BADCED1F4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8525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8" t="37230" r="7887" b="4318"/>
          <a:stretch>
            <a:fillRect/>
          </a:stretch>
        </p:blipFill>
        <p:spPr bwMode="auto">
          <a:xfrm>
            <a:off x="-25400" y="0"/>
            <a:ext cx="122301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 userDrawn="1"/>
        </p:nvSpPr>
        <p:spPr>
          <a:xfrm>
            <a:off x="-38100" y="0"/>
            <a:ext cx="12242800" cy="6858000"/>
          </a:xfrm>
          <a:prstGeom prst="rect">
            <a:avLst/>
          </a:prstGeom>
          <a:solidFill>
            <a:srgbClr val="7E7E7D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Rechteck 5"/>
          <p:cNvSpPr/>
          <p:nvPr userDrawn="1"/>
        </p:nvSpPr>
        <p:spPr bwMode="auto">
          <a:xfrm>
            <a:off x="925513" y="1273175"/>
            <a:ext cx="11291887" cy="5597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Fußzeilenplatzhalter 11"/>
          <p:cNvSpPr txBox="1">
            <a:spLocks/>
          </p:cNvSpPr>
          <p:nvPr userDrawn="1"/>
        </p:nvSpPr>
        <p:spPr bwMode="auto">
          <a:xfrm>
            <a:off x="4418013" y="6356350"/>
            <a:ext cx="4451350" cy="365125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NETWORK FOR IMPACTFUL DIGITAL INTERNATIONAL TEACHING SKILLS </a:t>
            </a:r>
            <a:endParaRPr lang="de-DE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Datumsplatzhalter 2"/>
          <p:cNvSpPr txBox="1">
            <a:spLocks/>
          </p:cNvSpPr>
          <p:nvPr userDrawn="1"/>
        </p:nvSpPr>
        <p:spPr>
          <a:xfrm>
            <a:off x="1382713" y="6356350"/>
            <a:ext cx="2655887" cy="365125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DC40514-A9D9-4911-B841-02F04CDE0648}" type="datetimeFigureOut">
              <a:rPr lang="de-DE" sz="10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14.02.2024</a:t>
            </a:fld>
            <a:endParaRPr lang="de-DE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Foliennummernplatzhalter 4"/>
          <p:cNvSpPr txBox="1">
            <a:spLocks/>
          </p:cNvSpPr>
          <p:nvPr userDrawn="1"/>
        </p:nvSpPr>
        <p:spPr>
          <a:xfrm>
            <a:off x="8832850" y="6356350"/>
            <a:ext cx="2657475" cy="365125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BF06025-9D81-4BE3-B05B-62AB6901BEAE}" type="slidenum">
              <a:rPr lang="de-DE" sz="10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de-DE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AutoShape 2" descr="data:image/png;base64,iVBORw0KGgoAAAANSUhEUgAAAl0AAAGUCAYAAAAPjZfKAAAgAElEQVR4XuydBWBUx9bHT3G3hITgQYK7e4BClbpS6k5dcfd6qVCl7sKjtKWF4u4SnOCEQBII7tB3ztLAZnP93t29u/s/73vfe32ZO3PmNzeb/86cOeey4i/98y/BQAAEQAAEQAAEQAAE/EfgX+pyGUSX//iiZxAAARAAARAAARDwEIDowosAAiAAAiAAAiAAAgEgANEVAMgYAgRAAARAAARAAAQguvAOgAAIgAAIgAAIgEAACEB0BQAyhgABEAABEAABEAABiC68AyAAAiAAAiAAAiAQAAIQXQGAjCFAAARAAARAAARAAKIL7wAIgAAIgAAIgAAIBIAARFcAIGMIEAABEAABEAABEIDowjsAAiAAAiAAAiAAAgEgANEVAMgYAgRAAARAAARAAAQguvAOgAAIgAAIgAAIgEAACEB0BQAyhgABEAABEAABEAABiC68AyAAAiAAAiAAAiAQAAIQXQGAjCFAAARAAARAAARAAKIL7wAIgAAIgAAIgAAIBIAARFcAIGMIEAABEAABEAABEIDowjsAAiAAAiAAAiAAAgEgANEVAMgYAgRAAARAAARAAAQguvAOgAAIgAAIgAAIgEAACEB0BQAyhgABEAABEAABEAABiC68AyAAAiAAAiAAAiAQAAIQXQGAjCFAAARAAARAAARAAKIL7wAIgAAIgAAIgAAIBIAARFcAIGMIEAABEAABEAABEIDowjsAAiAAAiAAAiAAAgEgANEVAMgYAgRAAARAAARAAAQguvAOgAAIgAAIgAAIgEAACEB0BQAyhgABEAABEAABEAABiC68AyAAAiAAAiAAAiAQAAIQXQGAjCFAAARAAARAAARAAKIL7wAIgAAIgAAIgAAIBIAARFcAIGMIEAABEAABEAABEIDowjsAAiAAAiAAAiAAAgEgANEVAMgYAgRAAARAAARAAAQguvAOgAAIgAAIgAAIgEAACEB0BQAyhgABEAABEAABEAABiC68AyAAAiAAAiAAAiAQAAIQXQGAjCFAAARAAARAAARAAKIL7wAIgAAIgAAIgAAIBIAARFcAIGMIEAABEAABEAABEIDowjsAAiAAAiAAAiAAAgEgANEVAMgYAgRAAARAAARAAAQguvAOgAAIgAAIgAAIgEAACEB0BQAyhgABEAABEAABEAABiC68AyAAAiAAAiAAAiAQAAIQXQGAjCFAAARAAARAAARAAKIL7wAIgAAIgAAIgAAIBIAARFcAIGMIEAABEAABEAABEIDowjsAAiAQaAI31I+hzONnaFZyZqCHxnggAAIgEDwCEF3BY4+RQSASCYzvXpduahjrmfrugyep5esL6eipc5GIAnMGARCINAIQXZG24pgvCASPQM3YwrTwhZY5HCjx8rTgOYWRQQAEQCBQBCC6AkUa44AACDzUqhy9dmPNHCCqDZlNGcfOABAIgAAIhDcBiK7wXl/MDgTcRODgK50V3fn3X6KSvbDb5aa1gi8gAAJ+IADR5Qeo6BIEQECRgJroksY4YsRLAwIgEPYEILrCfokxQRBwDQEt0VVp4Cw6dPKsa3yFIyAAAiDgOAGILseRokMQAAEVAlqi68+16dT9i9VgBwIgAALhSwCiK3zXFjMDAbMEvruvPl1RK5pyXXaZ59GdmSfomnHLaRendrBrebjPjDGdVLuZuyWTrv1wud1h8DwIgAAIuJcARJd71waegUAgCdzTLI7G3lpbcciYPtPp9DmOdrdheXNdRumj1UXXxrRj1OK1hTZGyP5owby5qGj+3HTi7L90BMeWjnFFRyAAAjYIQHTZgIdHQSCMCKzt14bKFS+gOKPNLIia2RREIoJSR3TUJOZUMP0VNaPphwcaXBzr/q+TaMLqtDBaLUwFBEAgJAlAdIXkssFpEHCcgFa8lQxWbsBMOmYjc3znhFL0y0ON/C665Hj0+/sb0IUD0gt27vy/FNV7uuPM0CEIgAAImCIA0WUKFxqDQNgS0BNdi7YfoiveX2p5/i91iqd+V1bxq+jKnycXpQxPpDx8lOlrt45fSVM37LfsPx4EARAAAdsEILpsI0QHIBAWBPRE11neLYq2sVtkRHS1fmMRrdt71DLP/z3ciBKrl1J8fsAfm+mdWTst940HQQAEQMA2AYgu2wjRAQiEBQE90SWTTHx7Ma1MOWJpvkZE140fr6AZmw9Y6j9vbg7UH6UeqA/RZQkrHgIBEHCSAESXkzTRFwiELgEjomvUlK005p9tliZpRHQ99O1a+nnlXkv9y7Fi4Xy5VZ+9+8vVNGlNuqW+8RAIgAAIOEIAossRjOgEBEKewH5O55BbIRbKe2J7Dp2k2iPmWZqrEdH18Hdr6acV5kVX0fx5aNewDpp+1R89n3YeOGHJdzwEAiAAAo4QgOhyBCM6AYGQJ7DkpVZUvXQh3XlE9ZpO56RCtUkzIrqe+HEdfbM01WTPRFOfbErNKhbXfM6pdBSmncMDIAACIJBFAKIL7wIIgIAQ+OOxxtSmSkldGLWGz6XUw6d02/k28Jfoii6clzYPbE//JdFX9OvA8TNUZfBs0z7jARAAARBwlABEl6M40RkIhCyBzjU4j9aD2nm0ZHJWg+n9Jboeb1eBRnVL0OQ+b+tBuuaDZSG7NnAcBEAgTAhAdIXJQmIaIOAAASPB9OPm7KI+kzaZHs0fokti0OTGok4oGtXk3bm9FnbnTE8SD4AACICAFgGILrwfIAACWQSMiK6DfFRX2cJRnT9EV3xUQVrRq7XuAiKeSxcRGoAACASCAERXIChjDBAIDQJGRJfMxIqI8Yfo2jygLZUuml8TLuK5QuPdg5cgEBEEILoiYpkxSRAwROCzu+rSjQ1iddv6S3SZzdNlRCR2fW8pLd5xSHdOaAACIAACficA0eV3xBgABEKGQBU+rlvup+M6IztdZkTXB7fXpjuaxOmyrTZkNmUcO6PbDg1AAARAwO8EILr8jhgDgEDIEIguko+SB7bT9Xfo5C30xoztuu28GzgtujI4matSYWvvMXdmnqD6o+ab8hONQQAEQMBvBCC6/IYWHYNAyBGQXFcHxnQm/g9N23fkFNUYNtfU/IyILqMFrwdcWZVe6FRZd/xhf22h16ebE4e6naIBCIAACFglANFllRyeA4HwJDD9qWbUuEIxzcmdOHOe4vrNMAXAKdElaSL2jkikvLlzaY4vSfPj+s+gk+wrDARAAARcQQCiyxXLACdAwDUEenKy0ZE6yUbF2cqDZtPBE8ZjpYyIroShcyjt6GlNFi0rF6e/ejbV5bV+7zFq9cZC3XZoAAIgAAIBIwDRFTDUGAgEQoJAu6oladKjjXV97TdpM703Z6duu6wGRkSXkVuRaSM7Ur482rtcMuatn66kqRv3G/YPDUEABEDA7wQguvyOGAOAQEgRKJA3F6WO6Kgb1/Xrqn30wDdrDM9t+5AOVKJgHs32eqKrWIE8tHNoB0Nj6vVlqBM0AgEQAAEnCUB0OUkTfYFAeBDYNrg9lSyUV3MyZ86dp9J9jMd1OSG6kvq0oQolC+hCnrl5P93w8Urddr4NRl2XQNfWKU3/8A7Z8xM2kMSFwUAABEDAMQIQXY6hREcgEDYEJj7SiDpUK6U7n3qj5tGuzJO67aSBE6LLSDJUGas6x4al68SG+Tq98IUWVDO2yMX/ec+hU1R7hLkbmoZAoBEIgEDkEoDoity1x8xBQI1Ar8vjqU/XKrqA7vpiNf2xNl23nROia9xttejOpmV1xzp19jzF9jW+AycdDrm6Kj2TWDlH398tS6XHf1inOyYagAAIgIAhAhBdhjChEQhEFIHSnCR1s4EkqRv3HaMWrxu7IWhnp0vyh6WN7MRpIvQyiBE99+sG+mxhiuH1ii2ajzYOUE4Ie+TUWaowYJbhvtAQBEAABDQJQHThBQEBEFAiYPQor2SvaYZin4yIrhavLaSNacdyuNOtbmn66p76hhaqXP+ZdOz0OUNtpdH6fm0prrh60WwE5BtGiYYgAAJ6BCC69Ajh5yAQmQSMii45ypMjPT3bPSyRiuTPrdlMLSP9Lr6xWJRvLuqZBMDfwqkijFp04byUPKi9ZnOILqM00Q4EQECXAESXLiI0AIGIJLCVxUgpFiV6lpx+nJq+ukCvGaehSKSCec2LrsL5clPK8ETd/qVBtw+X0ZwtBw21lUbJg9pRdOF8qu1Ps5iMMRkfZnhwNAQBEIg8AhBdkbfmmDEIGCFwd7Oy9M6ttYw0JSO7QRmjuEC1TkzWQ9+upZ9X7s025pjrq9OjbSrq+nHu/L8U1Xu6brusBo+3rUCSIkLLkvYcoXZvLTbcJxqCAAiAgCYBiC68ICAAAkoE8nPW932c/d2I3f9NEk1YlabZ1MhxpZLoMvKcDDxxdRrd+3WSEXepQbmiNPPp5iQB+lrWg29n/m7wdqahgdEIBEAgsglAdEX2+mP2IKBGQApL7x/dyRCgVSlHqMPb6jtCccXy0/r+bXX7evT7tfTD8ks7XVWjC9Kyl1vrPicNjOy2STsz8zLapyEH0QgEQAAEILrwDoAACKgRMLrLJM+3fXMRrUk9qtjVe3xMeRcfV+rZEz+uo2+Wpl5s9nfPJtSicgm9xyiDE6FW44SoRmzHkPZUvKB+rJrZ1BNGxkYbEACBCCcA0RXhLwCmDwIaBBa+0JKztBc2xGhbxnFq9IpyQP2cZ5tTvbJFdfvxFV2ZYzrrHgFKp3d/uZomrdFP0vrl3fXounoxun5Ig1KcCoPDxGAgAAIg4BwBiC7nWKInEAg3AkYz02fNO3HsYlq5+0g2DGaKVHvvLj3Qshy9cVNNQ0hjuAbkaa4FqWVPd6hIQ6+pbqi/q8YtowXbjN+CNNQpGoEACIAARBfeARAAATUCsisku0NmrPlrC2hT2vGLj3zRoy5dXz/WUBfeomtV79ZUqVRB3edEHIlI0rKO1UvRhIcb6fYlDSYmcUD+V8YC8g11iEYgAAIgkEUAogvvAgiAgBoBydQuGdvN2Jlz/9L7c3ZyKZ7d9PqNNalzjSjDj2eJrvIlCtCavm0MPffihI30yYLdqm0rlCxASX2M9SW7ZbJrBgMBEAABvxCA6PILVnQKAmFBwEzaCKcm/C/HUemlcvAeS+uGoZGM8959leo1neO4EMjl1FqiHxAAAR8CEF14JUAABLQI7OQSPBKX5Ubbc+gU1R4xV9E1o0W7sx5+e+YOGvRnshunCZ9AAATChQBEV7isJOYBAv4hMOuZ5p5kom60v9Zl0B2fr8rhmpnSQfLw4h2HqOt7S904RfgEAiAQTgQgusJpNTEXEHCewLucY6uHgRxbzo+s32MLDtrf6BW0L0+U5xiu1RyEn8vEGWW5/jPp2Olz+gOiBQiAAAjYIQDRZYcengWB8Ccw5voErn1YwZUT9Y3n6tE0jt69rbYpX9+YsY2GTt5q6hk0BgEQAAFLBCC6LGHDQyAQMQRaxRenyY83deV8n/11A32+MIXqlClCo7kwdruqpUz5uSvzJNUbNc/UM2gMAiAAApYJQHRZRocHQSAiCBTIm4v2jjBW+DoYQCRFRd7cOpWrVRyrPGgWHTxxNhhuY0wQAIFIJADRFYmrjjmDgDkCRsvxmOs1uK17TdxIH85Tz+8VXO8wOgiAQFgSgOgKy2XFpEDAUQLpozpZ3k1y1BGHOjtw/AxVGTzbod7QDQiAAAgYJADRZRAUmoFABBPYPqQDlSjozlxdVpbl3q+TaOLqNCuP4hkQAAEQsE4Aoss6OzwJAoEicE/zsvRsx0oUXTifZ8ijp86SJAYdMnkLzdmS6Xc3Ng9sR5JsNFxMK4t9uMwR8wABEHAhAYguFy4KXHINARE5yYPaefw5z9Vh6o6c6xE7gbJ8HCCexkd7Rizj6Gnq/sVqStpzhE6cOW/kEcNtwkl0xfWb4TgfwyDREARAILIJQHRF9vpj9toERl2XQI+3zZ6jKpCJNFdxks9KpQqaXqYP5u6it2ftoFSHBOKC51tQLU7LEOomCVBl/WAgAAIgEBQCEF1BwY5BQ4TAwVc65/B098GTvOMVmNxOVkVX1s7cK1O30uh/ttmm/XH3OnRrwzK2+wl2B/d/vYYmrN4XbDcwPgiAQKQSgOiK1JUPv3lL1ZdcdBmd+5fPAR0yJdElXUf3nk5n5bzRz5YrF9GB0TmFn5lh046cplpcFPqcDX/7X1GFXuwcb2ZY17U9z+9FFK+bg6+H6+YIh0AABFxOAKLL5QsE9wwRKMgJPFOGJ3rq7Y1fuJt6T9xEpzlppl1TE10rdx+mxLFL7HZv6Pmq0YVIik4XyZ/bUHulRhnHTlPzVxeSpEqwYlJ7UWowhrJ9vWQPPfnT+lCeAnwHARAIdQIQXaG+gvBfCIy/qy7d1CD2IoxTZ8/T9R+toIXbD9oCpCa6TnKgehkOyA6U5c+Ti6QG4n0tylke8vDJs9Ts1QW0j3e+zFo4iK76XO5nJ5f9gYEACIBA0AhAdAUNPQZ2kIAUZBZR4msivGYlH7A8ktatvWDEB8kR6sb+7SimqPX0DSV7TTN9xHY373S9E8I7XSLCY/sGTiRbfuHwIAiAQHgTgOgK7/WNpNmp7Upd/9FyFl7WclkNuboqPZNYWRHj54tS6NlfNgQFcXFOVDrhoUbUuEIx0+NLbFPrNxbRhn3HDD/7Ge8k3ui1k2j4QZc03JJxnJq8ssAl3sANEACBiCUA0RWxSx92E989rAPHPSlnTb/pkxU0fZP5Ha/H21WgUd1y7qAJvJO8e1ImyLsn3erG0Ff31DO9lhJMfvUHy2jBNmPHr6Gep+uOz1bRX+szTHPCAyAAAiDgKAGILkdxorMgEmhXtSRNerSxogdnzp2nGsPmmg4kv7lhLH3ava7qrBqMnk87DpwI4qyJihXIQxv6t6VC+cwH2t/48QqasVlfjIa66EIG+qC+ohgcBEAgiwBEF96FcCKwhbPHR/1XKsd3XnKsJnE9Z0zcaqxQogAl9W2jiujqcctovsHdorLF89O6fm09fR3hMj6d+Pbj5vTjjuG3mtPrrRnbaTCXE9KyA2M6eW6GhqpBdIXqysFvEAgzAhBdYbagET4dvZ2pJTsPUZd3l5qipCU41u096omPMmIZoztRnlzZhcsdn/Ox1zpnjr2k7ylPNLUU5yW7Xd3ZF6XyQT2axXG6iNpGpujaNhBdrl0aOAYCkUUAoiuy1jsSZpvUpw1VKFlAdarj5u6kPr9tNoxiNufIql+uqGp7o3/QlQL9Zfet8qDZJOkcnDDZjJrKwqtpxeKmu5PkqVJAeyyXD8oyyQ22aUA7S0eXph3w0wOr9xym9m8FJqean6aAbkEABMKFAERXuKwk5pFFII6P8db/d4ynRqX5awtpU5qx23tf3V2PutWL8Yvokk57/rCOvl2W6ugCJg9sS9FF8jvaZ6h2NnhyMr0145KQDNV5wG8QAIEwIADRFQaLiCnkILDwhRZUM1a9QPNRjqmqPnSO4nGab2ejulWnx9tVVKVcd+Rc2n3wlO4qqKW08FcOKblUIJcLIt06cuzcCq4gAAMBEACBoBOA6Ar6EsABPxAozDf5pCyQlk3buJ9u/nSl7uixxfJzQtILAfBKtpTjxC43ECemJrqkT6NHlLrOejWQLPZ/92xCDcubz+VlZhy3t4XocvsKwT8QiCACEF0RtNgRNtVnEyvR4Kurac7aqNjREkz7j52hqkNm69INtOgShyRuf8ug9lSyUF5d/8K1AURXuK4s5gUCIUgAoisEFw0uGyawfUh7KlFQXXAYPdrTEkynOQdYTB/9EjPBEF1ZoNJGdqR8vPMViVZ/1HyuuRjcXGqRyB1zBgEQUCAA0YXXwk0EcvPWjNT4694kjo6dPkffLkml3pM2EusaS3Zl7Wj6/r4Gms9+weV8ntEp56MlmKTz6N7T6Szf/tOyYIouKRu0lXe8hG+kWTWO3cs4ar7Id6RxwnxBAAQCQACiKwCQMYRhAtsH886Uz1GY7CQ99O0a+i0p3XA/3g13De1ARTlru5qJVGrx2gK+zaieqFRPdN37dRJNXJ3mWtEljskR4zbmG2lWfsBMOnrqXKRNG/MFARBwIwGILjeuSmT6VCWqIC3v1Vp18sP/3kKvTdtuCY6eaJL0EZJGQs2W92pFVaIKqf7826Wp1PPHda4WXeJc5VIFaWVvdcaW4Lr8IYguly8Q3AOBSCIA0RVJq+3uuUYVzusJ+tayiav30b1frzE9kafaV6Rh11bXfK65xm5XPAvCFRqCcBnfYOyscYOxPOcOW6ORO8xoQL/piSs8cB3nHPuSc49FiklRcilODgMBEACBoBOA6Ar6EsABLwJSm1BqFGoKr6Q0uverJFPcJJRpI2dWL10kn+pznByeSvaapvhziYXaz2V81EziuSSuS82e61iZBl1VVfXngRRd4oQREWoKsIsbyyUHOaKGgQAIgEDQCUB0BX0J4IAXgW71StNXd9fXZTLsr2R6fbq5LOMtKhWnv7lEjpZNXpdOd36+OkcTKa+TOaaz5rO1R8ylPYeUk6ROfKQRdahWyjWiSxwZd1tturNpnC7rUG8A0RXqKwj/QSCMCEB0hdFihslU1vRtQ+VLqNdOzJrmUz+tp6+W7DE160UvtqQaMYU1n2nyygLakpEzqF4vLuwe3n37jXfhlEwKUTdn0admgd7pyvLjl4caUueEKFMMQ61xFO9ASl1JGAiAAAgEnQBEV9CXAA74EMiXOxeljkg0lN7gpf9tpI/n7zbMUO+YUDranH6cmr26IEef6/q14aNPdTH47uyd1P935ULa6aM6Ul6el9tEl/hjVOQahuyihpIqQlJGwEAABEDAFQQgulyxDHDCh4Be4HpWc4nDuuL9pbR4xyHDDO9pXpbG3lJLs/1t41fSlA37s7W5oX4Mfd5DPQBdLa5LcmTtGNJBc7xg7XSJU3k4Xk1KJknZoHAzue0qt15hIAACIOAKAhBdrlgGOKFAoEuNKPrpwYaG2NQcNof2HjGeAFNEhtRn1LIy/fjW25lLAdhtuXj071xEWsuUjrJubBBDn92lfVswmKJL5lMgby6PMAw34XUL19b8h2tswkAABEDAFQQgulyxDHBChcCdTcrQuNvrGOJTf9Q8Lvdy0lDbOxqXoQ/u0O73ANdUrOJVU7E4J1jdwYlWtazy4Fl08PjZbE2GXVONnupQSfO5YIsuca4c3xpdq5HWwhBYFzU6z9ugpXqp3yh1katwBQRAIFIIQHRFykqH7jzv5ePAt3WOA2V2Ukex4ej5lHpY+QahL4GkPm2oQkntgP1RU7bSmH+2XXxUL5heqaRQ+qhOHM+lXX7HDaJLJlm9dCFa8lKr0H1ZvDxfnXKE2r+9OCzmgkmAAAiECQGIrjBZyDCfRt+uVejly+MNzbLW8LmGhFfBvJdxwL567q2swRL46DLtv6PLT7rXoVsaljG8a1WRRd1qFnd65hbRJX5eWSuavuN6lZImI5QtftAsyjyRfdcxlOcD30EABMKAAERXGCxihExhyNXV6JlE7WO6LBQdeIdjFe906JkcF8qxoZZlHj9D8YNne5oMuLIqvdCpsmb72iz69vy327aYU1Qk6KSokM7cJLrEn9sblaEP7zR2rKvHOBg/l13PWM5EDwMBEAABVxGA6HLVcsAZHQLDr61GT7bXF15yq/E+KUKtkjcra5hoLj2UrFN6SNp+tyyVHv9hHXWtGUU/PqAd3L91/wlqPGY+3doolj6+s66hNXWb6BKnr64dTd/yjlcoWru3FlHSnqOh6Dp8BgEQCGcCEF3hvLrhObeR3apTz3YVDU3u9s9W0d/rMzTbZo7pxEdp+mdp5frPpF3DOlAuA20liNtIuyzH3Ci6xLcbOU3GZxppMgwtQoAbbeXEto05wS0MBEAABFxHAKLLdUsChwwQkNQNksLBiA3ghKXvcOJSNetWl0sP3aNfesjIWFbbdHlvCS3Zcdjq43597pHW5emVG2r4dQynOpfM83Lj9BBiuZxCin5AAAScJADR5SRN9BVIAv97uBElVlevZ+jty5wtmdTtw+Wq7undSvT3vKZv2k83fbLS38NY7v82jvH6KARivJ7+eT19udhcaSjLUPAgCIAACJglANFllhjau4WAnPKt6NWaKpcqaMglCYivx7m8jp46l6P9b480pvbVjO2cGRrMZKO9HHhfkwPw3Wx14orQvOdauNbFxdsPUVeuTgADARAAAdcSgOhy7dLAMYMENg9sR6WL5DPYmuiGj1bQzOQD2dp/wrs4t/BuTjCtZK9pJBcA3GyFOIt/MvOW/3ST7Tl0imqPcLdodRMv+AICIBAkAhBdQQKPYR0lsHdER08pG6O2ft9R6vnDelqx+0Ic1ZQnmlLzSsWNPu6Xds//uoHGL0zxS99Od/ozl2e6nMs0ucE27jtGrd9cRBLPBQMBEAABVxOA6HL18sA5gwTycMb3DM78btYOnjjjKdtTOcrYEaXZ/s20l6LdXd8LneOx0dcl0GNtK5iZouNt5VhWdrigtxxHiw5BAAT8QQCiyx9U0WcwCMhOlxSyzm0gpUMw/DMyZsWBs+jwydDJoi67XT9x3rJgIB+/YBc9P2GTEay22+TLk4vy5LqQVuSOxnGeYum7Dp6gKRsuFNM+zclYz0L52eaMDkAg7AlAdIX9EkfUBKvwjtVirh2Y9Qcy1CY/4A9ObzFLPb2FW+cz+fEm1Cq+REDcO3HmPD3wTRJNXqedf82uM1LC6Zo6pWlktwRDolKON5/8aT39sDwVO2924eN5EAhXAhBd4bqykTuvNlVK0B+PNQlZAKEQUK8Et2nFYvTRHXWoSnQhv7JfwsewXfx4DCu7WnKx4rp6MZbmIYlxX522naRYOgwEQAAEshGA6MILEY4EWlYuTn/1bBqSU3t+AgfULwiNgHolwMW4luUbN9XQLQxudXHmcs61azVyrlntV57Lz4JrJ9fjlP+0awc4RUmV/2p22u0Lz4MACIQJAYiuMFlITGNp47wAACAASURBVCMHgac6VKRh11QPSTJuLQtkFqY/ks4OnZxMb8zYYdYV3fZVogvS8pdb67Yz2yCq93TcrDQLDe1BIFwJQHSF68piXkLg23vr09UclxNq9tG8XfTyxMAEifuTjT9EV7NXF9Dm9OOOui07W1u48HmR/M7nH9vA6Ulavr7IUX/RGQiAQIgSgOgK0YWD24YJZI7pbCgQ2nCHAWgoQdmVBs1SzJ4fgOEdG+KBlmX5qLGWY/1JR2X7zaDjHEzvpBmt5SlVDb5fvtdT27FUoTz0SBtjKTOe/Gkdfb0k1UmX0RcIgEAoEoDoCsVVg89mCezhVBJuy6KuN4dfVu6jB79do9fM1T+X1AqSxsNJc/ro1cix4uKdnEPtXfUcapsGtKOYotpVEUr1ms63GpHA1cl3AX2BQMgRgOgKuSWDwxYIVOL6jMteDr1UEvW5VuTOzJMWZuyORyRn2v4x5pPWannvtOia9UxzalCuqOqQfSdtovfn7NIEKnnKpvDFjWYaVQ1u/HgFzdicvfyUmVUSAXtjgxjKm/tSkL/0t33/CTPd5Ggr+e3aVS1J5UsUyPazVE48Oyc5k46dzlmr1M6AeTmR8ZW1oinaq3SXJLn1dwoQOz7jWRBwjABEl2Mo0ZHLCbThPFJ/cD6pULJTnHQztu+MUHI5h6/Jg9pRdGHjtTH1Juu06NKKO1u39yi1fsNYPJbspG7luDC1clRyNBmvcJsxNyddHX9XXWaUl1pULkHyz8QbYr0mbqSP5u/24Pjwjtp0W6M4xWPybSy6ruAUGmlHT+uhy/bzRuWL0Ws31qAmFYppPreSS2Xd81WSrvgXIXVfi3LUnG8OlyiYh3KxEpXi8uUHzLzY/w/3N6AuNaM8P/M1OVIfPXWrJ90GDATClgBEV9guLSamQOCzHnXpxvqxIcVm3Nyd1Oe3zSHls7ezvS6Ppz5dqzjmv5OiqxInQF3Vp42qb2bH0iuNpNSf5JST3HK+JlnuY1hwp3N5K9kd0jOJAZRYMyO2vl8biiuefWdL77mnf15HXy5WjkuLYsEoFxGU7Jpxy2jetoOUMbqToaTFw//eQq9BeOktB34eqgQgukJ15eC3VQJLOGN99dL+TeBp1Tel5w7yH9LK/Ac1VO2G+jH0eY96jrlvVghpDbyiV2uKV6m7KfFXEodl1rR2zmTXR3Z/vG3sLbXonuZlFYdZlXJE8+jT9yHZSZMdNTUT8bauX1sq7XW0Z2Z+z/y8nr5YvCfHI3L7c9/Ijopdrd5zhOqXVT++VXoomtNsoKySmZVB25AhANEVMksFRx0iIGkBtg/pYOhbt0ND2u5GCmFLQexQNKnP+PODDR1z3UnRtbZvGyrnE8uU5eibM7bTkMlbTPutJboG/ZlMb8/MnmNMBJcILydsS8ZxavLKAtWu/nmyKTWtWNzyUCJEawybS+kKR5lOpgfxd9UBywDwIAjYJQDRZZcgng9FAh2ql6SJDzcOGdffmbWDBvyRHDL+ejsqZYGW8yUGJ0yCxhuOme9EV54+dg3rQEXz51HsT2/XSM2JZS+3pKrRhRV/rOR/vbJFaM6zLRyb062frqSpGy8U4va2lhwv9ldP+zGNE1bto/u/yXmrVmvX0MrknBTXVsbHMyDgFwIQXX7Bik5DgMCPDzSgrjWjQ8BTouN8g6xs/5kh4auSk07tgvy0Yi89/N1axzik8ZGY1FpUsgoDZ9GRk8ZipLyff6xtBZLYLiXbfoBF4+jsojGWU01s5JQTWvbx/F300v8uJMuV41ARaWqJXP9en0G3f7YqR3daayDzbMJJZ9OOXAjGl2NI8alUobyKbsX0mUGnz2XPlaa3i+Y792lPNdMM4ofocuw1R0duIgDR5abVgC+BJuCUGAiE33KLUW4zhqI5xfkRFlw/svByyrT8EpErYtesaYkoK6JLac7NOTXFlCfUa4sqvStqc5XUYXVGzqU9h05lm2pBTiWROkI5TqvNGwtp7d5j2dprVX9YwTcgO72zhHzTlGnxh+gy++ahfUgQgOgKiWWCk34i0LxiMZryZDM/9e5st3VGzKUUnz+Mzo7gv96cEl1dOEHpEk5U6pRp+RXHme9PWMh8L+kSJGZQycyKrq8Xp9CTP29Q7Gvxiy0pIUb5GFPiuiS+y9vU5nqYd7kq8q6ekqk9s4BvI17FtxK9TUt0xQ/iAP8TOQP8IbqcepPRT8gQgOgKmaWCo34iILeu5PaV263Nm4tobepRt7up6N9aTlFQzmSKAqWO2r21mJL4NpxT5nbRJfmxfktKU5zurw81pE4JUYo/6zR2MS3ffYnT1CeacOLWnGkp5OGmr86n5HTlBKuLWNjVUBF2vjtRWqJLbdcKosupNxn9hAwBiK6QWSo46icCXTlZ448POHe7zk9u0tW8szCfdxhC0eQoTI7E7JrVIz+1cbVyYFUYwDFdp4Ib06UluhqWL0ozn26uOLVrP1hOc7dmXvzZrqF8YaCA8oUB3x0x7w7LFMtPkglfySC67L7NeD4iCUB0ReSyY9I+BA5wqRqlLNluAhXKouvXhxrxrkwp2zidFl1aNTmt3l7U2lUye7yoJbrycbB7GidOVbLPF6XQs79cOpb0x/sN0WX7dUYHkUgAoisSVx1z9iUw7ammfJPK/k6MP8mG8vHix3fWoVsblbGNx2nRpVWouhGnppASO2Ytc0xnxXI90s9nC1PouV+zx2hpBd5ria48XC5Isrwr2bdLU6nnj+su/giiy+wqoj0I+IkARJefwKJbxwnUiStCkmtoZLfqmjFYny7YTb+s3Efr9x3TzM7t7eDCF1pSzVjloGTHJ2Kxw1rD55IUIQ5F++D22nRHkzjbrsf1m8nB7eZvFKoNrJVbKqsMj1mnteKU2r+1iFbvyR6XFwjRtZ/Fmaemo0NWdchs2n8se2A8YrocgotuwpsARFd4r284zG7QVVXpXi6kq5YzSGuOB7gkyjROFLmVdyw+4eLBSpm0x1yfQI+2qeB6VFFcGkWKAoeijb2lJpe6KWfbdadF180NYujTu9RLFJlNW6CXfV+pP6uiS2KtUoYnKjLNEdPFtymL8q1KJTtqIm5NXr8eX66m2cmX4sWy+oTosv16o4NIIADRFQmrHJpzlMDr3x5pTAU4X5BTJnmCJDj6GNe/y8/9FufgYid3AJzy07eflEMnqc6Ief7q3u/9vnVzTbqPhbNdK91nOp0555zwlM2fA3wcqGY/LE+lR7+/dEyn579eXU8nRdc399ana+qUVnTpcs6JtXTX4Ys/G3hlVXq+U2XFttWGzqaMo+r1GvXmDNFllBDagQATgOjCa+BGAtfWLU1f31Pfja4FxSerdQCD4qzCoFfWiqbv729g2x2nRZc4JHFREh+lZrU5P5pv4lCltn26xFOvLlVU++k7aRO9P2dXjp9b3emayjdCm6ncCDWTp2vqhgy6dXzODPZmFws7XWaJoX1EEoDoishld/2ktcqzuN55Pzio9EfUD8P4tUsnEqSW6jWdpOiyk9a+WknPjqqWtX97Ma1OUc8P9mLnytT/iqqafVQZPJvkuNvXrIiu6CL5KHmgeumgGK5eIDFp3qbGX3YOY/pOz5Et3ixjiC6zxNA+IglAdEXksrt+0tuHtKcSBZXrvrneeYcdlF0W2W0JdXNCdJmNsTLCTFKFbBnUjkqq1BnM6mMpZ8L/LSmdPpy3i08I/vWkGBl5bQJdVSea4jiflZa9P2cn9Z20WbGJlugay4XOB/oUOudhSS4AVC5VULG/39ekcdxVUo6fpY/qyDUVlY/qpeZiLX7HlGIG5fj9rZtqUhfOZyd1HZ/xSkXhPQhEl5G3DW0ingBEV8S/Aq4EUIAzxG8d3J4KcrCwc3euXDlVXaee/Gkdfb0kVbed2xu4VXQJt/ZVebfrUe3dLqt8T3IpoTJcUkjNjBS8lmclvuymBrGqwimr/7s50H3SmvQcw7WOL0F/Pt5EdxpLdhykNI7xUosXk/xfkgfM1yC6dNGiAQggpgvvQGgTuL5eDF3H/y5bPD+14j8q4WZnzp2n0n3U/2CH0ny18lcZnYc/drqyxu51eTz16aoek2XUR992CcPmkOwk2RVdRsbfkn6cmry6QLXpn483ptbxJY10pdrmNL+TUlDb95QXossWVjwcKQSw0xUpKx0Z85TA4nqcz+sNPg4JB5PjnNs/sx/k7AYWegHrRnz0p+iS8SV1iKQQccqasgBKZiGkZUZ3uoz4pJQ/y/s5yWKfPKg9FVMpCWRkDGkjBbKlULa3QXQZpYd2EU0Aoiuil9/xyctR4Pr+bS/2W2fkvKDlliqSPzdFcZyOXOPPFwIFrdUW44UJG+jTBTmPcxxfPD93uHdER9vpP/wtugRBw3JFaQbXNJTYKauWcfQ0NRg9n46d1k/k6pToavzKfNqaoZ9BX34XUjm/l9VUKUqljIQTRJfVtwXPRRQBiK6IWm6/T1YpbueLxSn0/C8b6ZzDt87MTqZxhWIk+aLqly1q9tGgt2/HmcyTfDKZB90pkw7sHpZIIoTtWCBEV5Z/4ziLfmL1UrpB8t7z2ZpxnB79YR0t2XHI8DS1RNfqPUd457aopgDczol/O7+7JEeGeD0Hbqgf49kRNpp0WC50/LQilQb9uUWx67G31OIEuGVz/EyOI2NUjsgXv9iSEmKUK0EEcq31WOHnIOAYAYgux1CiIyagFiy9mP8IdX1vqWsYSUDydfVK0w31Y13jk54jerFBes8H++c7h3awfawVjD/EpTk9w51NylCZYgWoUqkCVI7jB7Nsx4GTJIlrt/AOk5SfsmJGUkY80a4iVStdkBqVL+YZIo130kSE/7hiL23kcld2LCGmkCdovlzxAtSIv5jwCeTFMTalHacdB07Q98v30hGf40SlMW9vXIb9LHTxR4dOnKV3Z+/UdK87l4eKj750E/PIyXP0Dt/adDYxiB1CeBYEHCQA0eUgzDDoqkLJAvyhexnJEYIVW/ZyK6oafelD17uP+Vsz6eoPllvp1m/PyBGL7HzJrobbay9mcK27alzzLlRtO5eiKaFSisbonIIhuoz6ZrWdEdFltW88BwIg4DICEF0uW5AguuO7SyXHCS1fX5gjYFbPxT0cL1KIUz0o2cdc//Cl/23U6yJoP5ejlvnPt6Cowvn4ar6NoB4/zUB2OBKGzvFT7/7tFqJLmS9El3/fO/QOAq4iANHlquUIqjNqR4NvzdhOgycrx3EoOVyQaxqu69dWNdlkx7FLaMXuS3XhgjppjcHrlS1CT3eoRNfWjSGZk1vsDV6PoSbWwy1+Q3RBdLnlXYQfIBA0AhBdQUPvuoGHXVuNnmpfSdGvU1xSpMcXq2nqxv2G/C5XIj+t6t1GtaZdqB0TVeRj15acB2zwVdU8OcGCbdd+uIzmbjkYbDdMjT/n2eZUz+YlhlB7b4wAwk6XEUpoAwJhQgCiK0wW0qFp6GUN/3XVPnrgmzWGRivEu0N7OE2Akp04c47i+s001I/bGkn5Fzl6lDJFfzzWiAOHlW9f+fotJVasXtNXYiBZziXbeajYS53iqd+V9pKPQnSFymrDTxAAAUUCEF14MbwJyDHaJi6kWzR/Hk0w8Vy8N1OheK/vQ1/fU89zPKdk0zftp5s+WRlRCyC7Gkl92jiWNyyURIi8W6kqItzoSxBK8zU6J+x0GSWFdiAQBgQgusJgER2egtxgXM63ENWK48pwctx45ftLOTbriOboBfgP7cb+7ai4yq21Hlwn7neFOnEOT8lV3XXlwsE/PtDQEZ+SOI9Tu7cWO9KXvzvJz7uD+0Z1sjxMKM3VzCQhuszQQlsQCHECEF0hvoB+cl/EkmQQ17OBf2ymsbO08/BczTmAJFu1mtUaPpdSD5/SGyqsfv58x0o0kOPDnLBBvAZv66yBE+PY7SMvp+dIHw3R5ctRjpz3q3C556sk+i0pzS56PA8CIOAWAhBdblkJ9/nBfwtoZe/WVLHkpcSFSl6u4d2WRL6ReJZjltRs3nMtqA7XRFSz6pwGIZ3TIUSSzXuuOTNxJjv+FbzruGi78SzoweKsFzOo5Ve47nTJnKtEFaQfH8y++ykJhXtydnsYCIBAGBGA6AqjxfTTVN6+pSbd27ycZu/yB7Hbh8vpIGegVjOtP7gSWN/2zcWc2Vu7OLCfphiUbj2itheL2lLaotaoc6EQ7wTRZXQ10Q4EQCAsCUB0heWyOj6pWxrG0ifd62r2e55rK9YcNtdTokTJXu5cmfpeUVW1D9kpa/rKAsvZ8B2fdAA6jCuW3xNYn8eBRKxScqXSoFkB8Nr6EBBd1tnhSRAAgTAgANEVBosYoCnc1CCGPr2rHunlae81cSN9OC9nHbr8eXLRvpH6cWINR89j4XUyQLMK/jCVeKdrFR/jOmG/ruSUHt8aS+nhxHhm+4DoMksM7UEABMKKAERXWC2n3ydzd7M4eufW2rrjvM9FbvtxgDdvfmWz3l3iqXcX/VxNUzZkkAQRh1IeKl0oGg2GXcOJaTn7vRP21E/r6asle5zoyvE+ILocR4oOQQAEQokARFcorZY7fK3LAfFzOTBez1IOnaQ6I+Zla1auRAFa27eN3qOenx8/fY4e4l2bP9dlGGof6o1+e6QRta9WypFpRPeernmxwZFBLHRiR3TtPXLKc3wNAwEQAIGQJQDRFbJLF1THi+TPTVsGtSc5MtQyidO6jgPs52+7VLJm44B2JLmJjJrcarzivaW0df8Jo4+EZLt8HNe1dXB7KqKTmNbI5GSDseTL04w0DWgbO6JLHA2FywIBBYrBQAAEQosARFdorZcdb9f1a8N1Awtk60KC3yesSqNxc3fS+r3H6BjvLpkxCQKXZKp6No2zz9/9ZZJn92re85w+oox6+gi1vk6fO09d31tGa1OP0Jlz6ukp9Hxx889LFspD2wZ3cMTFRdsP0hXvL3OkL6c6gehyiiT6AQEQCEkCEF0huWymnS5aIA/tGqr/xzw5/TiNX5jCgfC7SGoFGrEv765H19VTLvXj/bzEd21OP0YJMcZqFaqNLYLr0wW76Y0Z2yntSPjl9rqRLyx8xhcWnLABHFf3josSp0J0ObGq6AMEQCBkCUB0hezSmXZ8yhNNqXml4oafW5t6lEZN2Uq/r03XfWbw1VXp2cTKuu2cbrAr8yR9PH+XblZ8p8f1d39GcqMZ9SFh2BzXiFOILqOrhnYgAAJhSQCiKyyXVXVSYznRaY9mZSnXZXqJH7J3MWdLJt33dRIdOHaG1Pa/mlUsTiLsTHbt2AI04FQTO8Io1cSG/m2pDOfxcsIkvsvYvqUTo6n3AdHlX77oHQRAwOUEILpcvkB+cK9wvtw07vba1K1ujGmBdJIzx/f6bTNN27ifdh/MmUtLAuyXcbHs2KLOiAWz0/9+WSr1/HE9SaxaqFtxPhJOHtROs/C40Tmu33uUWr2xyGhzv7X79aFG1CnB+g1NBNL7bWnQMQiAQCAIQHQFgrI7x5Ci1g+1Kk/Dr61uycEMvlU4d2smvTxxU7bjq4Lc7/f3N6AODqU/MOvc0p2H6PJ3l5p9zJXtW8UXp8mPN3XEtxcmbOBYuBRH+rLaidH4P7X+IbqsksdzIAACriAA0eWKZQiqE3Ic2Kl6FP3yUPaCu2ackp2lZTsPUxdO7ZBldo+SzIzv21bSTEgR7XCwt2/m2pcttGtfGp1nvVHzSOLggmU3czmpT3XKSWn5BtEVrJXDuCAAAo4QgOhyBGPYdBJdJC+Nu62O5wgot1RktmgHj5+hEoXyWnzamcd+X5NGPThNRTjYai4TFA6FsW+szzcze1i/mQnRFQ5vM+YAAhFMAKIrghdfY+oiuO7hgPv+V1ahqMLGE5m6jeat41fS1A373eaWaX9KF8lHSZzJv4BOMlojHUvOtJs/WWmkqeNtutSIop8etL6jGkmiSxIPly+Rn+MuL3z5kYLmsoMLCzwB+f0rXjDPxYG3caJmoyl1Au9taI0oibIlpZHYeU5TlHLoFJ06ez60JmHGW4guM7Qis62U7hnfvQ61qFwi5ADIsWdUr+muuLlnF17FkvlpdZ+2drvxPD9kcjK9OWOHI32Z6SSxein638ONzDySrW2kiK6e7SrQiGsTclx0kbx0kgIEFhgCIne3D+mQTXDJyHJP575vVtPE1frpdALjaWiOkjI8keRil7cJ287vLqHluw6H5qT0vIbo0iOEn3sTGMqFmR9pXYEkCD9U7O/1GXT7Z6tCxV1NP//q2ZhaVi7pyFwqDJxFR06edaQvo520qFyc/u5p/WJApIgurXjISGFg9J3yZ7u8XJorfVQnxSH28I5M7RGoBWqHv9p7/sPyVHr0+3V2unbvsxBd7l0bN3t2e+MyNOb6BCpRMLhxW0YZhcsfKgmzk2LjtS2UUfJltSntGDV/baFRhI60a1KxGE17spnlvvyxjk/wrtLLl1fJsZth1slMjmOUtBx7D58y+2iO9hBdthE60gFElyMYVTuB6PIvX/QehgTaVilJvz/W2PUze/l/G+mj+btd76cRB0vxBQUpjO2E/cGXDe4K4GWDBuWK0qxnmlt23R+iy8lbtsP/SqbXpts/toXosvyKOPogRJejOA1/ucBOl3+5o/cwILCAi1jXcmD3xV8oZm0+QNd/vMJf3Qe834dal6fXbqjhyLg1h8/h3ZnABGjX4Lqbi15sadlvt4uuWcn8nn1k/z2D6LL8iqg+KCERvbvEU0LpC7VfUw6dpDFTt1EGV9lQM4gu59fBu0fsdPmXL3oPcwLzWXg5cezlL0z++IPtL1+N9PvjAw2oa81oI0012xzmuK74wbMDchvLrugq3Wc6ScFzJ83JnS6ILidXxtm+1Na5FF+0UatgIcf5u4ZysDdX2vC1vpM20ftzdjnrZIT1BtEVYQseCdOtWKoADbiiKlWOKkhSVkZMAkDlFpSY3GJL42voTvwhc/LYyx9rU5Nvfe39b97+6D8Yfe4f3clWPrUsnyevS6c7P1/t9ylILUmpKWnV3C66Ppy3i3pxhQa7hp0uuwRzPm9FdEkvUqe2cYWiVCjvJeG1geMhsz5Dnfc0cnqE6IqctY6ImbbmEjJ/cAkZIylOz3J+lOOnz3muQn+1JIUmrErj4tEnNLfesyDm4a+DT7SvSAOvrOqIAPDX4ki9yFs4b1cYlGW8iKg8p/NYw/m7nLCOYxfTit1HnOhKtQ/J+baF60laNbeLriu4IsOiHYesTu/icxBdthFm60BKk6WO6KjYqdZOl7NeoDdfAhBdeCfCisCbN9Wk+1s6Uz4mnMB8uSiFRnIshxO3zNzARW7fjeiW4IgrsX1n+DUxoVaMjJEJxPWbSSe46LqT5kaB40afnGQe6L4e5hjIV1ViICG6Ar0al8aD6Aoee4zsBwLv31abujeN80PP4dHl+AW76fkJG8NiMit6taL4qEK255Jx7DRVG+Lf5Jt2YqjCUXQl8OWC7Zzh/PS5S1m4Q1l0SdUEid1btce5XdMWlYrb2kH8u2cT1eTOwRBd8RzucYxPFgJ5RNk6vgTN33bQ9meEdwftqpakOVsyLfcJ0WUZHR50I4GownkpeWD7HFmt3ehrsHySo8Z/+NhRkqeqBdMGyzcz40rZJonvcsJGTdlKY/7Z5kRXin1EuuiqVaYwfXdvA66lWcATL+Rtsvva57dNmvUplS6EyM285S+3ppKFLpWqEQ0nV+9fUPli0ZGrA7zHX8y8nzl55jz9xcmEH//BWGLK6qUL0Rd31+NyRQWo2H8xo76LfvTUWdp98BQ9/N0aStpzVPW9EhJ3NYuj5zpWpjiO/Svkk6k868GzfJEilTnJ3Ib/vVXzPW3LouDzu+pSKf4s9GWd9eD+/24vSohFuzcXeWJcvU0qKDSpUIzycKJU72fqjpxn6HdExp35TDOqwIxKKtSjlWshGTymCLC2by0yHP5QJ64IvXdrbcqX5zJPVvcjp85RW/Y/y+RIVdKzVIkuRBIC4m07uei9tJVLNEZMCtW/1Dnes85FFC4VSB+Mj/YdOUWS/8/oDV6ILiP00SbkCEx9sinVL1uUpJYbTJ3Azyv30TM/r/d8Aw1Fkzp9a/paD1L3nnPC0Dk5/vg4xcSO6Crbf6Yn9tBJC+Su0mJOlyE7W3ZMSXSJ8Lm+Xoxit2q3dkVMSFkmJdO76Su1CDcPNB+bJ8KmwgA5Is5eW68Hi613WUBYsWs+WEbztirv4Pz5eGNqHW+8gsPYmTto4J/JF92wkzJChM5EZtyGhZ8Ze4t9GMI+aN3RVXtnKw/iKhMsvr7oUZeurav8Pnj70m/SZnpvzk5V9+qVLUJznm1hxv2LbV/5ZyuNmrLN0jyQp8sScjzkNgKypX1rozJUqWQBalKxONWMtffh77b5OeXPG9O3e3Z6QrHo6lf8x7ebyh9fM3z28jfWmsP8U+IkUkWXU0fASoLo+/sa0JW1ldOHOC26ZIdsgo36mRNW7aP7v1lz8XW0W49TOnp5Iic/npcz+fGqPm08n3dGbWvGCWr8ynzbokt2HmWXSY5ZrdjSnYfo8neXqj6q9juUcvAkbecLUG04abVRq8jlwNR2vOz8rsr4H3NC6pc4MbWaYafL6CqhXdgQkC1oiQWSq/z5ePv88ppR9FCr8mEzPzsT+WbJHnrip/V2ugj4s/ly5yL54y5Fyu3a13yL9cmfNtjtJsfzdj7IQ3Wna9R1CfR42wqOsAym6JKj0bm88yHH2Vbty8V76GneUc4yuyIuqx+l3dlgia55zzWnOnFFrSLyPPfzir300HdrFfuw8zvk2+FbXPh+MKcOUjInxtGKw4TosvWK4OFwJvB8p8r0dIeKXJ/uQq1F6x+5oUfp1k9X0lSO+wolc+LDUuYbP3gWZR43FvdhlE8Gx575xpgYfTbQoqv6kNmGXDvLwYFqnCpx7Naq3s6k9RBngim6dg5tz7Fb9uqtKvm/bUh7KmmzjusgPpJ7m4/mvK1P1yrU6/J4Q2sojZq9/aVbdgAAIABJREFUuoA2px+/2N7K8eKdTeJo3O3Wjkp9HW3O/mzy8ifr56v6tOYdvIKG56XXUG03dPuQDlxf91KcoF4/Sj/fyTtv9Udf2j30bgPRZYUonolYAnI8+WibClSRt+8lTqWCiW38UIMm8RU3f7KCpm86EBKuv39bLb65Wta2r3KbUY4ZJRbHKbNTuSDx7cW0MsW5W3EyJ6cEasvXF9KGfcdyYPr23vp0dZ3Sivjk8sbHfCzWi4PnxWS3+X3+g31LwzKquIMluqLlYs4g9ZqfEgg+4I/NHOC+96LvkrLmNg5paMU358Qe/CaJfuEcgL7WuHwxmv70hULocqw/k8t2jea0Lit2H77YtGXl4vT1PfUpmuPJ1EyJzZCrq5GUzZJgcyWThLZyoSadg9lf59ACb7MiurazgCyhIiBPcroT2eX7ccU+zzAiCHtxaSK1IP/ZXFbqOoWyUlq3MbP8/4l3ymQtavPupFxOUAriz2qrFcPn/fshl44mr8ugT/nmd5bV57ivd/lChsQNm1kXaQvRpYoMPwABYwS68PFk5VIF6Yb6MabiCoz1HvxWcjNHbnYt23Xpj0HwvVL2QAKdJeDZrn3Bec2e+cW5Y8ZwFV2vTdvOt+m25MCtJerk1uzffFvQ18wG9wcipmtVb95d4d9tJZPLJxLErVbZQr6Q1YotQlM25JxrVn/X82eGiA+J+dIys2ykr/X92lJc8fyK3WqljDAruppxaoupTzRVdT+mz4xsqUGkYT2+hTjnOfVg9UrM9dCJ7LvNQ6+pxicPlVTHqTdqHu3iG4reZoWbPN+sYjGqyXV1v12aqlkqzEr/EF12P53xPAj4EJBvpR2qlaRPu9cNKza7OWDV6JXxYE1c4rrWOpStvgrXZjxwXL0wsJk5ftK9juZOjlZfj3CMy4/8Dd5Jc2qnS3ZJhv1lXHTJ7mF07+mKUzH7BywQokvLpwoD5Nacs8fQamtslk0gRdcr1yfQI7z7r2TP/rKePl+0R/FnWjdJu3BA/RIOrPc2LdHVnct5/cllvXzNCjczv2dycaBBOeXdLrWdNIguM4TRFgQsEHj9xhp0R+M4xQKyFroL+iMiAOR2ju830aA79p8DUppJ4vGcML00AkbHsCO6enNdww/4OMhJc0p0vcaia7iP6Lq7WVl659Zaiu4+/sNa+m6ZsoA0+wcy2KLLqXfDyLqaZRNI0fX7o41JcoMpWTzvWGX67FhltZMvphMfaaz43Huzd1K/3zcbFl1mBY507MT6zXy6OTUsD9Gl+w7/S10uK/7SP84FbOiOiAYgcCGWQYJcw8Hkl0cSir7ix4Sidjgl8zGjVhyM0b7fnb2D+v+ufMvJaB/SToT3gxZvyP6WlEb3fJVkZjjdtk6Jrps/WUnTNmW/cDH9qaZcLLm4og9G42h8Hw5GTJckQV3yUivFeazfe5RavXEpKacucAMNZLzONaI8yTgllqspp7gxYmpMA3W8qPYuneNdzSiVXc2seWmlgajjk4hVa6fLn6JLbkdLnJ7kBJQ4Pbvrgp0uI2812oCAQwTsJN7TcyGej8NeuyGBbtYISNbrw+zPJdeNiK9xc53diTHrh297SYq7b6RysV8zfYu4bMN/XNfxH1k7Zkd0yRGWHGU5aVqi62GVK/u+4+/nIOzpHPztaynDE1UDuENJdF3FOcC+41xgSvYqf9kYwe+9E9b/iip0b4tylmMR3Sq6DnDW+yo6N2HN7OAFWnTdwhnp+11RldMLWbsxaVYIIjmqE79N6AMEFAg4tcuQ1XUmxx1J/JH31u3Wwe2plEL5DX8tiNy+qjFsDh1UOUrw17ha/UoZk2lPXbgdZsekZEq1oczXxt74oKuqem5TWTUnjkK8xzbzx86sz+Eiuh7g3Y03bqqpOP0u7y7hmCN7F0uktMzuYYlm8eZo71bRJWkoJB2Flpl5DwMluuQLW+qIRNXblUYXDKLLixSOF42+NmjnNAGpr7a+vzNla8S316ZtU63FJtfdv+Tr5lL0NVA2nY+aZKckq7ZboMZVG2cpHw9V42Mbu/b8hA00fkGK5W4gui6gC6WdLknsKglelazHl6vp9zU5A7eNviCScmYZ142Um4J2DaJL/b0yI+pkHaTW5K6hiSQJtO0aRBdEl913CM/bJCAJrXcO7cDFU+0l3hM3fuGaiY9xULLadXVvVyXQ87Pu9Sg+2to2udlpy46Q5LR5UaMUhtk+rbaXVB4r+dq/E2ZntwmiK/REl9bxolKgt5l3zEg9yoXbD9I0zhF1lOsKqok/LSEb7JguO8eLsnMe23dGNqSB2On6lAuF39wgVnMp5WThE/58k/k90b6iJwZPySC6ILrMfCagrcME7mxShjM217Hdq1y5jx8029JV9dii+SiJ0ylIYGggTARh+7cW0XqF5JmBGD9rjA/uqO25PWrX9hw6SbVHzLPUjdymlFuVVs2O4FMa0+wOgBm/p/ORbmM+2jXzh0jamvXJ37cXE2IK0eIXlQPpJR+U5IWyYlJWaMHzLVUfvf6j5TQ7OTNbuIBZNtJ5sEWXliDMmrzavCQ3YPPXFgZUdBXnLPQ7OBu9mkmC16+5TJp3zmTcXjT4G4DjRYOg0Mw2AcnhMvXJpraFTtKeI3TXF6tpp0/yPysOVucdrz97NrUcuGt2zL2HT9FV45bRtv0nzD7qWPu0UR1tr4E4YzVnViSJruHXVqcneQdAyV6fvo3zeikHoJsVFv4WXVaEoJEX9rq6pT3H/kp2C5ffkgzovmaWTSBFl1w2kF1BJfMtMeTd5o7GZeiDO5S/iPbiNCmSNd/b/L3TJcmtP+9RT3EeahcnILqMvPHcBqLLICg0s0xA4qi+uLuebWHzLuerkV/4Q3xL0Gm7r0VZT6CwWjkOp8eTmCiJjQqGFS2Qh2M11L/FGvVJrsFXGDiLjnM2cjP2aJvyNOb6GmYeydY2lHa6tMSKWhoBqUsp9SnVzGzKiKYcwJ3sU79P6ulJXT0zY2iJnY5jl2Qr2WN0cT/jI6wbVY6wlOZZiOOL9oxQv4kb7JguKTn0TKJypvg3Z2ynIZNzJs8VVnM5I31dzkyvZJ3eWULLfSpg+Ft03cRrMp7XRsnkdCHzRM5EyVbEMFJGGP1NQTsQMEBATu6k0K/aOb+BLjxNruMjhsXbD9FJjm3wt8kHpnxwBsIkVuNljvX6YrFylmp/+jCU5/i0yh8HM+NO5LxZ95rMmwXRdYnwSIX8blq1++RJJWEhBZal0LKSDZmcTG/OyF4IehPnbosxWcNwG98CVqvfd5aPz6P7KGfXF58qcKzPqzdwYuTPV2Vz0ewfajnykqMvM2JR2modLyqV5snq32wZIL36lOUHzPTEpXnbjbyr9JnKrpK0k6oFvrVPgym6OnD901U+9U+XvdyKqkarX9IxG9OVeugU1Rox18xHUei0xU5X6KxVqHgq17+ncP2x2lyvy4qJGJHA2VvHr6LTARBaSj4aKShrZW5Kz5w+d54ajp5Pe/iDJlAmFxlSecdAroTbtYq82yU5yozafZyH6a2bldMPGOkjkDtdRvzxbtOdRcWfXBDY26Y80YSaV1K/NSuFoiV26dmOleh2A/F2SvMfe0tNuqd5OVV3pXD5uNm7qDknGr2ilvLxl/fDMRy47fu7J7fY5J3RsnFzdtJH8y8VQ373llrUxitD+wku+BzXb+bFLj5gsXiHilg8eeY8J129EMvUjvsYy33pmdq7IUdlcmSmZDsyT9AN/xWVlt9B+fzJMrOiS55bx3Uey6rUeZSffzh3J1dVuMDoTd5dT6xeSnVaEjf15E/rc/w8mKLrX74d1I15pXAptBoxhTl/W326jGtmaplZ0SV9NRoz/2KXwQzH0HvnTP8coss0MjygQaBwvty0a1gHS8d0S3Yconf4CFGyjrvB5Fvrtxyj0ZyL2AbCfuVbmE9ygKrZ4zqrvl1Xj+Np7laOpzHT53k+Ziylk23bu78mXEB32pPWc4a5WXTNSj7AAmpFNnzyh2nRi+rB4mZYS1ul+dvdPfT1oQLvyBzx2ZGRNmv48ondnesBXNJGfs/FOrLgmPBwI7MIVNurvRttq5Sg3x9rojvOIT42q8THZ1lmRXRJtvY1fe2nwpHj55rD51I6J971NX+LLqkG8MuDDXV5GW1gRXR5912u/0ySouphYRBdYbGMrpmElWSnL3Js008sONxav7BR+WI042nrIsHM4pznb5EvTthI4xdaz4NlZjy9oyyjfUnNQak9aMQiTXQJEyn4fjNn9XbC6vNNQaVLJAfGdLL0ZUfJpzs+W0V/rc++YyftZAdHdnLs2NrUo9TmzQtlg8oUy0cb+rez0122Z63mPvPuxLsPK6JL+hrNOc0e49xmduzJH9fR10tTFbvwt+jSmreVOalduhlwZRV6oVO8bpfe74xuY7c3gOhy+wqFjn9znm1O9coqFzz1nYVs4TeSIzW+zRcqdq3ctOILAYEItj/I37irDZmTI5bDH6ysCGUlP0r2mmY4U72dMUNtpyuL1cYB7UhSlRix2hzPoiZuvuIYwKd4R9TXzPQvuwatX19Eq/oo520b9GcyvT0zexxY1ngVOJnp6j5tyGoq0ykbMug2Dh3Isg85jYmRY1Vpf46/lFTmnSi1iyDN+dLAJp9LA1njjLyuGvVsqxzk7rTokv5+fqAhXV4zyshy52jzFsfgDeZYPDXzt+iScV+5PoEeaWNcOEoVDnkHlexLfmclzYSvyWepfFkwYk7/3hsZ0y9tILr8gjXiOr21URn6+E7t3FuyiyNXwO/jwOvjHK8RqvYhX+2+na94B8Lkg0o+sPxpvbn4eG8Hio9/xrtzz/1q7EamHdFVedAsR0ss2fHFd13e55imvpM2qy7XXP5iUlfji4nEPF3zwXLPbbU9XH6lUN7cOfrSugU365nmJKlZtGzOlkzq9uFyTxMRL3Kb1dee+WU9fbFI/b3LzUGBf/VsQs0MFqLO6n8q//7fyqkgfM1ItYTVnCrm8neWeoRXxqhOHEeUc5YPfJNEv65SD0+YyrGmzXTCBYzudCnlz/L16GX+3erF/xZeRky+bN339RqaqVDH0/v53l34d7ZLFcUu1cRJCpdZKszxtkqm9sykRxpTu2olNV2Xm7Fd3ltKkihV7bLFt7xj15N37pRMwjf+4KNfrYoEuzl+rK5P0W8jPF3ZBqLLlcsSUk7Jt5WU4R24XITyL7RM5p1ZO2jY31uDFhjvNNDSfPNLdr1aBaCskHwQS16yeVsPOj0NT3/yYSf1KYs6UB1Avu3u48BwPbMjdKpy4WAnSyu1rFyC/4DpH3HozUkCz+UPSwZn59aya+qUJsnKn8CxXt42nH8/3uXfk6xbus049u2tm2tRPr7sMJeFkgixyevSdfu/rl4M9eH51PK5yDKVd5jGcMqVpV51EjsllOIdjRokQesrUw7TIr4lPIP/4MsfOSMmVQ661oqiJ9tVooqlcmYjl3d32sYDHhEhN121LlzIBQvJ4SZlgbxN/mBLnirvG3P3Ni/ryYAuIQlz+fdia8ZxmrQmzZAYFz79+EtGjdjs/GXOz/2ygUQYepvk0JKxvKtnzNh0wHDKF5Fb3ZvG0Y31Y0lipXzFotz8nLQ23ZNx/xsOnDdS1lRukUqC4cRqHIT/n57bd+QUfc5ffL5fvldx6QrweyRpcbw/sw7wBYt3+YvCBA2hegXv1vXlQuQNymVP8rtg20Eay+/rZK+LI1Lx4wNOfC2fKfJ5JXG6y/i9Xbf3qObrJLVxn+OLJE91yLkT+fkiTq/z60ZOxGqEjJG3NshtILqCvABhMHwL/qbyN3+DVLJ1HL9xOX8LClRweKBxxkcVpBW9nCmto+f72tQjHAuzWK+ZpZ87FdB87NRZKjdglq4PdkRXy9cW0Ia047pjoAEIgAAIuI4ARJfrliTkHNoznI9B+Nair135/lJO/XAo5OZjxeFnEivyN89qho8RrIwhz8h3vStZxC7ib5BO26IXWub49m9ljCsM+GdHdCVynqCVPnmCrPiJZ0AABEAg4AQgugKOPOwGVPoDevm7S7IdY4TdpBUmJMLz0+51uAxIab9PdxYf19wyfqWhIt9GnZFjrLSR2nmYjPQlR0iSu0vL7IiuAX8ke46rYSAAAiAQcgQgukJuyVznsPcfUMktI0ntnKiL6LqJGnRIivhKwK53DIjBR001kxiHERwH9LrBVA1GOh/ZrTr1bKdcK9DI81ltRk3dSmOmblN9xI7o+mbpHnrix5w3ocz4h7YgAAIgEBQCEF1BwR5Wg8qNGEl2uWznIXpCIXtyWE3WxGRe4KDg/ldUVbxlZaIb3aYSRNySr/9LZnu7JgGw+3i3y4m0GFoJDe2ILgkqv/a/23d254vnQQAEQCCgBCC6Aoobg0UYASmz8+MDDaiD3DLysz347Rr6hZPM2rV7+GaYkZIreuNIgtfnVVJIpPOVf60r4lp9Q3TpkcfPQQAEXEsAosu1SwPHwohAW64d9/ujjf0+o7V8Nfvyd5bQCRt50OQGuhRElrQYdk0t/89Ozg9VTCE/lJHxILqMUEIbEAABVxKA6HLlssCpMCQgYmY0Z3l+1ESWZysYJJ1NPS4VYzTXktIYiZwQ8X+cGNGupXPOruqcu8vXILrsksXzIAACIUkAoisklw1OhzAB2UH6m7N5V4ku5NdZSELKHl+upqMKhYuNDLx9SAcqUTBntnIjz3q3aTB6Hu04kD3ZplrmaiN9S1LGq8YtM9IUbUAABEDAXQQguoK/HoU51UBLzmx+OWcrVrPKPtmeUw+dolOcydiIyY1CyQwstnD7Qc7sS55kpVJyRP47LDgEHmpdnl7lna/LlOqZOOTSEU5W2uXdpbRh3zHTPYrgEuFl1ySTeic+8vS2tX3bULkSOTOYGxlL5tLy9YVGmqINCIAACLiLAERXcNZDanH9+VhjTx02EV3BtDMs3kSYSQoC2RWRYrhZWmzf4ZO0dNcRmsQlPFIOnaSUg6FToDqYTI2OLaV3pj3VNEdJGKPPG20nJUZuVqh5p/e8kVp+en3Iz6/iRLkLvBLl2hFdW/i2ZpNXFhgZFm1AAARAwF0EILoCvx4F8+ai1BH2k1AG3nP1ETenH6PfktI5bcRhkv8ucUUHuO7aAZ06dG6aQzB9kaKvv3GgvdRH85cd4IK0jUbPp0OcvNSoVeA6eEl92hhtrtpOaiVKzcQsW8M7XeUt7nRlHD1N1YbmjBOz7SQ6AAEQAAF/E4Do8jfhnP3Pe64F1YkrEviBgzji7syTJDfr1nAtRqlGLztpH87d5dlhwwnnhYUpwGJ8EgevN2MB5k97ccJG+mTBbsND/O/hRpRY3X7Ki0qcpT5L8C17uRVVtRjTZiTjveHJoSEIgAAIBJIARFcgaV8YS5JmDuAK8bALBI7xkWYm74pt23/C88+Sa+qXlXvpiMUA8FDnGoj0EmaOG4ty8tudwxJJbl/asZOcxqJMvxmeLuyILolHLNt/ph1X8CwIgAAIBIcARFdwuM9+pjnVL1c0OIOH6KiD/0zmI8w02nP4lGeHTGLRwtkWcgHqmrGF/TrFOBZBRnJ62RFJ3hOoNIh3u06ctSW6pD+1/F9+hYXOQQAEQMAuAYguuwStPy8B9FLrrh4H0zeuUMx6RxH8pBxVfjRvl+d2nhxdzUrO9AiycLHH21agUdcl+HU6d36+iiavy9Adw07pnqzOk9OPU9NXF5DdI3aILt3lQgMQAAE3EoDocs+qyBX9ylEFKbZofipVKK8tx66qXdrzfNuqJagY35C77L/47Nx+TE9gy2EHHxbRtXrPEdqcdpyPKM9Sr4mb6GwIC7HinLn9u/vqU+sqJR2klL2ryevS6c7PV2v2/9Xd9ahbvRjbPkgKi7durmkrrjGmz3SuNRk+4to2VHQAAiAQGgQgukJjnZz0UtJV8P95ihrn4wLHF/75QsROPr49171JHN3XohwVZxEo/w4Hk9uUxzkv2amz52nV7sP00HdrSW7UhYrJ6gy+uio9k1jZby5LupDyA2aq9l+SvwhIUlO7tpxvuObnSwN2LpNAdNldBTwPAiAQFAIQXUHBHvKDtqhcnK7nXY+KJQtSmWL5ONVBbipdNB/v0tmv1xcMOK/+s42mci4rSXGRzHmg3GpSQHs53/yzmlhUb14iTpu/toDTfigzGH9XXbqpQaxeN7o/38dxebHF8uu2U2sg4tBqpn3Lg+JBEAABELBLAKLLLkE8r0QgIaYwtYovTjFF8ntSITThmDUn0g4EivYK3g2bu+UgbUo7Rl8t2ROoYQ2PM+622nRn0zjD7c02HDVlK41hIepr5Yrnp7X92prtzvH2TTk5qpvFseMTRocgAALhQQCiKzzWMZRmEc21ByVOqRBfJKgVW4jje2qRJIz1Zzkcu3wkNkxKL61MOUKP8tGkG6KJ5HhOAtL9ZStZeCaOzV6+R8ayGwTvhL/XfrCc5m7NdKIr9AECIAACgSMA0RU41hjJOIFqpQvR6zfWoOqlC3uytBfj2LI8EojmMvtjTTq9PHEjHeZ4qCMmMr07OY3kQe0ourB/jnX3cOmnxmMW0EmOhcsyuXWbMjzRySmY7mvAH5vpnVk7TT+HB0AABEAgqAQguoKKH4ObJCBHlJ0TSnnigRqXL0YiztxkY2ftoNW8G/bPxgN0kBO+Bsok9UjPdhX9Mtzpc+ep5rC5JGWEsmwPiy7ZqQyWQXQFizzGBQEQsEUAossWPjzsAgKl+biyBicRjeOA/uf4dl9tl5RYSucagct3HaavOSZsEu+I+ds6siCdwCV7/GW3f7aK/l5/IZ+XxOwtfrGlv4bS7ReiSxcRGoAACLiRAESXG1cFPtklIAeRkgVD0hwkD2pvu4SNXX/keUkVtjpFOU7Kif6lD5n3zmEdqCjnZvOHPT9hA41fkOLp2olkqVZ9hOiySg7PgQAIBJUARFdQ8WPwIBAYfk01qstVAKrz0aS/Ui8YmZZk03/ip3UsxI7S7oMnjTxiuM2EhxtSx+pRhtubaTjgd46nmr2TuvPtyff5FmUwDKIrGNQxJgiAgG0CEF22EaKDECYgO0NX1o72HJddU6c0Na9UPCizkYz53y1NpZ+50LeUMnLCnmxfkYZfW92JrnL0IUXJH/5uDe0d0dGTUDfQ5qToKsMVIHp3jfckCtYzuVBwnu8USHzbr6v2ecpPwUAABEDAMAGILsOo0DACCEhm/ugieTk+LD/N4qLkwTApYyQ7X/d8lUSrOCjfjsk81vf3T16tbftP0EbOY3ZlrWg7Llp69otFKfTMLxssPev7kN1j0lRO9HrrpytpTepRR/xBJyAAAmFMAKIrjBcXU3OEgOx/PNCyHD3CxafLcnJQf8VLqTl7/PQ56sz1CiV9w6ETZy3NaeOAdn6pFnCCfSsYhFuM3y9Lpcd+WGeJhdOiK6u/Q3xbte6o+UFLHeIIDHQCAiDgXwIQXf7li97Dk0D/K6pQMz6K7FCtVEAnKGkoJFv8V0tSScSYUZMdPCmafUUQdqWM+mim3fxtB+nqccvMPKLa1u5Ol2/HUb2nEWfZgIEACIBATgIQXXgrQMAegawSRwOurGqvI5NPS8b473jH58N5uw0/+Tjv1o26LsFwe7c23MixVC1eX+iIe06LrrQjpylh2BxHfEMnIAACYUYAoivMFhTTCTqBjpy89Yse9ahI/twkO0yBMDl2rDdqnqcI9HmpWq1h1aIL0VIumh3KtivzpGe+TpjTokt8ih80izItHgU7MSf0AQIg4FICEF0uXRi4FRYEutaMpvtbluUs+lEBueUneuutmdv5FuQ+WqsR2C3Z/Cc91pikpE8omhytlu0/0xHXtUTX/V+vyTbG1XWiPTF9cuNVy35cvpce+X6tI/6hExAAgTAiANEVRotpYipSPkf+4DYsV4yKFchNJTiJaJmi+Sg/X/+XwtOyQSN7NFnlDmvEFsnWe03OAO8PSzl4iqS4dJbJ7Tj6b+fm3H8bOPKP//L/k7AZ2fE4yu0PHDtL6UdPUQoXpU7ac8STiNRt1rVmFF1bN4buaV42IK7t42Ouz/mW35ipWxV5VOUdr0WcVd6NNS2NACrx8jQjzXTbaIkutTEktciUJ5qq9u1kzJnuBNAABEAgdAhAdIXOWml5emP9WLqpYQyV5sLH1WIKXRBP8i9WTpJ/KG/uwOdScgtZEWDnOLnSaVZtHsHG/5LjuP3HztCWjOOe/FhTN+4PqLty9Pj7Y01Y9BYNyLgpnIKizsicx3Eiqg+M6RwQH5weJJiiS+byGMfHjVaJj9vEXxaav2Y85mzSI42oUYXi/Ht6GeX+75uO5G47y+/s72vT6LHvzd/UlL7+5HesdpkilDfPZR5xLelIznCf8jvx94YMevCb7Dt5emtUsWQBmvx4E8+XNPlckeNz6UuOtKXfWZsPUI8vV/NvmDGT34OJDzfmPHmXaqhu3X+cEt9eotpHPv4sW/BCC4rh8l9ZJiJXylTp2Z2N4+jqutF095dJ2Zr+82RTqhtX1PO5efIs3xZ+Zymt26udAkRqj05l4V2pVEHexfZ82vLayWfNv57PmmO8G/vqP9vo4/nGYy7FKbmk83DrCp53Qf6dhzs9yzczTp/9l79UnqTWbywieTfM2tCrq9IDrcp7/hbIKyZfrrPeh+T0Y3Qb85N4RJifCUB0+Rmwhe7lg6iU7DxxjiX5AC5fogA90qa8p7hzyYJ5LfSIR6wSOHHmvGcH7bekdPpj7YX6iQc5MWYa11U8ePwsndOJnzIybpXogjTu9jqeAt7yIetPO8Mf3t0+XEErOAj/FCf6FJMP4CUvtSLZ+QolC7bokqPjHx9ooIhMkqa21An0l93iGU81M5xyQ4qpD528RfcPbtECeTxiwOhu9Gb+g9vsVXWBKG/ktXVL01f31Df8euzMPEFXvr+M05yc0nzGyi6j2jMilsr0nZltPCkDtr5fWyqQN/uXTpEs0b2nU3RjH7i9AAAgAElEQVRh/jnnsfONvZTfjdi+M3L4Lu0eb1eehl+T4PlCa9Smb9rvEXoixJSsIPv33f0NKNHgbWipZtGKxddezhGnZeLiS5fHU9+uVQy5epa/nMb1m+kR0DA/EYDo8hNYnW7lW2eLysWpbZWSng/dWD7au6lBrOebFix0CMiH07Jdh2jh9kMep9fw0ab8dytlfeRD/K6mZT07KHX9XLRbjmcl7US/SZv4OPfCHwLZwWgVXyJk4AdbdEn6jR/4D6WSiUC/64vVqiy1dsm0FkAy4VcZPFu1iXxhm/tcC6rMuy9mrPUbC3lnJ2d2ffmc+p7neHkNayWlrnx/6cXfDSV/nBRd0r/vOyHvs7zXSvbMz+upP984Lu21Y+bdTun9+oPjINvwZ7YVm7g6je79OvsOm/RTg6th/PNUU9P5/+R3uMawuZ4vgGr20R216Tbe3TNjstPYeMwCM4+grRkCEF1maFlre3+LcnRdvZgLiTX5W6j8Jyz8CZw4c452csyZCLNpfJTz4fxd/M3f2PZ9iYJ5qBvHf71zay2/g1rPxyhytCDxce/yeD2aBSbmzO7Egi26kge24+oFl464vOfzxI/r6Bs+tlay2xuXoQ/vqGN5+nOSD1C3j1YoPj/v+eZUp4z5I+vKfNvyoMJtywXPt6BafDxpx0QkilgMhuiSHS4pVWXFfN+vTbze3keaZvuUUIYmr2QXM3IpY9uQ9pbjKuV4MIp37JRMjoJX92lj1k1ayEe1VzqUA8/04JHwAESXs6tcjEWVlEUZe0utHFvazo6E3kKdwGou8TN4cjIlpx8nCXo/zUcaSpv68kE//elmVK54AVNHGlb4tHxtAT3WriLdx18U3G5Vh8z2xOXZNSu7Le2rlaTfHmmsOLSsY4zC0ZQ0li9du4Z2sOsyteB4Mc8lEx+zkv5CvhzIkZKv3dgghj67q55tX+WiS4UBsxTfbSvszT6TNorrg5qMaV24nYUHH49m2dhbavIFGHu/E7LzmRWikNVvOvtmN952+qYDdNMnOUX4Tn7P5O+RWXPqy4zZcSOmPUSXM0sdxbEB47vXpQ7VA5uh3Bnv0YsbCEi8ldTv+5Z3SLbyt+IF/MF//PSl1OYS7zWqWwLd2qgMFeedMH/ZSY5jO3zyLMXwkbebLWHoHM2jFaO+a/0Rf+l/G3OKkfox1FrjiKnB6Hm048BJxeGn8zFSYw6YV7OZHIi+bNdhkosPsjueqPJ5IjFCN32yMls39zSP4y97tRW7PsnCauysnZ4C3XKcJbvtdzQp4/mD34yF9ua04zme0/ujLQHi8sVBYhKv4hQaNX1uOHt32P/3zfTu7J2mRKLaH3+zomvb4PYksV1mrC8fu78/Z5fnEfm92zeyo2bOvRksfFakHObwgqMkN1sL5s3Nv6exJMH2YhJD2XHskmwuyCWamRr1XWV3UArLL+Cdp7ZVS3pKkSmZxNSX7jPdExTvbVqcPuG1k8sHYnIE241j9iSGWN6/Gz5W3kU1ww9tNQhAdNl/PSQmYGXv1iGb80iNwHqvGI8NaTlv8kh6BzM7DQU4Xi0hNmewdvXShSn3f1Gp5Urkt/TtzP4qurOH0yzEZidnem5SvcI3oST5qQTHyofwLw82DEjuL3eSIVWxYNZfK7tDamPczDsO0/gPsJppjTXwz2QaO3NHtkcnPdqY2vFaK5nvkeBWFhdyAUfJZOdNduC8TS5QiFBSuqV3Awu+z+9W3+WSjPu+N91evaEG37orrzi+HF2Kv75mVkDJ82af2cCB8iIo1KzPb5tIRMgZFi0SUytxttNY1GaZ3o7fbZ+tpCnrc95+lt9TETT3s1h6lHO2+V44XPhCS9XLDkpVDaTyxTS+eKFkA//gd4cvWmSZXIpZppIAeTSnkBk9dVuObiqVKkA7+csCQujNfoKYbA/RZRKYQvPefDukt8HbIfZHy96D/IJk5a3K+sksjvlI4m9ca1KPUHLGCVrB35zD2eTKdnkWa4349l/bqiU4EWn0xfxiouUClRU+kIx/XbXPk0ZAbrfKdfc6fg68D+TcjI6ltkNj9Pmsdk6ILjkerqFT+qcF74D8rZLbS36PS6rkHct8pbNHaPtatw+X05wtmRf/Zy3RFddvBslNXKM29Jpq9HSHSorNn+YA9C8X71H8WeqIRM8uj5LVGjGXUn1uM5oVUNKv2We0RNe9XyXRxKQ0TSxy+zFOJQ5X8uA9+8sGo1iztdOaR8WBszy7zb42+9nmVL9szpg92RF78NtL6T/k4sPP/KVMyb5asoee+mm9JZ/xkAMEILrsQ7yejxuk7IuTJnlYJBZCjimyrl1LnMG8rQf5ny/9b06OGQl9xfE3Xkm9cXWd0p4bXiLKpCyOfBOWm1+haJJM9m3eIenTpcrFHE+hOA+zPrtFdEl2/Gs+WMZHSEc0p6C1a9X5nSWeY0UlSx/VSTGVyIA/NtM7fGSYZZsGcKC3xpHwYz+s9RxXGUkHsGd44sWjMW+fRByW1RBwX/Du2PW8S6Zk13Pwv3wh9DazAspJ0aUVhJ7lo4hdEb1KpiWU9d5lrZ2oZA4taOoTcJ/V32c96pLkZFQy3+NYLba/r0mjFyZs9MSSwgJMAKLLPnD5w/0R30aSWBszJkdHEksxm7+tSgHffUdOeT64D544QxJXAws8AQk8lXQNCRz3IrEcUkexA+fOCdVyOYEnGLgR3SK6ZMYSj9f01QWqsVzSZhEfJ9VQqeQgOb0kYa+SrerTWjEQ/ASLvTivUkiNyxflCxfNNRdABNcPy1Np6F9bVBNhStC5BJ8rmXw2VR6knrKiVXxxTtGgnKk/FEWXfAaI6FUyWa9KCkemRn4D5MjxzZtqKjaVXGxSyF7JbuM4sSHXVFf8me8R8oExnTR3+eWEZO7WTBbuO2jKhsAmhzbCKGzbQHQ5t7QSsySZmrvUKMXBssWoYfkLAbMrdx+iVE5iN2fLQdq2/wRv85+jI7x1bCGpsHPOoidTBERYy/VuCYytXaYw574pQ3eYzH9jakA01iXgJtElzu4/dpqqDpmj6reW6NKdrEIDEVASQO1tZo5KJYFp+7cW50gVIXFhclSpZHqB1sX5S8sOlduZX/GR5FN8NGnUX6cC6dWOF43sdOXjz/Q0DqJXMiNHymrrOuiqqvRcx8pWll31GRHDIoqzbDOnuFDLQebbiezWyvHk5HUZjvqEzhQIQHThtQAB+wRKcKWAx9tV8NziklJMscXyhWUsmX1SzvWgl3jT6EhaQmU1J7vNstii+T1JjLVMK5A+eRDn9eJ3wymTnYqSvbLXn5SC3N/eq5ywVW3cxLcX00q+hZhlchN7yyBl0fUnJ33trpH0VfpQ46mUmsLtx4sSWC83F5VMwj5qc5yaFfOH6Gowej7vtJ7I5k4ml/gykzn/E84l+OL/NlmZEp4xSgCiyygptAMBcwSqRBWkmxuW8VzPv7lhLG5lmsOn21q+mUuMkl0z84dfSjVJoes8GuWa1HZonBZdI/7eSq9Oy3kLTXKsvXlzTcXgeyVWsuNTbsDMiyENEF2XKIWK6JKcbZK7zdfK8WfPspdbm8oZ+fyvG2j8whS7v1Z4Xo0ARBfeDRAIDAE5fpZ6eI0rFvMEvRvd+g+Md6E3yqgpW2kMp9Gwa2ZEl4zVlEMH/lG5ui8/j+EjPyl47GtS37I6X+JwwqZxgfZbxq/03FxWMslL9WxiRXomsbKh4Sbwbdj7/yt+bUd0SexjCgfhK5lSaSSz7KVfs8/YOV7UEl1S97Dm8ODvdEk8YQKXA5J6jEompZy61oyib+8ztgMql7ikLiXMTwQguvwEFt2CgEECL3WO99RblISn8gEJM0ZAbmz+v73zgJOqPNf4q5Sl7LK71F3qwtIWqVIFFREFE43eqICJRo2KJZZorp1oTPSq8arXhkZvlMReI8QSry1IUelIEQREetml96r3eQ6sLMPM7Jk5U8887+9nMPKd9j9nZt7zfe/7PH+AtpXXiPRHnMfbgGWbULcqlCZVuJqu82DDtMNl8wx/XGdXWPas7PrbQRvv/St7GJOpUMEf7ga3HTB4DmedQ/cENgyEipaY3Z1xS9+gf337OwshOHq4QGo07CPdxkvSFa6mqzIfzHD35RfdC2FyH1zIlqKsH8xzX1s1LqAjtLLn4RNIzHRvHlqgl9u3+dM4K9vm3e2hsnPJyL9X0pWRt10XnaIEmubVsNuh+dYDs2HsoFSEJkCtsksOzs544RTpjziPxQR56R+D2/nsx/RTA8wUBDbKhDMUDyY26uWagm17Hpo//hLG87Hisug6dOwFW0Jl8X4jCK1+H2KKjYkEE4pgkY7di9TBW39/8O5FLzNC7JCmMXmwYOfiVa99Hevbf8T+wnU3PjNxud08RrVdcbkJSrriglU7FQHPBDjjMLBtPXRJFtjPQmgfeT5IGu8g0B8v2kuJJuniscJtx1or1lxVjAGw9Hl7eLegp/khDNGHPvdVtJfgersxOH4oq7KKSdf7V3W3vlBTDxZDsawZSmKAKujUoAoWvWA3tCDAbihS9pUZWAerp/My01XZfb4GxuYvhjA2r+ymhBK95awj5R9CLR1Xtl+3f38y5HD+cVnw5zFWLzRuzyWjxinpyqjbrYutQICiqKzZaJqfBbuOfKczLZTwYPlmfPMNDP6nUB1C+P48IgI90ioOYEv+RrR9j5611tZhep9aQBRL5FGzkIQ9D/HJQe3r6z6CAGdb6t7ivfYk0h/+cvhndmqA+9E56L2gRExJkHqfcMdqjSUd3vNw0SK/hi3dGNzX0c1D8dJFne10CAMHi4oJy81w2eCMa7CgGC8NrAPjNHTuvhqmboiK+4ElaJGyn3N7P7hP1Ah5qfFIukYMbmUsAQgWbmQnQp3sF7/rbSUF2UH/+vnJK+26N8Mr3VO+Zh9mHqn3GE2ES7pehGr9NVKtjwZr5dso6aqckUakHgEqb9P+h0kTE5JWSKBYs0ITWSrNd8afCv8TCNUpGMmVR/rDX77vAkhIzL/j+JCH6vc/k2wuDMwrxqQbIZAaZtmYxtAsOKeeH4MSEyXQhbusbxMovR9QIqffafEfgwuUVrwW2gTx+Kw9YvyqZ6E9PiR4HVGg5lc4gVTuazk0voaNmuX4NvJF5HQkXM9fGDwB5fiRqOUagZquwAjHnppT7FDdjVo3JhivXxLc1qbiPuORdNHAmh2r4SLQkqlfqzzribqpu37a2tmMxuAnQpqjYpwIT81/wlszVLAj8WrMpE1btsVJVvk91wP77AYR3Afgc1keHe+daCtgkB4YFZd674EYLi2jJi3d7AyjJySXu0NFoK9n2IvXX0ZGQElXZLw0Or4EWEfCDqhfo+29wUFNpJZIoprhDZ9JFhXjFSJQTiCZSRfP4V38aNJ8PFj8A3IWl1Tww+OYcMKjkdzVP3+82O778PDOzbeHd7UBbepFspsfxwZb3hx1PixnugS3nInkIEwYiu8a92PyV3Hb8fAS7BTESzCS/VccG4+ki/ufclMfdJ56q7G89o2v7YUphyvNV6Ya74YDGytagm/F4NIwl4ijCS+1atEcL+O2UdKVcbc8qRdM2YQmMKce1q3Qfg7tKkYeipKZaPFtViECkRBIdtJFMdxXwiypUTE+0OvwpoFFNmJwcSSXecTYYMtakQphVtwpZ844gxYYkSjch7qgP/1rkT3876VB/5oG9e9eEV1yEGyH8Uq6KO9ChXcvsWvf91aAWq2KwRl7emZ6jUCh4PevRE0eZtuiidvfWYAu0+XRbKpt3BBQ0uWGksa4IVAfX0zZSJxyatAqJ9sRBFX9kRtyGhMtgWQnXTxv6lKF8uYcgqLzj4L42oUzhnbDIljSFW2CNHLcUhvxbnDpDb4QzUdSwJelaGLSkk02+MlpITeltyHNtavB79FNbIddzY0wag4ltxCvpIvndkW/Jvbns4L7Jbo591D1X6eV1DfW2gWrF3WzX445E0vJ9PAtj2gtp0phgM1OWkUcCSjpiiNcH+6aXwxUvKaeFJXWaQjdOYbLAz5EpkuKI4FUSLoeg/r7hfhMhIpQ53hd/+b2pxDmxeGQ7YB36wWw4vl0wYbDht1zemu7pn+LiGjT7PiO98JrnXFJ9DMsAzYLU8Ae7KChFPMDx57Srp69eWnl9VqsHxs8cqpT37Ti7pOCXmc8ky4ekDWjb6HjL5zmWbAT45Ld6U9N+7GmKnBMp8bZTo1VNvxdI41gnbKDS+o5M7BHR+AB9BXqzgY+McUpzlfEkYCSrjjCTeNd8832Cgh2ss09B3VUtJMoqJOVxlekU/cjgVgkXbee2tJuhUNAYNyFZbFHQiyLBY4tu29A0NmaPVhSYvt/qOCS+glYBnoRMx2VzfZ88d0muxcq/CyIDhV0PPjPk4vs3G4FYW2AWKh/zrMzbPG6w736wj0jfYpynRmZemH8I/lzTRuZf84uDbpcGWr/1K3693W9wODI7mB2qf7s6Rk2cfGB6+aIJdBIo1Yag9IKU5ZtNi5jTli86YhD9G+db2MuP7Jg/SkU998WpLi/ss8JXzxZiP4WEkU28oSLXUiQ2XAwdflm2757f2W7NhbtP4gi+coagfhcXfTibJu0ZHPQWjkeiObj7CgdObRDWNFlJoRnPTMdfI9kV+kJa0DkBJR0Rc7MD1tQ5qDq0Uc7AohnQQPqiSElnqa3/cBE15B+BGKRdKXfVeuMRUAE0paAkq60vXWuT5xvZv1b13V0qLrDN+6yvk1db5sJA9n9s3nXvogulbIUiuQTUNKV/HugMxABEYiAgJKuCGClydA7TmuFeqsaRvHPrk3rBJ2yT5NLCXuaVMX+CEreLFCl5QqVnOl7x+lyiopS52cbpvSDadjE8/q5RNIIGk6s+6hVrYrl16pq2Zjqr4bkl0tI/PtT29W3Qai7UHgjoKTLGz9tLQIikGACSroSDDzGh6MeCzuh+GOenVUlbQ2TWQuyF3UKrFcZAYHI8vZ1JlJsuWditRt/79cST4pRZlU9ymiwW178+jLqZ7pCCLGyWp8YP1JptTslXWl1u3SyIiACSrpS/xng8iDtPygQesOAIjsJxe3pEmVoQV6P5bsdaPXmMh4LXh8Zu9R2QWVaER2B4vo17W50vXE2rQ6KiZvjuaisoDe6I6X+Vkq6Uv8e6QxFQAQqEFDSlXqPA+UYzu9RaG1gFzKofT1rG8Y2JBXO/lt4A378zXpnaW/dtj3G1uPJB+0mUuH8MuUc+KzQy43edJf0aZIRjRFKujLl6dZ1ioBPCCjpSo0b+YefFNupMDJuCrX2vJrVUuOkAs7iiXHL7H34wm3DrNUGqFeXIsFi67IiNQkwead1EmvLfgv9ptM7Bjc6Ts2zd3dWSrrccdIoERCBFCGgpCuxN4LLQNSXoSDgk9BPSZXg8t9OLPnthq7MR5i1+u1b4R3uU+W8dR7REXjo5+3sjI4NHS2fGtXcqYFHd6T4blX3lk/RROHXSr/4stPeRUAEkkBASVd8oVMQmAKj7Rtl2+2DWjnF7smOsQs3OB19LFZnfRVrrRSZS4AWNrcNauksY6ebbVP3Bz63byMQ+Mzcu6wrFwERSAkCSrpifxtY2Px7GNq2bXhAsiFZwdmrx7EkyBqr1Zt325zVW48w303Wuem4qUuA6uDd8Nw+DsHcVA8lXal+h3R+IiAChxFQ0hWbB2LYsY3s8XNht4DWf6q9Jzq4wEIj2JenrrI9ByUWEn0OOp7/CFC+IrdmFZt7+/FGy5pUi2HPfWX/B602hQiIgAikBQElXZHfJv74UNn9+pNa2EDUZiUyVm7eZd+W7bRvSrfbTaO/SeShdSwRcEzOOQPWs3mu1UE9WLJj2CgkXfOUdCX7Puj4IiACLgko6XIHKg/F70yyzula4OhlJSpenLLKZq7Yal+v2Wafw/BWIQKpQuBYvHicCd/O3+JzkYTJXQfDoJFTJU+SKg+EzkMERKByAkq6wjN65rwOsGupnzAZh8tfnWtfIrlikft21GQpRCAdCNCL8tlfdrTuzRNbw1j/1k8d2yeFCIiACKQFASVdR94mzmRNvKF3XJdP6Au4dssee/CT7+yNmWvT4lnRSaYPAcpAZGdVdTS6GN2a5Fi7RrWxFLfeNuLZo8oCu1bXb9/j+FbGMo5rmWvPnNfRmuJzFO8ZMK86XeREmyXaTcklIZZPgfYlAiIQlICSrkNYKO/w2Lkl9quejWP+tGzbvc/+ObvMJsMG5+9frvSth2DMwWmHYQkUw9S8PZIp/lkd3o3DuhVY6wa17Cg+zC6Ds6qPQjpk5sotNm7RRpdbVT6MDSX3nNHGLj2uaVxsiq7ArPBr09dUfiIBI4aC0fk9C61/6yPttKj59eaMtej03WZb8Zmds2qrzV2z3bGxUoiACIiAZwJKug4h/Pd1PZ1W+VjF85NX2avTVtssfHFv260v7VhxzcT9nNu1kZ3QOt/aNKhtOdB6awdNLZpjxyOm4sXgAxSnP/jJkpjtvleLXHtqWAcnOYxFfAIB33OenRnRrjpjtm/08G5Wt1Z0jg/LNu5ypFfWbt1tsyDD8rdJK20dElaFCIiACLgmoKTrEKpNDwx0zS1wIOtKdsMS56ynp9vU5Vui3o82zCwClGSoVuUoo2UPjc0fhlJ8v+I8K6yTuGaNcMQ583PPB4vtqQnLHMeCWAT16z68uoezfM/rjzSm4/N18uNTItrs5lOKIE5cHNE2kQ5mDeZ8zIrd+f5Cp/mF7CTfEilFjRcBnxNQ0hV90rUAsg2zsQxx49vzUR+zz+dPii7PCwFKLbSsV9Ma5WQ5/prD+zWzhtnV47Ls5uU8w227CxZRN49ZYJ8v3mSLYHIei+BS6G1waujSOMdZFg0X+/Fi879fLLdbxyx0fWiq7X90TQ/rACPwZAWTL5rBPz1huS0s2+EsVc7F98ZyuEIoREAEMoyAkq5DNzwfshDvXHGsdcQPQLCYsHijvY2i9434An171lqnGFkhAhUJDC6pZ71b5FmTvBr4J8uOK8qzozGDFfl8TmpzpdH5P75aa5Q0mYAkLFbRFNyOawlmAMZlwLq1q9uisu3OLPKYWaUR1UK2xlLmB1d3t/rYR6oGE0nO3C1evxOJ2V77EEKvE8FTRf2pesd0XiLgkYCSruAAaUxdHvzCV4hARQIP/Uc7OxE1Vg0xc8VnJZ1No2NxZzfjReSBjxfbyPHLY7E7z/s4q3MD+/sFnT3vJ5k72ImZxT37frAtKOgfjQT3r1+stKUbdibzlHRsERABrwSUdHklqO39RIDLUVwGrI1i9VrVqjjdd22w7BWvonU/sSu/Fi6nvYAmkufQpUvfz0QG6+OePu8YO7tLo0QeNinH+gGcp2GWjA07dKjYgKL+NVv32NZdKnVIyg3RQUXADQElXW4oaYyfCLBovaSgtg2G6C0Tq8I6WXZGxwaWkwK2Nn7izGthAvby1NVOPRPrH+MZNaG5NeWm41AzlxpNCPG81nD7JnPOPH65ZLPNg5PFStSOTUdh/4wVavBJ1j3RcUXgRwJKuvQw+JUAa3nO7tLQLuzdxKmpqguh0AIsB0bRMOdXRAm9rlLMwvxl4nJ7+NMlMT/uqfBAff3Srr6rnYs1KCZk67bttbJte2zNlt326vTV9gZ0yRQiIAIJIqCkK0GgdZiYEWDSVAX/wySKauLtoVl11fHN7JT2iTUfj9kFZeCO7vtwsT2I5IuF5F6Cz8Idg4vtdycXedmNtq1AgN2VbBR6dOwyx4qMws7UGfR6rwRZBEQABJR06TFIVQJcLspDB9vAtvUctfVjCnLsJx3qG+UXFOlPgD/il748x0ajKzGaoK7ZWAgadwrRbRzNPrVNeAJcrnwb92sd7KMWlu6wr/H/WUvmLXUWdRHIIAJKujLoZqfopTZDDQ5/OC/qfcB+qQXMk1uhmF3F6yl6w2J8WjNRa3TSY5GJnXZtmmPvX9ndaqHxQZFcAky4WLz/zVoU88PPc9qyLfbZog2OSLRmx5J7b3T0FCSgpCsFb4pPT4led+d2bWi/6tXEp1eoy/JCoPiP42DAXbmtzmAsI792SVcvh9K2SSDATtY3ZqyxJ8YtS8LRdUgRSBECSrpS5Eak8WmwTb8eitY7FmY7VjYnt6lrJxTnWwf8f4UIREJgxLsLbWSIH2U+W2Mu72bHt8qPZJdpO5bq9Yuh/N88vyY8K/0788vZsa/QXckmCwa7LSmBsXe/Fi3T9uHViYcmoKRLT4dbArSt6d6sjp2KmYaqKGA/Fks8zfCDkAslf4UIxIoAle4veWnOYbtjHd8Hv+nuJCCZECPeQfI5/vAZIQrwNsBnsB8U+2tBR64rluTP6NjQaSjxY+xD0rUG5uKfLdwAR4IfbDKM2McuXI+uyz1+vFxdU6YQUNKVKXfa/XX2bJ5rQ48tsJ+iaJ2zC/koZudsVjTmxO6PqpEicIgA5SXa3j3e+Q/0TRx/fS/nWcyEGPDYZGhquReVJZWq+HwyITsK7Zx9WuTatf1bGOve/Bq0odoI2yQmZrRnoxDvVNSSqYbMr3fcR9elpMtHN9PFpdDPrvBg998ZxzRw3pQ7NdYyoAt0GTeEizsrNu6yLSiS5hLQm6jHufrE5tYWEh2Jindmr7WfdfK/ujx5roVuVsd7J9pejzIaoe5Nq3q1oFnX2AZg+Z8Cwc3ya1gdHwsCs9OSfp3/mrfO9oHp6s27nedYIQJJJaCkK6n443LwWtWPhmlwvnVpkgPF9aOtH2pg2jeq7cxYKUQgkACNlt+dU2acXVoCb7+pWMZZADkA/lAFi98PbmU3DmwpkDEk8NLUVXb16/NiuEf3u+IMWWe8ePXADFkWygboKXoM6jFrwq3Bj0Fh2EWol/v8u02ODtkMdFl+uWST7dwrj10/3u+UuyYlXSl3S1yfED0CL+/b1I5tlusYLreoW8NysqpmzDKMa1Aa6CRQE7EM8yQMqZlklSHBKsWPD0UvownOlrw9vFs0m2qbAAMKFUgAAA2KSURBVALXvzXf/jZpZcpxqY4ErA7qNZvlZTnyLaeVNLCh3RpZE5/aLLFwn0Kw363f6RTxj4PsxQtTVtkyzPYqRCBmBJR0xQxlTHfEL7yamLFiHctJkFq4+/TWvv2yiym4DN3ZVvxYfI8Xdb7FP/vFCnsKXofxjjz8IH9zxwmWhR9kReQEWJfU/M7PbBf+TOfg99Pwvk2sX3Fd1H2a0TTez/V3lL64871FMHPfAm9Rc2bLVEuWzk9wgs9dSVeCgQccjkuAXPqjyGOfolx4BRY4ResKEQgkANs8ex11VYylWAZ8Z06pzV4VXxNpN3fhw6t7WC8sTSncE6B46FnPzHC/QRqOpPE4HSR6oDGHcXxxnjXJ9a8ZOaUu3ptbZjORlDEJY4H/yk270/DO6ZTjSkBJV1zxOm98fPMbjmVA6lbloXC1Vf1axqVBhQgEEuDsB+uq7v/oO+evVqH4l5pFG1O8AHgE6rxuUp2Xqwc6nBaZqx2k+SDWipXgRZPOE/TOvOy4Jui0rONbd4HNO/fZCiRkfFHaic/3a9PWOAkZPS4VGUhASVdsbjq7gIqQSL3+6y6Wg3+nITNnrPw8zR4bcpm5l7WoqWI34L0wfmawhmQv1gc5m5WucRLqvEarzivs7Wv8+7H6sQ1BiAkYuyppYs+5/utOam5DuhbiJdWfL6j8rO/H//BFix/7l1A/9jQEYr9dtzNdvwJ03m4IKOlyQ+mAH2BhnSyYLVfHcmA2ureKpFvlDl3GjdqNL9E5q7fZLnRDUVH8LYh9joXAYyYE9aIW3Xmisd5LcYjAMsxy9Hl4khKuGDwUtBMbBIHmbpgdq171KKc8IxsNRH6NmdBse3X6Kpu1cpvtwcvZd+t3uLLL8iuPtL8uJV2HbiELgn/Zo9CKDiZYfMMqr0dI+xutC4g5gSXochqFrjPWb3DpgOKMq6G1lOnBzxFnfPtj5kthTmfiDehQTONJzLS4jXQt6AyVfurIsaD/510aObI5fg02zUxeuhkzYzucgv5Xpq52ShEUKU4g05KumvhBYG3VPWe0gV9gNecNiUuD2bDVUIhAIAG2kI+ZXWaPjl2KL7YfjPUZ/GfP/vTuOEvEnX7k7HZ2cZ+miThUyh6j/6OT0eXmXl0+ZS8kjU+MZR75NatZ3kGdwuv6N7dzuhZAh8yfXbcsVaAszMYd+3DXfnA6LSl/sUM6ZKnxFPsp6Sq3rOGHqTGWAge2q6dlwNR4zFLyLHbu3e8kUGzZ5zLgS1NWO0uBitgRoOr5zFv6ZlxtI5P1Dv810VHzV6QHgWvgtnBGxwZOGQm7yene4eea3FGwTnpr5hpbhiJ/lkJs4stkmsuXpMWT5qek65Fz2tvFvZukBXedZOIIzIGswkxo6tAChEuCrK9ajD8ViSHATt1/XdXdCvBjlgkxZnapXfTC7Ey41Iy4Rsqh8B9KYDTMqW6sKeMqiV9jOhT6P/4GxuIwG5+GkgnN1Mb4Tvsp6SIafjioG6TIPALPTFxhn+DLYhtasUvxhcE2bVl7pMZzUB1LPIvv6u/7ZfwbR39jf/18RWpA11nElQDtk/giwUSMz/dvTmhuJxTnx/WYydo5Vfm5GjB71Va7A8uVCg8E/JZ0laM4uW1de/PSruow9PBspMqmbK1mPRWLRTds32OXvTLXxn+7MVVOT+cRAYG+LXPtvSt7OPpMfgo+o53um4BEX40UfrqvsbiW/zy5yG4Y0AJWbVUcKQw/LVkOGzUTL7obQvq0xoKf7/bh16Sr/EaNGNTKhvdrihZ2/04H++WhZBcOZ6fWb9/rvFVx5or+gAr/ERh1fkenu8wPwbf/Ex6Z7IdL0TUkkMA5eP5Zd8ylyvq1q1v35nUSePTYH4pLkpzlZflGultbxZ5OhT36Pekqv1QWSD5ydnurjylhRXIJPIcCzoVobV6HWasl63fZ9BVb5F2W3FuSlKPXQCfx7zALcPMpLZNy/Fgc9EUIWl775ry0FrWNBQftI3YEWANJ6Yt8FPIXQgbjquObOR326RRzoVM4DqsR90H8Wc0kAXcuU5Ku8svmG8WEG3plTFFvMj+ofR76wrbu3u90xtAUln8qRCCQAFXIC+pUtzm3H59WcDrcM8FWSZctre5ZOp9sdSj114a0ESUwcvDnqAs6OclZqsdmdPAyCfvpU9NS/VQTc36ZlnRVpMqOqq5Nc6DXIo2uSJ42Lv+xUJ2JVOm23fbLv6lTKxJ+GhuewPWofznv2EJr3aCWYwuTalEKC6e2d49PtdPS+YiAUzN2y6mtjDXNuZgdoyVdIxT6p1Id2fCX59jnSzbDDHxXZt6xTE66yu84VejP7NjQTutQPzMfghBX/eG8dTZvLcyWIbT3bdkOe2dOmfiIQEIJDOlWYD1R63IZDOOPToHq+08XrLez/zozoQx0MBGIBYE+RbnWuygP9WPVnJUefraSGSwveWr8cnvo0yXJPI3EH1tJ1yHmnLY9Dg/l8xd2zhjvuG1Y/rtx9Hz4ee207fh3vsWreD3xn0MdsXICtOcqrl/LXr64s9FqKNEx5LmZ9tH89Yk+rI4nAnElQLX+xnlZlodZsQLUkD0xpCThqz/0qh08cqqzeuL7UNIV+hbfBFPra/u3SLsiRl4Rfd6oLsxEik729OQ6b9RXxiRLIQJ+IFALzhOzbuvn2LvEcxmSBuZd7v/c1qh+yw+Pja4hQgJc4Wct2asXd3F8LauhtoyfvepxePGhj207LN2vh5A1ZVh8GUq63N3WJ4eW2KCS+k5rbyoFk6hFZdvt6zXboZXyvU1fvtUx2FWIQCYR+EX3QsesPtbilAvx2er5319mEkpdqwi4JsCE7IYBRdaibg3YJlW34gY1rU2D2jF5Cbrg+Vn2rh9LWpR0uX6+nIEs7h3Qpq7df2bbhBYnLkRN1btzSp2kate+/Y6dDf+bQgRE4BABvn0Pal/PqM9XUpDtCc0f3l8Io/NlnvahjUUgUwmws5KSFw0h08SGtaGoIWNhfySxbONOG/rcVzYftcW+CSVd0d/KA63uWTbxht6WWzOyhynUUd+cudYeG7vE5pfuwPTqD9CvOqDGrhABEYiMAAvv69aqComY3hFLxAxCfcnkpZsjO6BGi4AIVEqAnZTln80WqNP881ltrVvT8MKwC/B72OvBLyrdd1oMUNIV29uUj+TrxoEt7ZjCbKcWLKdGFatR9YAkBfVKNmKtmuvWr0xbg27AUtuRCYWDsUWsvYlAVAT4ZX9aST0b3reZk4S1gghlxboUvtrMgNnvaU9OtT379aITFWRtJAIeCXAyo3b1KnbHT4qtNRpn+O/8nPZ/1CeuD0q6PD4h2lwEREAEREAEREAE3BBQ0uWGksaIgAiIgAiIgAiIgEcCSro8AtTmIiACIiACIiACIuCGgJIuN5Q0RgREQAREQAREQAQ8ElDS5RGgNhcBERABERABERABNwSUdLmhpDEiIAIiIAIiIAIi4JGAki6PALW5CIiACIiACIiACLghoKTLDSWNEQEREAEREAEREAGPBJR0eQSozUVABERABERABETADQElXW4oaYwIiIAIiIAIiIAIeCSgpMsjQG0uAiIgAiIgAiIgAm4IKOlyQ0ljREAEREAEREAERMAjASVdHgFqcxEQAREQAREQARFwQ0BJlxtKGiMCIiACIiACIiACHgko6fIIUJuLgAiIgAiIgAiIgBsCSrrcUNIYERABERABERABEfBIQEmXR4DaXAREQAREQAREQATcEFDS5YaSxoiACIiACIiACIiARwJKujwC1OYiIAIiIAIiIAIi4IaAki43lDRGBERABERABERABDwSUNLlEaA2FwEREAEREAEREAE3BJR0uaGkMSIgAiIgAiIgAiLgkYCSLo8AtbkIiIAIiIAIiIAIuCGgpMsNJY0RAREQAREQAREQAY8ElHR5BKjNRUAEREAEREAERMANASVdbihpjAiIgAiIgAiIgAh4JKCkyyNAbS4CIiACIiACIiACbggo6XJDSWNEQAREQAREQAREwCMBJV0eAWpzERABERABERABEXBDQEmXG0oaIwIiIAIiIAIiIAIeCSjp8ghQm4uACIiACIiACIiAGwJKutxQ0hgREAEREAEREAER8EhASZdHgNpcBERABERABERABNwQUNLlhpLGiIAIiIAIiIAIiIBHAkq6PALU5iIgAiIgAiIgAiLghoCSLjeUNEYEREAEREAEREAEPBJQ0uURoDYXAREQAREQAREQATcElHS5oaQxIiACIiACIiACIuCRgJIujwC1uQiIgAiIgAiIgAi4IaCkyw0ljREBERABERABERABjwSUdHkEqM1FQAREQAREQAREwA0BJV1uKGmMCIiACIiACIiACHgkoKTLI0BtLgIiIAIiIAIiIAJuCCjpckNJY0RABERABERABETAIwElXR4BanMREAEREAEREAERcENASZcbShojAiIgAiIgAiIgAh4JKOnyCFCbi4AIiIAIiIAIiIAbAkq63FDSGBEQAREQAREQARHwSEBJl0eA2lwEREAEREAEREAE3BBQ0uWGksaIgAiIgAiIgAiIgEcCSro8AtTmIiACIiACIiACIuCGAJMuG/J6FTdjNUYEREAEREAEREAERCBKAm8M+f7/AfaEctp+jkZyAAAAAElFTkSuQmCC"/>
          <p:cNvSpPr>
            <a:spLocks noChangeAspect="1" noChangeArrowheads="1"/>
          </p:cNvSpPr>
          <p:nvPr userDrawn="1"/>
        </p:nvSpPr>
        <p:spPr bwMode="auto">
          <a:xfrm>
            <a:off x="155575" y="-1836738"/>
            <a:ext cx="5762625" cy="383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7" name="Inhaltsplatzhalter 2"/>
          <p:cNvSpPr>
            <a:spLocks noGrp="1"/>
          </p:cNvSpPr>
          <p:nvPr>
            <p:ph idx="1"/>
          </p:nvPr>
        </p:nvSpPr>
        <p:spPr>
          <a:xfrm>
            <a:off x="974393" y="1469159"/>
            <a:ext cx="10515600" cy="4351338"/>
          </a:xfrm>
        </p:spPr>
        <p:txBody>
          <a:bodyPr/>
          <a:lstStyle>
            <a:lvl1pPr>
              <a:defRPr lang="de-DE" sz="1100" smtClean="0">
                <a:effectLst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aseline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1"/>
            <a:endParaRPr lang="de-DE" dirty="0" smtClean="0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924732" y="365125"/>
            <a:ext cx="10429068" cy="90806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11" name="Datumsplatzhalter 1"/>
          <p:cNvSpPr>
            <a:spLocks noGrp="1"/>
          </p:cNvSpPr>
          <p:nvPr>
            <p:ph type="dt" sz="half" idx="10"/>
          </p:nvPr>
        </p:nvSpPr>
        <p:spPr>
          <a:xfrm>
            <a:off x="925513" y="6356350"/>
            <a:ext cx="2655887" cy="365125"/>
          </a:xfrm>
        </p:spPr>
        <p:txBody>
          <a:bodyPr/>
          <a:lstStyle>
            <a:lvl1pPr>
              <a:defRPr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98959A44-CDF6-4651-AC37-1A527F6E94D9}" type="datetimeFigureOut">
              <a:rPr lang="de-DE"/>
              <a:pPr>
                <a:defRPr/>
              </a:pPr>
              <a:t>14.02.2024</a:t>
            </a:fld>
            <a:endParaRPr lang="de-DE"/>
          </a:p>
        </p:txBody>
      </p:sp>
      <p:sp>
        <p:nvSpPr>
          <p:cNvPr id="12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4168775" y="6356350"/>
            <a:ext cx="3984625" cy="365125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697913" y="6356350"/>
            <a:ext cx="2655887" cy="365125"/>
          </a:xfrm>
        </p:spPr>
        <p:txBody>
          <a:bodyPr/>
          <a:lstStyle>
            <a:lvl1pPr>
              <a:defRPr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0CF7A2DD-14B0-46DF-B1A2-3F5660BCE0C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3942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8" t="37230" r="7887" b="4318"/>
          <a:stretch>
            <a:fillRect/>
          </a:stretch>
        </p:blipFill>
        <p:spPr bwMode="auto">
          <a:xfrm>
            <a:off x="-25400" y="0"/>
            <a:ext cx="122301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 userDrawn="1"/>
        </p:nvSpPr>
        <p:spPr>
          <a:xfrm>
            <a:off x="-50800" y="0"/>
            <a:ext cx="12242800" cy="6858000"/>
          </a:xfrm>
          <a:prstGeom prst="rect">
            <a:avLst/>
          </a:prstGeom>
          <a:solidFill>
            <a:srgbClr val="7E7E7D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Rechteck 5"/>
          <p:cNvSpPr/>
          <p:nvPr userDrawn="1"/>
        </p:nvSpPr>
        <p:spPr bwMode="auto">
          <a:xfrm>
            <a:off x="925513" y="1273175"/>
            <a:ext cx="11291887" cy="5597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Fußzeilenplatzhalter 11"/>
          <p:cNvSpPr txBox="1">
            <a:spLocks/>
          </p:cNvSpPr>
          <p:nvPr userDrawn="1"/>
        </p:nvSpPr>
        <p:spPr bwMode="auto">
          <a:xfrm>
            <a:off x="4418013" y="6356350"/>
            <a:ext cx="4451350" cy="365125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NETWORK FOR IMPACTFUL DIGITAL INTERNATIONAL TEACHING SKILLS </a:t>
            </a:r>
            <a:endParaRPr lang="de-DE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Datumsplatzhalter 2"/>
          <p:cNvSpPr txBox="1">
            <a:spLocks/>
          </p:cNvSpPr>
          <p:nvPr userDrawn="1"/>
        </p:nvSpPr>
        <p:spPr>
          <a:xfrm>
            <a:off x="1382713" y="6356350"/>
            <a:ext cx="2655887" cy="365125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DC40514-A9D9-4911-B841-02F04CDE0648}" type="datetimeFigureOut">
              <a:rPr lang="de-DE" sz="10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14.02.2024</a:t>
            </a:fld>
            <a:endParaRPr lang="de-DE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Foliennummernplatzhalter 4"/>
          <p:cNvSpPr txBox="1">
            <a:spLocks/>
          </p:cNvSpPr>
          <p:nvPr userDrawn="1"/>
        </p:nvSpPr>
        <p:spPr>
          <a:xfrm>
            <a:off x="8832850" y="6356350"/>
            <a:ext cx="2657475" cy="365125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75862A-AFD1-4677-8876-9A8AEE0E3176}" type="slidenum">
              <a:rPr lang="de-DE" sz="10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de-DE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Inhaltsplatzhalter 2"/>
          <p:cNvSpPr>
            <a:spLocks noGrp="1"/>
          </p:cNvSpPr>
          <p:nvPr>
            <p:ph idx="1"/>
          </p:nvPr>
        </p:nvSpPr>
        <p:spPr>
          <a:xfrm>
            <a:off x="974393" y="1469159"/>
            <a:ext cx="10515600" cy="4351338"/>
          </a:xfrm>
        </p:spPr>
        <p:txBody>
          <a:bodyPr/>
          <a:lstStyle>
            <a:lvl1pPr>
              <a:defRPr baseline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aseline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aseline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1"/>
            <a:endParaRPr lang="de-DE" dirty="0" smtClean="0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924732" y="365125"/>
            <a:ext cx="10429068" cy="908063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0" name="Datumsplatzhalter 1"/>
          <p:cNvSpPr>
            <a:spLocks noGrp="1"/>
          </p:cNvSpPr>
          <p:nvPr>
            <p:ph type="dt" sz="half" idx="10"/>
          </p:nvPr>
        </p:nvSpPr>
        <p:spPr>
          <a:xfrm>
            <a:off x="925513" y="6356350"/>
            <a:ext cx="2655887" cy="365125"/>
          </a:xfrm>
        </p:spPr>
        <p:txBody>
          <a:bodyPr/>
          <a:lstStyle>
            <a:lvl1pPr>
              <a:defRPr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643661FC-90A6-422F-801A-8D7212E21F96}" type="datetimeFigureOut">
              <a:rPr lang="de-DE"/>
              <a:pPr>
                <a:defRPr/>
              </a:pPr>
              <a:t>14.02.2024</a:t>
            </a:fld>
            <a:endParaRPr lang="de-DE"/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4168775" y="6356350"/>
            <a:ext cx="3984625" cy="365125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697913" y="6356350"/>
            <a:ext cx="2655887" cy="365125"/>
          </a:xfrm>
        </p:spPr>
        <p:txBody>
          <a:bodyPr/>
          <a:lstStyle>
            <a:lvl1pPr>
              <a:defRPr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8663B5F9-BEC2-4EAA-8F03-080392BB47C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021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8" t="37230" r="7887" b="4318"/>
          <a:stretch>
            <a:fillRect/>
          </a:stretch>
        </p:blipFill>
        <p:spPr bwMode="auto">
          <a:xfrm>
            <a:off x="-25400" y="0"/>
            <a:ext cx="122301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 userDrawn="1"/>
        </p:nvSpPr>
        <p:spPr>
          <a:xfrm>
            <a:off x="-38100" y="0"/>
            <a:ext cx="12242800" cy="6858000"/>
          </a:xfrm>
          <a:prstGeom prst="rect">
            <a:avLst/>
          </a:prstGeom>
          <a:solidFill>
            <a:srgbClr val="7E7E7D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Rechteck 5"/>
          <p:cNvSpPr/>
          <p:nvPr userDrawn="1"/>
        </p:nvSpPr>
        <p:spPr bwMode="auto">
          <a:xfrm>
            <a:off x="925513" y="1273175"/>
            <a:ext cx="11291887" cy="5597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Fußzeilenplatzhalter 11"/>
          <p:cNvSpPr txBox="1">
            <a:spLocks/>
          </p:cNvSpPr>
          <p:nvPr userDrawn="1"/>
        </p:nvSpPr>
        <p:spPr bwMode="auto">
          <a:xfrm>
            <a:off x="4418013" y="6356350"/>
            <a:ext cx="4451350" cy="365125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NETWORK FOR IMPACTFUL DIGITAL INTERNATIONAL TEACHING SKILLS </a:t>
            </a:r>
            <a:endParaRPr lang="de-DE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Datumsplatzhalter 2"/>
          <p:cNvSpPr txBox="1">
            <a:spLocks/>
          </p:cNvSpPr>
          <p:nvPr userDrawn="1"/>
        </p:nvSpPr>
        <p:spPr>
          <a:xfrm>
            <a:off x="1382713" y="6356350"/>
            <a:ext cx="2655887" cy="365125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DC40514-A9D9-4911-B841-02F04CDE0648}" type="datetimeFigureOut">
              <a:rPr lang="de-DE" sz="10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14.02.2024</a:t>
            </a:fld>
            <a:endParaRPr lang="de-DE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Foliennummernplatzhalter 4"/>
          <p:cNvSpPr txBox="1">
            <a:spLocks/>
          </p:cNvSpPr>
          <p:nvPr userDrawn="1"/>
        </p:nvSpPr>
        <p:spPr>
          <a:xfrm>
            <a:off x="8832850" y="6356350"/>
            <a:ext cx="2657475" cy="365125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61458E0-4473-437C-91AB-661EB2A692C0}" type="slidenum">
              <a:rPr lang="de-DE" sz="10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de-DE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Inhaltsplatzhalter 2"/>
          <p:cNvSpPr>
            <a:spLocks noGrp="1"/>
          </p:cNvSpPr>
          <p:nvPr>
            <p:ph idx="1"/>
          </p:nvPr>
        </p:nvSpPr>
        <p:spPr>
          <a:xfrm>
            <a:off x="974393" y="1469159"/>
            <a:ext cx="10515600" cy="4351338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aseline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baseline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924732" y="365125"/>
            <a:ext cx="10429068" cy="908063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0" name="Datumsplatzhalter 1"/>
          <p:cNvSpPr>
            <a:spLocks noGrp="1"/>
          </p:cNvSpPr>
          <p:nvPr>
            <p:ph type="dt" sz="half" idx="10"/>
          </p:nvPr>
        </p:nvSpPr>
        <p:spPr>
          <a:xfrm>
            <a:off x="925513" y="6356350"/>
            <a:ext cx="2655887" cy="365125"/>
          </a:xfrm>
        </p:spPr>
        <p:txBody>
          <a:bodyPr/>
          <a:lstStyle>
            <a:lvl1pPr>
              <a:defRPr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54054A28-A143-4651-A554-715DF50D4359}" type="datetimeFigureOut">
              <a:rPr lang="de-DE"/>
              <a:pPr>
                <a:defRPr/>
              </a:pPr>
              <a:t>14.02.2024</a:t>
            </a:fld>
            <a:endParaRPr lang="de-DE"/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4168775" y="6356350"/>
            <a:ext cx="3984625" cy="365125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697913" y="6356350"/>
            <a:ext cx="2655887" cy="365125"/>
          </a:xfrm>
        </p:spPr>
        <p:txBody>
          <a:bodyPr/>
          <a:lstStyle>
            <a:lvl1pPr>
              <a:defRPr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8C456F39-BF05-44B6-9571-F4AA4DCD649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075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8" t="37230" r="7887" b="4318"/>
          <a:stretch>
            <a:fillRect/>
          </a:stretch>
        </p:blipFill>
        <p:spPr bwMode="auto">
          <a:xfrm>
            <a:off x="-25400" y="0"/>
            <a:ext cx="122301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 userDrawn="1"/>
        </p:nvSpPr>
        <p:spPr>
          <a:xfrm>
            <a:off x="-38100" y="0"/>
            <a:ext cx="12242800" cy="6858000"/>
          </a:xfrm>
          <a:prstGeom prst="rect">
            <a:avLst/>
          </a:prstGeom>
          <a:solidFill>
            <a:srgbClr val="7E7E7D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Rechteck 5"/>
          <p:cNvSpPr/>
          <p:nvPr userDrawn="1"/>
        </p:nvSpPr>
        <p:spPr bwMode="auto">
          <a:xfrm>
            <a:off x="925513" y="1273175"/>
            <a:ext cx="11291887" cy="5597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Fußzeilenplatzhalter 11"/>
          <p:cNvSpPr txBox="1">
            <a:spLocks/>
          </p:cNvSpPr>
          <p:nvPr userDrawn="1"/>
        </p:nvSpPr>
        <p:spPr bwMode="auto">
          <a:xfrm>
            <a:off x="4418013" y="6356350"/>
            <a:ext cx="4451350" cy="365125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NETWORK FOR IMPACTFUL DIGITAL INTERNATIONAL TEACHING SKILLS </a:t>
            </a:r>
            <a:endParaRPr lang="de-DE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Datumsplatzhalter 2"/>
          <p:cNvSpPr txBox="1">
            <a:spLocks/>
          </p:cNvSpPr>
          <p:nvPr userDrawn="1"/>
        </p:nvSpPr>
        <p:spPr>
          <a:xfrm>
            <a:off x="1382713" y="6356350"/>
            <a:ext cx="2655887" cy="365125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DC40514-A9D9-4911-B841-02F04CDE0648}" type="datetimeFigureOut">
              <a:rPr lang="de-DE" sz="10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14.02.2024</a:t>
            </a:fld>
            <a:endParaRPr lang="de-DE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Foliennummernplatzhalter 4"/>
          <p:cNvSpPr txBox="1">
            <a:spLocks/>
          </p:cNvSpPr>
          <p:nvPr userDrawn="1"/>
        </p:nvSpPr>
        <p:spPr>
          <a:xfrm>
            <a:off x="8832850" y="6356350"/>
            <a:ext cx="2657475" cy="365125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89B62ED-E410-473E-A693-0162AA4B0E04}" type="slidenum">
              <a:rPr lang="de-DE" sz="10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de-DE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Inhaltsplatzhalter 2"/>
          <p:cNvSpPr>
            <a:spLocks noGrp="1"/>
          </p:cNvSpPr>
          <p:nvPr>
            <p:ph idx="1"/>
          </p:nvPr>
        </p:nvSpPr>
        <p:spPr>
          <a:xfrm>
            <a:off x="974393" y="1469159"/>
            <a:ext cx="10515600" cy="4351338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aseline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aseline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924732" y="365125"/>
            <a:ext cx="10429068" cy="9080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0" name="Datumsplatzhalter 1"/>
          <p:cNvSpPr>
            <a:spLocks noGrp="1"/>
          </p:cNvSpPr>
          <p:nvPr>
            <p:ph type="dt" sz="half" idx="10"/>
          </p:nvPr>
        </p:nvSpPr>
        <p:spPr>
          <a:xfrm>
            <a:off x="925513" y="6356350"/>
            <a:ext cx="2655887" cy="365125"/>
          </a:xfrm>
        </p:spPr>
        <p:txBody>
          <a:bodyPr/>
          <a:lstStyle>
            <a:lvl1pPr>
              <a:defRPr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8A6F056B-A407-4B2C-8E53-0CE978D70E36}" type="datetimeFigureOut">
              <a:rPr lang="de-DE"/>
              <a:pPr>
                <a:defRPr/>
              </a:pPr>
              <a:t>14.02.2024</a:t>
            </a:fld>
            <a:endParaRPr lang="de-DE"/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4168775" y="6356350"/>
            <a:ext cx="3984625" cy="365125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697913" y="6356350"/>
            <a:ext cx="2655887" cy="365125"/>
          </a:xfrm>
        </p:spPr>
        <p:txBody>
          <a:bodyPr/>
          <a:lstStyle>
            <a:lvl1pPr>
              <a:defRPr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A3C371C7-E5B7-4D08-A3CF-5C21ADB55FF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6587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8" t="37230" r="7887" b="4318"/>
          <a:stretch>
            <a:fillRect/>
          </a:stretch>
        </p:blipFill>
        <p:spPr bwMode="auto">
          <a:xfrm>
            <a:off x="-25400" y="0"/>
            <a:ext cx="122301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 userDrawn="1"/>
        </p:nvSpPr>
        <p:spPr>
          <a:xfrm>
            <a:off x="-38100" y="0"/>
            <a:ext cx="12242800" cy="6858000"/>
          </a:xfrm>
          <a:prstGeom prst="rect">
            <a:avLst/>
          </a:prstGeom>
          <a:solidFill>
            <a:srgbClr val="7E7E7D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Rechteck 5"/>
          <p:cNvSpPr/>
          <p:nvPr userDrawn="1"/>
        </p:nvSpPr>
        <p:spPr bwMode="auto">
          <a:xfrm>
            <a:off x="925513" y="1273175"/>
            <a:ext cx="11291887" cy="5597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Fußzeilenplatzhalter 11"/>
          <p:cNvSpPr txBox="1">
            <a:spLocks/>
          </p:cNvSpPr>
          <p:nvPr userDrawn="1"/>
        </p:nvSpPr>
        <p:spPr bwMode="auto">
          <a:xfrm>
            <a:off x="4418013" y="6356350"/>
            <a:ext cx="4451350" cy="365125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NETWORK FOR IMPACTFUL DIGITAL INTERNATIONAL TEACHING SKILLS </a:t>
            </a:r>
            <a:endParaRPr lang="de-DE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Datumsplatzhalter 2"/>
          <p:cNvSpPr txBox="1">
            <a:spLocks/>
          </p:cNvSpPr>
          <p:nvPr userDrawn="1"/>
        </p:nvSpPr>
        <p:spPr>
          <a:xfrm>
            <a:off x="1382713" y="6356350"/>
            <a:ext cx="2655887" cy="365125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DC40514-A9D9-4911-B841-02F04CDE0648}" type="datetimeFigureOut">
              <a:rPr lang="de-DE" sz="10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14.02.2024</a:t>
            </a:fld>
            <a:endParaRPr lang="de-DE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Foliennummernplatzhalter 4"/>
          <p:cNvSpPr txBox="1">
            <a:spLocks/>
          </p:cNvSpPr>
          <p:nvPr userDrawn="1"/>
        </p:nvSpPr>
        <p:spPr>
          <a:xfrm>
            <a:off x="8832850" y="6356350"/>
            <a:ext cx="2657475" cy="365125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284D4BD-5D40-4F4B-A554-3F25B7C90D1C}" type="slidenum">
              <a:rPr lang="de-DE" sz="10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de-DE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Inhaltsplatzhalter 2"/>
          <p:cNvSpPr>
            <a:spLocks noGrp="1"/>
          </p:cNvSpPr>
          <p:nvPr>
            <p:ph idx="1"/>
          </p:nvPr>
        </p:nvSpPr>
        <p:spPr>
          <a:xfrm>
            <a:off x="974393" y="1469159"/>
            <a:ext cx="10515600" cy="4351338"/>
          </a:xfrm>
        </p:spPr>
        <p:txBody>
          <a:bodyPr/>
          <a:lstStyle>
            <a:lvl1pPr>
              <a:defRPr baseline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aseline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924732" y="365125"/>
            <a:ext cx="10429068" cy="908063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0" name="Datumsplatzhalter 1"/>
          <p:cNvSpPr>
            <a:spLocks noGrp="1"/>
          </p:cNvSpPr>
          <p:nvPr>
            <p:ph type="dt" sz="half" idx="10"/>
          </p:nvPr>
        </p:nvSpPr>
        <p:spPr>
          <a:xfrm>
            <a:off x="925513" y="6356350"/>
            <a:ext cx="2655887" cy="365125"/>
          </a:xfrm>
        </p:spPr>
        <p:txBody>
          <a:bodyPr/>
          <a:lstStyle>
            <a:lvl1pPr>
              <a:defRPr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35C3E7ED-4F62-48B3-B5DE-342228BA7E16}" type="datetimeFigureOut">
              <a:rPr lang="de-DE"/>
              <a:pPr>
                <a:defRPr/>
              </a:pPr>
              <a:t>14.02.2024</a:t>
            </a:fld>
            <a:endParaRPr lang="de-DE"/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4168775" y="6356350"/>
            <a:ext cx="3984625" cy="365125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697913" y="6356350"/>
            <a:ext cx="2655887" cy="365125"/>
          </a:xfrm>
        </p:spPr>
        <p:txBody>
          <a:bodyPr/>
          <a:lstStyle>
            <a:lvl1pPr>
              <a:defRPr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92018635-5688-477A-97DB-531780524C4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9463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8" t="37230" r="7887" b="4318"/>
          <a:stretch>
            <a:fillRect/>
          </a:stretch>
        </p:blipFill>
        <p:spPr bwMode="auto">
          <a:xfrm>
            <a:off x="-25400" y="0"/>
            <a:ext cx="122301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 userDrawn="1"/>
        </p:nvSpPr>
        <p:spPr>
          <a:xfrm>
            <a:off x="-38100" y="0"/>
            <a:ext cx="12242800" cy="6858000"/>
          </a:xfrm>
          <a:prstGeom prst="rect">
            <a:avLst/>
          </a:prstGeom>
          <a:solidFill>
            <a:srgbClr val="7E7E7D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Rechteck 5"/>
          <p:cNvSpPr/>
          <p:nvPr userDrawn="1"/>
        </p:nvSpPr>
        <p:spPr bwMode="auto">
          <a:xfrm>
            <a:off x="925513" y="1273175"/>
            <a:ext cx="11291887" cy="5597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Fußzeilenplatzhalter 11"/>
          <p:cNvSpPr txBox="1">
            <a:spLocks/>
          </p:cNvSpPr>
          <p:nvPr userDrawn="1"/>
        </p:nvSpPr>
        <p:spPr bwMode="auto">
          <a:xfrm>
            <a:off x="4418013" y="6356350"/>
            <a:ext cx="4451350" cy="365125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NETWORK FOR IMPACTFUL DIGITAL INTERNATIONAL TEACHING SKILLS </a:t>
            </a:r>
            <a:endParaRPr lang="de-DE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Datumsplatzhalter 2"/>
          <p:cNvSpPr txBox="1">
            <a:spLocks/>
          </p:cNvSpPr>
          <p:nvPr userDrawn="1"/>
        </p:nvSpPr>
        <p:spPr>
          <a:xfrm>
            <a:off x="1382713" y="6356350"/>
            <a:ext cx="2655887" cy="365125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DC40514-A9D9-4911-B841-02F04CDE0648}" type="datetimeFigureOut">
              <a:rPr lang="de-DE" sz="10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14.02.2024</a:t>
            </a:fld>
            <a:endParaRPr lang="de-DE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Foliennummernplatzhalter 4"/>
          <p:cNvSpPr txBox="1">
            <a:spLocks/>
          </p:cNvSpPr>
          <p:nvPr userDrawn="1"/>
        </p:nvSpPr>
        <p:spPr>
          <a:xfrm>
            <a:off x="8832850" y="6356350"/>
            <a:ext cx="2657475" cy="365125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62ED36E-4F25-4510-8B96-6E4651158BCA}" type="slidenum">
              <a:rPr lang="de-DE" sz="10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de-DE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Inhaltsplatzhalter 2"/>
          <p:cNvSpPr>
            <a:spLocks noGrp="1"/>
          </p:cNvSpPr>
          <p:nvPr>
            <p:ph idx="1"/>
          </p:nvPr>
        </p:nvSpPr>
        <p:spPr>
          <a:xfrm>
            <a:off x="974393" y="1469159"/>
            <a:ext cx="10515600" cy="4351338"/>
          </a:xfrm>
        </p:spPr>
        <p:txBody>
          <a:bodyPr/>
          <a:lstStyle>
            <a:lvl1pPr>
              <a:defRPr baseline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aseline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924732" y="365125"/>
            <a:ext cx="10429068" cy="9080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0" name="Datumsplatzhalter 1"/>
          <p:cNvSpPr>
            <a:spLocks noGrp="1"/>
          </p:cNvSpPr>
          <p:nvPr>
            <p:ph type="dt" sz="half" idx="10"/>
          </p:nvPr>
        </p:nvSpPr>
        <p:spPr>
          <a:xfrm>
            <a:off x="925513" y="6356350"/>
            <a:ext cx="2655887" cy="365125"/>
          </a:xfrm>
        </p:spPr>
        <p:txBody>
          <a:bodyPr/>
          <a:lstStyle>
            <a:lvl1pPr>
              <a:defRPr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13A96311-7D29-4D05-8D2A-0AB75D3A9D03}" type="datetimeFigureOut">
              <a:rPr lang="de-DE"/>
              <a:pPr>
                <a:defRPr/>
              </a:pPr>
              <a:t>14.02.2024</a:t>
            </a:fld>
            <a:endParaRPr lang="de-DE"/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4168775" y="6356350"/>
            <a:ext cx="3984625" cy="365125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697913" y="6356350"/>
            <a:ext cx="2655887" cy="365125"/>
          </a:xfrm>
        </p:spPr>
        <p:txBody>
          <a:bodyPr/>
          <a:lstStyle>
            <a:lvl1pPr>
              <a:defRPr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2ABF6D0F-0536-4DFF-9E81-15D8E02E478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6889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8" t="37230" r="7887" b="4318"/>
          <a:stretch>
            <a:fillRect/>
          </a:stretch>
        </p:blipFill>
        <p:spPr bwMode="auto">
          <a:xfrm>
            <a:off x="-25400" y="0"/>
            <a:ext cx="122301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 userDrawn="1"/>
        </p:nvSpPr>
        <p:spPr>
          <a:xfrm>
            <a:off x="-38100" y="0"/>
            <a:ext cx="12242800" cy="6858000"/>
          </a:xfrm>
          <a:prstGeom prst="rect">
            <a:avLst/>
          </a:prstGeom>
          <a:solidFill>
            <a:srgbClr val="7E7E7D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Rechteck 5"/>
          <p:cNvSpPr/>
          <p:nvPr userDrawn="1"/>
        </p:nvSpPr>
        <p:spPr bwMode="auto">
          <a:xfrm>
            <a:off x="925513" y="1273175"/>
            <a:ext cx="11291887" cy="5597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Datumsplatzhalter 2"/>
          <p:cNvSpPr txBox="1">
            <a:spLocks/>
          </p:cNvSpPr>
          <p:nvPr userDrawn="1"/>
        </p:nvSpPr>
        <p:spPr>
          <a:xfrm>
            <a:off x="1382713" y="6356350"/>
            <a:ext cx="2655887" cy="365125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DC40514-A9D9-4911-B841-02F04CDE0648}" type="datetimeFigureOut">
              <a:rPr lang="de-DE" sz="10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14.02.2024</a:t>
            </a:fld>
            <a:endParaRPr lang="de-DE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Foliennummernplatzhalter 4"/>
          <p:cNvSpPr txBox="1">
            <a:spLocks/>
          </p:cNvSpPr>
          <p:nvPr userDrawn="1"/>
        </p:nvSpPr>
        <p:spPr>
          <a:xfrm>
            <a:off x="8832850" y="6356350"/>
            <a:ext cx="2657475" cy="365125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B53A962-0B72-44E3-A4F2-4AAF2320EC2D}" type="slidenum">
              <a:rPr lang="de-DE" sz="10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de-DE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Fußzeilenplatzhalter 11"/>
          <p:cNvSpPr txBox="1">
            <a:spLocks/>
          </p:cNvSpPr>
          <p:nvPr userDrawn="1"/>
        </p:nvSpPr>
        <p:spPr bwMode="auto">
          <a:xfrm>
            <a:off x="4418013" y="6356350"/>
            <a:ext cx="4451350" cy="365125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NETWORK FOR IMPACTFUL DIGITAL INTERNATIONAL TEACHING SKILLS </a:t>
            </a:r>
            <a:endParaRPr lang="de-DE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itel 1"/>
          <p:cNvSpPr txBox="1">
            <a:spLocks/>
          </p:cNvSpPr>
          <p:nvPr userDrawn="1"/>
        </p:nvSpPr>
        <p:spPr>
          <a:xfrm>
            <a:off x="925513" y="365125"/>
            <a:ext cx="10428287" cy="9080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Futura Md BT" panose="020B0602020204020303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de-DE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endParaRPr lang="de-D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4393" y="1439196"/>
            <a:ext cx="10515600" cy="2852737"/>
          </a:xfrm>
        </p:spPr>
        <p:txBody>
          <a:bodyPr anchor="b"/>
          <a:lstStyle>
            <a:lvl1pPr algn="l">
              <a:defRPr sz="6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74393" y="445794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632242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Formatvorlagen des Textmasters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C374D9-340F-4BFD-99F4-EAF4460F29D3}" type="datetimeFigureOut">
              <a:rPr lang="de-DE"/>
              <a:pPr>
                <a:defRPr/>
              </a:pPr>
              <a:t>14.02.2024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6E8576F-FF61-484E-A5A5-24D51B7B810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platzhalt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205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Formatvorlagen des Textmasters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50F0F6C-1755-476C-94C4-8DFCCA486CBC}" type="datetimeFigureOut">
              <a:rPr lang="de-DE"/>
              <a:pPr>
                <a:defRPr/>
              </a:pPr>
              <a:t>14.02.2024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A5A27A1-503C-4E9E-8D55-EFBE61AB9B9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silke.bock@zekoll.thm.d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elke.Mathes@zekoll.thm.d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brookecagle?utm_source=unsplash&amp;utm_medium=referral&amp;utm_content=creditCopyTex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unsplash.com/de/s/fotos/education?utm_source=unsplash&amp;utm_medium=referral&amp;utm_content=creditCopyTex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brookecagle?utm_source=unsplash&amp;utm_medium=referral&amp;utm_content=creditCopyTex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s://unsplash.com/de/s/fotos/education?utm_source=unsplash&amp;utm_medium=referral&amp;utm_content=creditCopyText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nsplash.com/de/s/fotos/Education?utm_source=unsplash&amp;utm_medium=referral&amp;utm_content=creditCopyText" TargetMode="External"/><Relationship Id="rId4" Type="http://schemas.openxmlformats.org/officeDocument/2006/relationships/hyperlink" Target="https://unsplash.com/@alexandrevanthuan?utm_source=unsplash&amp;utm_medium=referral&amp;utm_content=creditCopyTex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1247775" y="5075238"/>
            <a:ext cx="10237788" cy="5238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sz="2700" smtClean="0"/>
              <a:t>Prof. Silke Bock, Elke Mathes  (Technische Hochschule Mittelhessen)</a:t>
            </a:r>
            <a:endParaRPr lang="de-DE" dirty="0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1247775" y="4289425"/>
            <a:ext cx="10023475" cy="785813"/>
          </a:xfrm>
          <a:prstGeom prst="rect">
            <a:avLst/>
          </a:prstGeom>
        </p:spPr>
        <p:txBody>
          <a:bodyPr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de-DE" sz="3600" dirty="0" smtClean="0">
                <a:latin typeface="+mn-lt"/>
              </a:rPr>
              <a:t>Wie kann OER im Alltag der Hochschule ankommen?</a:t>
            </a:r>
            <a:endParaRPr lang="de-DE" sz="3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25513" y="365125"/>
            <a:ext cx="10648950" cy="90805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36867" name="Textfeld 3"/>
          <p:cNvSpPr txBox="1">
            <a:spLocks noChangeArrowheads="1"/>
          </p:cNvSpPr>
          <p:nvPr/>
        </p:nvSpPr>
        <p:spPr bwMode="auto">
          <a:xfrm>
            <a:off x="2120900" y="2568575"/>
            <a:ext cx="7373938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/>
              <a:t>Kontakt:</a:t>
            </a:r>
          </a:p>
          <a:p>
            <a:pPr eaLnBrk="1" hangingPunct="1"/>
            <a:r>
              <a:rPr lang="de-DE" altLang="de-DE"/>
              <a:t>Prof. Silke Bock 			Elke Mathes</a:t>
            </a:r>
          </a:p>
          <a:p>
            <a:pPr eaLnBrk="1" hangingPunct="1"/>
            <a:r>
              <a:rPr lang="de-DE" altLang="de-DE">
                <a:hlinkClick r:id="rId3"/>
              </a:rPr>
              <a:t>silke.bock@zekoll.thm.de</a:t>
            </a:r>
            <a:r>
              <a:rPr lang="de-DE" altLang="de-DE"/>
              <a:t>		</a:t>
            </a:r>
            <a:r>
              <a:rPr lang="de-DE" altLang="de-DE">
                <a:hlinkClick r:id="rId4"/>
              </a:rPr>
              <a:t>elke.Mathes@zekoll.thm.de</a:t>
            </a:r>
            <a:endParaRPr lang="de-DE" altLang="de-DE"/>
          </a:p>
          <a:p>
            <a:pPr eaLnBrk="1" hangingPunct="1"/>
            <a:endParaRPr lang="de-DE" altLang="de-DE"/>
          </a:p>
          <a:p>
            <a:pPr eaLnBrk="1" hangingPunct="1"/>
            <a:endParaRPr lang="de-DE" altLang="de-DE"/>
          </a:p>
          <a:p>
            <a:pPr eaLnBrk="1" hangingPunct="1"/>
            <a:r>
              <a:rPr lang="de-DE" altLang="de-DE"/>
              <a:t>Zentrum für kooperatives Lehren und Lernen (ZekoLL)</a:t>
            </a:r>
          </a:p>
          <a:p>
            <a:pPr eaLnBrk="1" hangingPunct="1"/>
            <a:r>
              <a:rPr lang="de-DE" altLang="de-DE"/>
              <a:t>Technische Hochschule Mittelhessen</a:t>
            </a:r>
          </a:p>
          <a:p>
            <a:pPr eaLnBrk="1" hangingPunct="1"/>
            <a:r>
              <a:rPr lang="de-DE" altLang="de-DE"/>
              <a:t>Wiesenstr. 14</a:t>
            </a:r>
          </a:p>
          <a:p>
            <a:pPr eaLnBrk="1" hangingPunct="1"/>
            <a:r>
              <a:rPr lang="de-DE" altLang="de-DE"/>
              <a:t>35390 Gießen</a:t>
            </a:r>
          </a:p>
          <a:p>
            <a:pPr eaLnBrk="1" hangingPunct="1"/>
            <a:endParaRPr lang="de-DE" altLang="de-DE"/>
          </a:p>
          <a:p>
            <a:pPr eaLnBrk="1" hangingPunct="1"/>
            <a:r>
              <a:rPr lang="de-DE" altLang="de-DE" b="1"/>
              <a:t>Förderhinweis: </a:t>
            </a:r>
            <a:r>
              <a:rPr lang="de-DE" altLang="de-DE"/>
              <a:t>Das Verbundprojekt „NIDIT – </a:t>
            </a:r>
            <a:r>
              <a:rPr lang="en-US" altLang="de-DE"/>
              <a:t>Network for Impactful Digital International Teaching Skills”</a:t>
            </a:r>
            <a:r>
              <a:rPr lang="de-DE" altLang="de-DE"/>
              <a:t> wird von 2021 bis 2024 aus Mitteln der Stiftung Innovation in der Hochschullehre gefördert.</a:t>
            </a:r>
          </a:p>
          <a:p>
            <a:pPr eaLnBrk="1" hangingPunct="1"/>
            <a:endParaRPr lang="de-DE" altLang="de-DE"/>
          </a:p>
          <a:p>
            <a:pPr eaLnBrk="1" hangingPunct="1"/>
            <a:endParaRPr lang="de-DE" altLang="de-DE"/>
          </a:p>
          <a:p>
            <a:pPr eaLnBrk="1" hangingPunct="1"/>
            <a:endParaRPr lang="de-DE" altLang="de-DE"/>
          </a:p>
          <a:p>
            <a:pPr eaLnBrk="1" hangingPunct="1"/>
            <a:endParaRPr lang="de-DE" altLang="de-DE"/>
          </a:p>
          <a:p>
            <a:pPr eaLnBrk="1" hangingPunct="1"/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25513" y="365125"/>
            <a:ext cx="10648950" cy="90805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38915" name="Rechteck 1"/>
          <p:cNvSpPr>
            <a:spLocks noChangeArrowheads="1"/>
          </p:cNvSpPr>
          <p:nvPr/>
        </p:nvSpPr>
        <p:spPr bwMode="auto">
          <a:xfrm>
            <a:off x="1982788" y="1758950"/>
            <a:ext cx="8094662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de-DE" altLang="de-DE">
                <a:solidFill>
                  <a:srgbClr val="3B3838"/>
                </a:solidFill>
                <a:cs typeface="Open Sans" panose="020B0606030504020204" pitchFamily="34" charset="0"/>
              </a:rPr>
              <a:t>Dieses Dokument steht – ausgenommen der Logos des Projekts NIDIT, der Justus-Liebig-Universität Gießen, der Philipps-Universität Marburg und der Technischen Hochschule Mittelhessen, des ZekoLL sowie der Stiftung Innovation in der Hochschullehre – unter einer CC BY -4.0 Lizenz </a:t>
            </a:r>
            <a:r>
              <a:rPr lang="de-DE" altLang="de-DE" u="sng">
                <a:solidFill>
                  <a:srgbClr val="011930"/>
                </a:solidFill>
                <a:cs typeface="Open Sans" panose="020B0606030504020204" pitchFamily="34" charset="0"/>
                <a:hlinkClick r:id="rId3"/>
              </a:rPr>
              <a:t>https://creativecommons.org/licenses/by/4.0/</a:t>
            </a:r>
            <a:r>
              <a:rPr lang="de-DE" altLang="de-DE">
                <a:solidFill>
                  <a:srgbClr val="3B3838"/>
                </a:solidFill>
                <a:cs typeface="Open Sans" panose="020B0606030504020204" pitchFamily="34" charset="0"/>
              </a:rPr>
              <a:t>). </a:t>
            </a:r>
            <a:endParaRPr lang="de-DE" altLang="de-DE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de-DE" altLang="de-DE">
                <a:solidFill>
                  <a:srgbClr val="3B3838"/>
                </a:solidFill>
                <a:cs typeface="Open Sans" panose="020B0606030504020204" pitchFamily="34" charset="0"/>
              </a:rPr>
              <a:t>Sie dürfen das Dokument unter </a:t>
            </a:r>
            <a:r>
              <a:rPr lang="de-DE" altLang="de-DE">
                <a:solidFill>
                  <a:srgbClr val="3B3838"/>
                </a:solidFill>
              </a:rPr>
              <a:t>gleichen Bedingungen weitergeben („Share Alike“) und die</a:t>
            </a:r>
            <a:r>
              <a:rPr lang="de-DE" altLang="de-DE">
                <a:solidFill>
                  <a:srgbClr val="3B3838"/>
                </a:solidFill>
                <a:cs typeface="Open Sans" panose="020B0606030504020204" pitchFamily="34" charset="0"/>
              </a:rPr>
              <a:t> Originalautor:innen nennen. Wir empfehlen folgende Angabe: „Wie kann OER im Alltag der Hochschule ankommen?“ von Prof. Silke Bock und Elke Mathes </a:t>
            </a:r>
            <a:r>
              <a:rPr lang="de-DE" altLang="de-DE">
                <a:solidFill>
                  <a:srgbClr val="0070C0"/>
                </a:solidFill>
                <a:cs typeface="Open Sans" panose="020B0606030504020204" pitchFamily="34" charset="0"/>
              </a:rPr>
              <a:t>(https://www.thm.de/zekoll/ueber-uns/das-team/mitarbeiter-innen.html) </a:t>
            </a:r>
            <a:r>
              <a:rPr lang="de-DE" altLang="de-DE">
                <a:solidFill>
                  <a:srgbClr val="3B3838"/>
                </a:solidFill>
                <a:cs typeface="Open Sans" panose="020B0606030504020204" pitchFamily="34" charset="0"/>
              </a:rPr>
              <a:t>ist lizenziert unter </a:t>
            </a:r>
            <a:r>
              <a:rPr lang="en-US" altLang="de-DE">
                <a:solidFill>
                  <a:srgbClr val="3B3838"/>
                </a:solidFill>
                <a:cs typeface="Open Sans" panose="020B0606030504020204" pitchFamily="34" charset="0"/>
              </a:rPr>
              <a:t>einer CC BY 4.0 Lizenz </a:t>
            </a:r>
            <a:r>
              <a:rPr lang="en-US" altLang="de-DE">
                <a:solidFill>
                  <a:srgbClr val="0070C0"/>
                </a:solidFill>
                <a:cs typeface="Open Sans" panose="020B0606030504020204" pitchFamily="34" charset="0"/>
              </a:rPr>
              <a:t>(https://creativecommons.org/licenses/by/4.0/).</a:t>
            </a:r>
            <a:endParaRPr lang="de-DE" altLang="de-DE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25513" y="365125"/>
            <a:ext cx="10648950" cy="90805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dirty="0" smtClean="0"/>
              <a:t>Wie kann OER im Hochschulalltag ankommen? 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5943600" y="2239963"/>
            <a:ext cx="5734050" cy="30162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 eaLnBrk="1" fontAlgn="auto" hangingPunct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de-DE" sz="2200" dirty="0">
                <a:latin typeface="+mn-lt"/>
              </a:rPr>
              <a:t>OER – ein Hype in der „Bubble“?</a:t>
            </a:r>
          </a:p>
          <a:p>
            <a:pPr marL="514350" indent="-514350" eaLnBrk="1" fontAlgn="auto" hangingPunct="1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sz="2200" dirty="0">
                <a:latin typeface="+mn-lt"/>
              </a:rPr>
              <a:t>Was brauchen Lehrende?</a:t>
            </a:r>
          </a:p>
          <a:p>
            <a:pPr marL="514350" indent="-514350" eaLnBrk="1" fontAlgn="auto" hangingPunct="1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sz="2200" dirty="0">
                <a:latin typeface="+mn-lt"/>
              </a:rPr>
              <a:t>Kulturtransformation für eine offene </a:t>
            </a:r>
            <a:r>
              <a:rPr lang="de-DE" sz="2200" dirty="0" err="1">
                <a:latin typeface="+mn-lt"/>
              </a:rPr>
              <a:t>Bildungpraxis</a:t>
            </a:r>
            <a:endParaRPr lang="de-DE" sz="2200" dirty="0">
              <a:latin typeface="+mn-lt"/>
            </a:endParaRPr>
          </a:p>
          <a:p>
            <a:pPr marL="514350" indent="-514350" eaLnBrk="1" fontAlgn="auto" hangingPunct="1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sz="2200" dirty="0">
                <a:latin typeface="+mn-lt"/>
              </a:rPr>
              <a:t>Welche </a:t>
            </a:r>
            <a:r>
              <a:rPr lang="de-DE" sz="2200" dirty="0">
                <a:latin typeface="+mn-lt"/>
              </a:rPr>
              <a:t>Best Practice gibt es in Hessen?</a:t>
            </a:r>
          </a:p>
          <a:p>
            <a:pPr marL="514350" indent="-514350" eaLnBrk="1" fontAlgn="auto" hangingPunct="1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e-DE" sz="2200" dirty="0">
              <a:latin typeface="+mn-lt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de-DE" sz="2800" dirty="0">
                <a:latin typeface="+mn-lt"/>
              </a:rPr>
              <a:t>    </a:t>
            </a:r>
            <a:endParaRPr lang="de-DE" dirty="0">
              <a:latin typeface="+mn-lt"/>
            </a:endParaRPr>
          </a:p>
        </p:txBody>
      </p:sp>
      <p:pic>
        <p:nvPicPr>
          <p:cNvPr id="20484" name="Bild 1" descr="C:\Users\emth58\AppData\Local\Microsoft\Windows\INetCache\Content.MSO\2611F9C8.t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3" y="2093913"/>
            <a:ext cx="4914900" cy="360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3876675" y="5807075"/>
            <a:ext cx="2066925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50" dirty="0">
                <a:latin typeface="+mn-lt"/>
                <a:hlinkClick r:id="rId4"/>
              </a:rPr>
              <a:t>Bild von </a:t>
            </a:r>
            <a:r>
              <a:rPr lang="de-DE" sz="1050" dirty="0" err="1">
                <a:latin typeface="+mn-lt"/>
                <a:hlinkClick r:id="rId4"/>
              </a:rPr>
              <a:t>Jonathas</a:t>
            </a:r>
            <a:r>
              <a:rPr lang="de-DE" sz="1050" dirty="0">
                <a:latin typeface="+mn-lt"/>
                <a:hlinkClick r:id="rId4"/>
              </a:rPr>
              <a:t> Mello CC-BY 3.0</a:t>
            </a:r>
            <a:r>
              <a:rPr lang="de-DE" sz="1050" dirty="0">
                <a:latin typeface="+mn-lt"/>
              </a:rPr>
              <a:t> </a:t>
            </a:r>
            <a:endParaRPr lang="de-DE" sz="105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901700" y="3470275"/>
            <a:ext cx="10042525" cy="4333875"/>
          </a:xfrm>
        </p:spPr>
        <p:txBody>
          <a:bodyPr rtlCol="0">
            <a:normAutofit/>
          </a:bodyPr>
          <a:lstStyle/>
          <a:p>
            <a:pPr marL="457200" lvl="1" indent="0" fontAlgn="auto"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de-DE" sz="2200" b="1" dirty="0" smtClean="0">
                <a:solidFill>
                  <a:schemeClr val="tx1"/>
                </a:solidFill>
                <a:latin typeface="+mn-lt"/>
              </a:rPr>
              <a:t>OER sind bildungspolitisch gewollt und gefördert</a:t>
            </a:r>
            <a:endParaRPr lang="de-DE" sz="1400" b="1" dirty="0" smtClean="0">
              <a:latin typeface="+mn-lt"/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2000" b="1" dirty="0" smtClean="0">
                <a:latin typeface="+mn-lt"/>
              </a:rPr>
              <a:t>Ebenen der Graswurzelaktivitäten...</a:t>
            </a:r>
          </a:p>
          <a:p>
            <a:pPr marL="1714500" lvl="3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dirty="0" smtClean="0">
                <a:latin typeface="+mn-lt"/>
              </a:rPr>
              <a:t>Netzwerke, Verbünde und Projekte </a:t>
            </a:r>
          </a:p>
          <a:p>
            <a:pPr marL="1714500" lvl="3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dirty="0" smtClean="0">
                <a:latin typeface="+mn-lt"/>
              </a:rPr>
              <a:t>Strategien, Richtlinien </a:t>
            </a:r>
            <a:r>
              <a:rPr lang="de-DE" dirty="0">
                <a:latin typeface="+mn-lt"/>
              </a:rPr>
              <a:t>und </a:t>
            </a:r>
            <a:r>
              <a:rPr lang="de-DE" dirty="0" smtClean="0">
                <a:latin typeface="+mn-lt"/>
              </a:rPr>
              <a:t>Qualitätskriterien</a:t>
            </a:r>
          </a:p>
          <a:p>
            <a:pPr marL="1714500" lvl="3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dirty="0" smtClean="0">
                <a:latin typeface="+mn-lt"/>
              </a:rPr>
              <a:t>Plattformen, Verlinkungen und Repositorien</a:t>
            </a:r>
          </a:p>
          <a:p>
            <a:pPr marL="1714500" lvl="3" indent="-342900" fontAlgn="auto">
              <a:spcAft>
                <a:spcPts val="1200"/>
              </a:spcAft>
              <a:buFont typeface="+mj-lt"/>
              <a:buAutoNum type="arabicPeriod"/>
              <a:defRPr/>
            </a:pPr>
            <a:r>
              <a:rPr lang="de-DE" dirty="0" smtClean="0">
                <a:latin typeface="+mn-lt"/>
              </a:rPr>
              <a:t>Weiterbildung, Beratungen und Support</a:t>
            </a:r>
            <a:endParaRPr lang="de-DE" sz="1400" dirty="0" smtClean="0">
              <a:latin typeface="+mn-lt"/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2200" b="1" dirty="0" smtClean="0">
                <a:solidFill>
                  <a:schemeClr val="tx1"/>
                </a:solidFill>
                <a:latin typeface="+mn-lt"/>
              </a:rPr>
              <a:t>Im </a:t>
            </a:r>
            <a:r>
              <a:rPr lang="de-DE" sz="2200" b="1" dirty="0">
                <a:solidFill>
                  <a:schemeClr val="tx1"/>
                </a:solidFill>
                <a:latin typeface="+mn-lt"/>
              </a:rPr>
              <a:t>Alltag der Lehrenden </a:t>
            </a:r>
            <a:r>
              <a:rPr lang="de-DE" sz="2200" b="1" dirty="0" smtClean="0">
                <a:solidFill>
                  <a:schemeClr val="tx1"/>
                </a:solidFill>
                <a:latin typeface="+mn-lt"/>
              </a:rPr>
              <a:t>geht es darum, eine neue Kultur des Teilens und des </a:t>
            </a:r>
            <a:r>
              <a:rPr lang="de-DE" sz="2200" b="1" dirty="0" err="1" smtClean="0">
                <a:solidFill>
                  <a:schemeClr val="tx1"/>
                </a:solidFill>
                <a:latin typeface="+mn-lt"/>
              </a:rPr>
              <a:t>kollaborativen</a:t>
            </a:r>
            <a:r>
              <a:rPr lang="de-DE" sz="2200" b="1" dirty="0" smtClean="0">
                <a:solidFill>
                  <a:schemeClr val="tx1"/>
                </a:solidFill>
                <a:latin typeface="+mn-lt"/>
              </a:rPr>
              <a:t> Arbeitens zu entwickeln.  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25513" y="365125"/>
            <a:ext cx="10648950" cy="90805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de-DE" dirty="0" smtClean="0"/>
              <a:t>OER – ein Hype in der „Bubble“? </a:t>
            </a:r>
            <a:endParaRPr lang="de-DE" dirty="0"/>
          </a:p>
        </p:txBody>
      </p:sp>
      <p:pic>
        <p:nvPicPr>
          <p:cNvPr id="22532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1273175"/>
            <a:ext cx="10672763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/>
          <p:cNvSpPr/>
          <p:nvPr/>
        </p:nvSpPr>
        <p:spPr>
          <a:xfrm>
            <a:off x="9964738" y="3216275"/>
            <a:ext cx="1960562" cy="2540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  <a:defRPr/>
            </a:pPr>
            <a:r>
              <a:rPr lang="de-DE" sz="1050" dirty="0">
                <a:solidFill>
                  <a:srgbClr val="0070C0"/>
                </a:solidFill>
                <a:ea typeface="Times New Roman" panose="02020603050405020304" pitchFamily="18" charset="0"/>
              </a:rPr>
              <a:t>Foto </a:t>
            </a:r>
            <a:r>
              <a:rPr lang="de-DE" sz="1050" dirty="0">
                <a:solidFill>
                  <a:srgbClr val="0070C0"/>
                </a:solidFill>
                <a:ea typeface="Times New Roman" panose="02020603050405020304" pitchFamily="18" charset="0"/>
              </a:rPr>
              <a:t>von Alexa </a:t>
            </a:r>
            <a:r>
              <a:rPr lang="de-DE" sz="1050" dirty="0">
                <a:solidFill>
                  <a:srgbClr val="0070C0"/>
                </a:solidFill>
                <a:ea typeface="Times New Roman" panose="02020603050405020304" pitchFamily="18" charset="0"/>
              </a:rPr>
              <a:t>auf </a:t>
            </a:r>
            <a:r>
              <a:rPr lang="de-DE" sz="1050" dirty="0" err="1">
                <a:solidFill>
                  <a:srgbClr val="0070C0"/>
                </a:solidFill>
                <a:ea typeface="Times New Roman" panose="02020603050405020304" pitchFamily="18" charset="0"/>
              </a:rPr>
              <a:t>Pixabay</a:t>
            </a:r>
            <a:endParaRPr lang="de-DE" sz="105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25513" y="365125"/>
            <a:ext cx="10648950" cy="90805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de-DE" dirty="0" smtClean="0"/>
              <a:t>Awareness und Anreize für OER </a:t>
            </a:r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5075238" y="2324100"/>
            <a:ext cx="6529387" cy="4305300"/>
          </a:xfrm>
        </p:spPr>
        <p:txBody>
          <a:bodyPr rtlCol="0">
            <a:normAutofit/>
          </a:bodyPr>
          <a:lstStyle/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b="1" dirty="0">
                <a:solidFill>
                  <a:schemeClr val="tx1"/>
                </a:solidFill>
                <a:latin typeface="+mn-lt"/>
              </a:rPr>
              <a:t>Trotz aller Aktivitäten sind OER im Alltag der </a:t>
            </a:r>
            <a:r>
              <a:rPr lang="de-DE" b="1" dirty="0" smtClean="0">
                <a:solidFill>
                  <a:schemeClr val="tx1"/>
                </a:solidFill>
                <a:latin typeface="+mn-lt"/>
              </a:rPr>
              <a:t>Hochschule noch </a:t>
            </a:r>
            <a:r>
              <a:rPr lang="de-DE" b="1" dirty="0">
                <a:solidFill>
                  <a:schemeClr val="tx1"/>
                </a:solidFill>
                <a:latin typeface="+mn-lt"/>
              </a:rPr>
              <a:t>nicht angekommen. </a:t>
            </a:r>
            <a:endParaRPr lang="de-DE" b="1" dirty="0" smtClean="0">
              <a:solidFill>
                <a:schemeClr val="tx1"/>
              </a:solidFill>
              <a:latin typeface="+mn-lt"/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2000" dirty="0">
              <a:solidFill>
                <a:schemeClr val="tx1"/>
              </a:solidFill>
              <a:latin typeface="+mn-lt"/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2200" dirty="0" smtClean="0">
                <a:latin typeface="+mn-lt"/>
              </a:rPr>
              <a:t>Noch fehlt es vielerorts an Rahmenbedingungen wie bspw.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de-DE" sz="2200" b="1" dirty="0" smtClean="0">
                <a:latin typeface="+mn-lt"/>
              </a:rPr>
              <a:t>Strategien und Richtlinien </a:t>
            </a:r>
            <a:r>
              <a:rPr lang="de-DE" sz="2200" dirty="0" smtClean="0">
                <a:latin typeface="+mn-lt"/>
              </a:rPr>
              <a:t>an den Hochschulen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de-DE" sz="2200" b="1" dirty="0" smtClean="0">
                <a:latin typeface="+mn-lt"/>
              </a:rPr>
              <a:t>Strukturen</a:t>
            </a:r>
            <a:r>
              <a:rPr lang="de-DE" sz="2200" dirty="0" smtClean="0">
                <a:latin typeface="+mn-lt"/>
              </a:rPr>
              <a:t> wie Plattformen, Verlinkungen etc.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de-DE" sz="2200" dirty="0">
                <a:latin typeface="+mn-lt"/>
              </a:rPr>
              <a:t>n</a:t>
            </a:r>
            <a:r>
              <a:rPr lang="de-DE" sz="2200" dirty="0" smtClean="0">
                <a:latin typeface="+mn-lt"/>
              </a:rPr>
              <a:t>eue </a:t>
            </a:r>
            <a:r>
              <a:rPr lang="de-DE" sz="2200" b="1" dirty="0" smtClean="0">
                <a:latin typeface="+mn-lt"/>
              </a:rPr>
              <a:t>Denkweisen und Arbeitskulturen</a:t>
            </a:r>
            <a:endParaRPr lang="de-DE" sz="1400" dirty="0" smtClean="0">
              <a:solidFill>
                <a:schemeClr val="tx1"/>
              </a:solidFill>
              <a:latin typeface="+mn-lt"/>
            </a:endParaRPr>
          </a:p>
          <a:p>
            <a:pPr marL="457200" lvl="1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1400" dirty="0">
              <a:solidFill>
                <a:schemeClr val="tx1"/>
              </a:solidFill>
              <a:latin typeface="+mn-lt"/>
            </a:endParaRPr>
          </a:p>
          <a:p>
            <a:pPr marL="457200" lvl="1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1400" dirty="0" smtClean="0">
              <a:solidFill>
                <a:schemeClr val="tx1"/>
              </a:solidFill>
              <a:latin typeface="+mn-lt"/>
            </a:endParaRPr>
          </a:p>
          <a:p>
            <a:pPr marL="457200" lvl="1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1400" dirty="0" smtClean="0">
              <a:solidFill>
                <a:schemeClr val="tx1"/>
              </a:solidFill>
              <a:latin typeface="+mn-lt"/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2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1414463" y="5875338"/>
            <a:ext cx="6096000" cy="2540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  <a:defRPr/>
            </a:pPr>
            <a:r>
              <a:rPr lang="de-DE" sz="1050" dirty="0">
                <a:solidFill>
                  <a:srgbClr val="0070C0"/>
                </a:solidFill>
                <a:ea typeface="Times New Roman" panose="02020603050405020304" pitchFamily="18" charset="0"/>
              </a:rPr>
              <a:t>Foto </a:t>
            </a:r>
            <a:r>
              <a:rPr lang="de-DE" sz="1050" dirty="0">
                <a:solidFill>
                  <a:srgbClr val="0070C0"/>
                </a:solidFill>
                <a:ea typeface="Times New Roman" panose="02020603050405020304" pitchFamily="18" charset="0"/>
              </a:rPr>
              <a:t>von </a:t>
            </a:r>
            <a:r>
              <a:rPr lang="de-DE" sz="1050" u="sng" dirty="0">
                <a:solidFill>
                  <a:srgbClr val="0070C0"/>
                </a:solidFill>
                <a:ea typeface="Times New Roman" panose="02020603050405020304" pitchFamily="18" charset="0"/>
                <a:hlinkClick r:id="rId3" tooltip="https://unsplash.com/@brookecagle?utm_source=unsplash&amp;utm_medium=referral&amp;utm_content=creditCopyText"/>
              </a:rPr>
              <a:t>Brooke </a:t>
            </a:r>
            <a:r>
              <a:rPr lang="de-DE" sz="1050" u="sng" dirty="0" err="1">
                <a:solidFill>
                  <a:srgbClr val="0070C0"/>
                </a:solidFill>
                <a:ea typeface="Times New Roman" panose="02020603050405020304" pitchFamily="18" charset="0"/>
                <a:hlinkClick r:id="rId3" tooltip="https://unsplash.com/@brookecagle?utm_source=unsplash&amp;utm_medium=referral&amp;utm_content=creditCopyText"/>
              </a:rPr>
              <a:t>Cagle</a:t>
            </a:r>
            <a:r>
              <a:rPr lang="de-DE" sz="1050" dirty="0">
                <a:solidFill>
                  <a:srgbClr val="0070C0"/>
                </a:solidFill>
                <a:ea typeface="Times New Roman" panose="02020603050405020304" pitchFamily="18" charset="0"/>
              </a:rPr>
              <a:t> auf </a:t>
            </a:r>
            <a:r>
              <a:rPr lang="de-DE" sz="1050" u="sng" dirty="0" err="1">
                <a:solidFill>
                  <a:srgbClr val="0070C0"/>
                </a:solidFill>
                <a:ea typeface="Times New Roman" panose="02020603050405020304" pitchFamily="18" charset="0"/>
                <a:hlinkClick r:id="rId4" tooltip="https://unsplash.com/de/s/fotos/education?utm_source=unsplash&amp;utm_medium=referral&amp;utm_content=creditCopyText"/>
              </a:rPr>
              <a:t>Unsplash</a:t>
            </a:r>
            <a:r>
              <a:rPr lang="de-DE" sz="1050" dirty="0">
                <a:solidFill>
                  <a:srgbClr val="0070C0"/>
                </a:solidFill>
                <a:ea typeface="Times New Roman" panose="02020603050405020304" pitchFamily="18" charset="0"/>
              </a:rPr>
              <a:t> [letzter Zugriff 07.02.2023].</a:t>
            </a:r>
            <a:endParaRPr lang="de-DE" sz="105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4581" name="Bild 2" descr="C:\Users\emth58\AppData\Local\Microsoft\Windows\INetCache\Content.MSO\B2CA178D.t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50" y="2019300"/>
            <a:ext cx="4076700" cy="386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25513" y="365125"/>
            <a:ext cx="10648950" cy="90805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de-DE" dirty="0" smtClean="0"/>
              <a:t>Awareness und Anreize für OER </a:t>
            </a:r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857750" y="2303463"/>
            <a:ext cx="6529388" cy="4351337"/>
          </a:xfrm>
        </p:spPr>
        <p:txBody>
          <a:bodyPr rtlCol="0">
            <a:normAutofit/>
          </a:bodyPr>
          <a:lstStyle/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b="1" dirty="0" smtClean="0">
                <a:latin typeface="+mn-lt"/>
              </a:rPr>
              <a:t>Lehrende </a:t>
            </a:r>
            <a:r>
              <a:rPr lang="de-DE" dirty="0" smtClean="0">
                <a:latin typeface="+mn-lt"/>
              </a:rPr>
              <a:t>brauchen auf dem Weg </a:t>
            </a:r>
            <a:r>
              <a:rPr lang="de-DE" dirty="0">
                <a:latin typeface="+mn-lt"/>
              </a:rPr>
              <a:t>einer offenen </a:t>
            </a:r>
            <a:r>
              <a:rPr lang="de-DE" dirty="0" smtClean="0">
                <a:latin typeface="+mn-lt"/>
              </a:rPr>
              <a:t>Bildungspraxis… </a:t>
            </a:r>
          </a:p>
          <a:p>
            <a:pPr marL="457200" lvl="1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b="1" dirty="0">
              <a:latin typeface="+mn-lt"/>
            </a:endParaRPr>
          </a:p>
          <a:p>
            <a:pPr marL="457200" lvl="1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2800" b="1" dirty="0" smtClean="0">
                <a:latin typeface="+mn-lt"/>
              </a:rPr>
              <a:t>Freiraum, </a:t>
            </a:r>
            <a:r>
              <a:rPr lang="de-DE" b="1" dirty="0" smtClean="0">
                <a:latin typeface="+mn-lt"/>
              </a:rPr>
              <a:t>Unterstützung und Vernetzung</a:t>
            </a:r>
            <a:r>
              <a:rPr lang="de-DE" dirty="0" smtClean="0">
                <a:latin typeface="+mn-lt"/>
              </a:rPr>
              <a:t>.</a:t>
            </a:r>
          </a:p>
          <a:p>
            <a:pPr marL="457200" lvl="1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1800" dirty="0" smtClean="0">
                <a:solidFill>
                  <a:schemeClr val="tx1"/>
                </a:solidFill>
                <a:latin typeface="+mn-lt"/>
              </a:rPr>
              <a:t>(lt</a:t>
            </a:r>
            <a:r>
              <a:rPr lang="de-DE" sz="1800" dirty="0">
                <a:solidFill>
                  <a:schemeClr val="tx1"/>
                </a:solidFill>
                <a:latin typeface="+mn-lt"/>
              </a:rPr>
              <a:t>. einer Studie von </a:t>
            </a:r>
            <a:r>
              <a:rPr lang="de-DE" sz="1800" dirty="0" err="1">
                <a:solidFill>
                  <a:schemeClr val="tx1"/>
                </a:solidFill>
                <a:latin typeface="+mn-lt"/>
              </a:rPr>
              <a:t>twillo</a:t>
            </a:r>
            <a:r>
              <a:rPr lang="de-DE" sz="1800" dirty="0">
                <a:solidFill>
                  <a:schemeClr val="tx1"/>
                </a:solidFill>
                <a:latin typeface="+mn-lt"/>
              </a:rPr>
              <a:t> 2022 zur „Nutzung von </a:t>
            </a:r>
            <a:r>
              <a:rPr lang="de-DE" sz="1800" dirty="0" smtClean="0">
                <a:solidFill>
                  <a:schemeClr val="tx1"/>
                </a:solidFill>
                <a:latin typeface="+mn-lt"/>
              </a:rPr>
              <a:t>OER“)</a:t>
            </a:r>
          </a:p>
          <a:p>
            <a:pPr marL="457200" lvl="1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dirty="0" smtClean="0">
              <a:solidFill>
                <a:schemeClr val="tx1"/>
              </a:solidFill>
              <a:latin typeface="+mn-lt"/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dirty="0">
              <a:solidFill>
                <a:schemeClr val="tx1"/>
              </a:solidFill>
              <a:latin typeface="+mn-lt"/>
            </a:endParaRPr>
          </a:p>
          <a:p>
            <a:pPr marL="457200" lvl="1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1400" dirty="0" smtClean="0">
              <a:solidFill>
                <a:schemeClr val="tx1"/>
              </a:solidFill>
              <a:latin typeface="+mn-lt"/>
            </a:endParaRPr>
          </a:p>
          <a:p>
            <a:pPr marL="457200" lvl="1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1400" dirty="0" smtClean="0">
              <a:solidFill>
                <a:schemeClr val="tx1"/>
              </a:solidFill>
              <a:latin typeface="+mn-lt"/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2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1554163" y="5641975"/>
            <a:ext cx="6096000" cy="2540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  <a:defRPr/>
            </a:pPr>
            <a:r>
              <a:rPr lang="de-DE" sz="1050" dirty="0">
                <a:solidFill>
                  <a:srgbClr val="0070C0"/>
                </a:solidFill>
                <a:ea typeface="Times New Roman" panose="02020603050405020304" pitchFamily="18" charset="0"/>
              </a:rPr>
              <a:t>Foto </a:t>
            </a:r>
            <a:r>
              <a:rPr lang="de-DE" sz="1050" dirty="0">
                <a:solidFill>
                  <a:srgbClr val="0070C0"/>
                </a:solidFill>
                <a:ea typeface="Times New Roman" panose="02020603050405020304" pitchFamily="18" charset="0"/>
              </a:rPr>
              <a:t>von </a:t>
            </a:r>
            <a:r>
              <a:rPr lang="de-DE" sz="1050" u="sng" dirty="0">
                <a:solidFill>
                  <a:srgbClr val="0070C0"/>
                </a:solidFill>
                <a:ea typeface="Times New Roman" panose="02020603050405020304" pitchFamily="18" charset="0"/>
                <a:hlinkClick r:id="rId3" tooltip="https://unsplash.com/@brookecagle?utm_source=unsplash&amp;utm_medium=referral&amp;utm_content=creditCopyText"/>
              </a:rPr>
              <a:t>Brooke </a:t>
            </a:r>
            <a:r>
              <a:rPr lang="de-DE" sz="1050" u="sng" dirty="0" err="1">
                <a:solidFill>
                  <a:srgbClr val="0070C0"/>
                </a:solidFill>
                <a:ea typeface="Times New Roman" panose="02020603050405020304" pitchFamily="18" charset="0"/>
                <a:hlinkClick r:id="rId3" tooltip="https://unsplash.com/@brookecagle?utm_source=unsplash&amp;utm_medium=referral&amp;utm_content=creditCopyText"/>
              </a:rPr>
              <a:t>Cagle</a:t>
            </a:r>
            <a:r>
              <a:rPr lang="de-DE" sz="1050" dirty="0">
                <a:solidFill>
                  <a:srgbClr val="0070C0"/>
                </a:solidFill>
                <a:ea typeface="Times New Roman" panose="02020603050405020304" pitchFamily="18" charset="0"/>
              </a:rPr>
              <a:t> auf </a:t>
            </a:r>
            <a:r>
              <a:rPr lang="de-DE" sz="1050" u="sng" dirty="0" err="1">
                <a:solidFill>
                  <a:srgbClr val="0070C0"/>
                </a:solidFill>
                <a:ea typeface="Times New Roman" panose="02020603050405020304" pitchFamily="18" charset="0"/>
                <a:hlinkClick r:id="rId4" tooltip="https://unsplash.com/de/s/fotos/education?utm_source=unsplash&amp;utm_medium=referral&amp;utm_content=creditCopyText"/>
              </a:rPr>
              <a:t>Unsplash</a:t>
            </a:r>
            <a:r>
              <a:rPr lang="de-DE" sz="1050" dirty="0">
                <a:solidFill>
                  <a:srgbClr val="0070C0"/>
                </a:solidFill>
                <a:ea typeface="Times New Roman" panose="02020603050405020304" pitchFamily="18" charset="0"/>
              </a:rPr>
              <a:t> [letzter Zugriff 07.02.2023].</a:t>
            </a:r>
            <a:endParaRPr lang="de-DE" sz="105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6629" name="Grafi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63" y="2303463"/>
            <a:ext cx="3194050" cy="31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974725" y="1468438"/>
            <a:ext cx="10515600" cy="4351337"/>
          </a:xfrm>
        </p:spPr>
        <p:txBody>
          <a:bodyPr rtlCol="0">
            <a:normAutofit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de-DE" dirty="0">
              <a:latin typeface="+mn-lt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de-DE" dirty="0">
              <a:latin typeface="+mn-lt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25513" y="365125"/>
            <a:ext cx="10648950" cy="90805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de-DE" dirty="0" smtClean="0"/>
              <a:t>Was </a:t>
            </a:r>
            <a:r>
              <a:rPr lang="de-DE" dirty="0"/>
              <a:t>braucht die Praxis? 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28676" name="Textfeld 3"/>
          <p:cNvSpPr txBox="1">
            <a:spLocks noChangeArrowheads="1"/>
          </p:cNvSpPr>
          <p:nvPr/>
        </p:nvSpPr>
        <p:spPr bwMode="auto">
          <a:xfrm flipH="1">
            <a:off x="1543050" y="1770063"/>
            <a:ext cx="9799638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 sz="2800"/>
              <a:t>Es </a:t>
            </a:r>
            <a:r>
              <a:rPr lang="de-DE" altLang="de-DE" sz="2400"/>
              <a:t>bedarf</a:t>
            </a:r>
            <a:r>
              <a:rPr lang="de-DE" altLang="de-DE" sz="2800"/>
              <a:t> einer </a:t>
            </a:r>
            <a:r>
              <a:rPr lang="de-DE" altLang="de-DE" sz="2800" b="1"/>
              <a:t>Kultur der Kooperation</a:t>
            </a:r>
            <a:r>
              <a:rPr lang="de-DE" altLang="de-DE" sz="2800"/>
              <a:t> und des </a:t>
            </a:r>
            <a:r>
              <a:rPr lang="de-DE" altLang="de-DE" sz="2800" b="1"/>
              <a:t>Teilens</a:t>
            </a:r>
            <a:r>
              <a:rPr lang="de-DE" altLang="de-DE" sz="2800"/>
              <a:t>, des </a:t>
            </a:r>
            <a:r>
              <a:rPr lang="de-DE" altLang="de-DE" sz="2800" b="1"/>
              <a:t>Voneinander Lernens</a:t>
            </a:r>
            <a:r>
              <a:rPr lang="de-DE" altLang="de-DE" sz="2800"/>
              <a:t>, der </a:t>
            </a:r>
            <a:r>
              <a:rPr lang="de-DE" altLang="de-DE" sz="2800" b="1"/>
              <a:t>Offenheit</a:t>
            </a:r>
            <a:r>
              <a:rPr lang="de-DE" altLang="de-DE" sz="2800"/>
              <a:t> </a:t>
            </a:r>
            <a:r>
              <a:rPr lang="de-DE" altLang="de-DE" sz="2800" b="1"/>
              <a:t>für Neues</a:t>
            </a:r>
            <a:r>
              <a:rPr lang="de-DE" altLang="de-DE" sz="2800"/>
              <a:t> ebenso wie für Anregungen durch andere zu den eigenen Arbeiten.</a:t>
            </a:r>
          </a:p>
          <a:p>
            <a:pPr eaLnBrk="1" hangingPunct="1"/>
            <a:endParaRPr lang="de-DE" altLang="de-DE" sz="2800"/>
          </a:p>
          <a:p>
            <a:pPr eaLnBrk="1" hangingPunct="1"/>
            <a:r>
              <a:rPr lang="de-DE" altLang="de-DE" sz="2800" b="1"/>
              <a:t>Zusammenarbeit, Kritisches Denken, Problemlösefähigkeit und ausgeprägte Reflexions- und Feedbackkompetenzen</a:t>
            </a:r>
            <a:r>
              <a:rPr lang="de-DE" altLang="de-DE" sz="2800"/>
              <a:t> sind daher auch und insbesondere von Lehrenden gefordert.</a:t>
            </a:r>
          </a:p>
          <a:p>
            <a:pPr eaLnBrk="1" hangingPunct="1"/>
            <a:endParaRPr lang="de-DE" altLang="de-DE" sz="2800"/>
          </a:p>
          <a:p>
            <a:pPr eaLnBrk="1" hangingPunct="1"/>
            <a:r>
              <a:rPr lang="de-DE" altLang="de-DE" sz="2800" b="1"/>
              <a:t>Strategie, Struktur und Kultur</a:t>
            </a:r>
            <a:r>
              <a:rPr lang="de-DE" altLang="de-DE" sz="2800"/>
              <a:t> der Hochschule sind diesbezüglich aufeinander abzustimmen.</a:t>
            </a:r>
          </a:p>
          <a:p>
            <a:pPr eaLnBrk="1" hangingPunct="1"/>
            <a:r>
              <a:rPr lang="de-DE" altLang="de-DE" sz="2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925513" y="1754188"/>
            <a:ext cx="8177212" cy="4510087"/>
          </a:xfrm>
        </p:spPr>
        <p:txBody>
          <a:bodyPr rtlCol="0">
            <a:normAutofit fontScale="92500" lnSpcReduction="20000"/>
          </a:bodyPr>
          <a:lstStyle/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2800" dirty="0">
              <a:latin typeface="+mn-lt"/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2600" b="1" dirty="0" err="1" smtClean="0">
                <a:latin typeface="+mn-lt"/>
              </a:rPr>
              <a:t>HessenHub</a:t>
            </a:r>
            <a:r>
              <a:rPr lang="de-DE" sz="2600" b="1" dirty="0" smtClean="0">
                <a:latin typeface="+mn-lt"/>
              </a:rPr>
              <a:t> „Netzwerk Digitale Hochschullehre Hessen“ - Verbundprojekt (HMWK)</a:t>
            </a:r>
            <a:endParaRPr lang="de-DE" sz="2600" dirty="0" smtClean="0">
              <a:latin typeface="+mn-lt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de-DE" sz="2200" dirty="0" smtClean="0">
                <a:solidFill>
                  <a:schemeClr val="tx1"/>
                </a:solidFill>
                <a:latin typeface="+mn-lt"/>
              </a:rPr>
              <a:t>Community </a:t>
            </a:r>
            <a:r>
              <a:rPr lang="de-DE" sz="2200" dirty="0" err="1" smtClean="0">
                <a:solidFill>
                  <a:schemeClr val="tx1"/>
                </a:solidFill>
                <a:latin typeface="+mn-lt"/>
              </a:rPr>
              <a:t>of</a:t>
            </a:r>
            <a:r>
              <a:rPr lang="de-DE" sz="22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n-lt"/>
              </a:rPr>
              <a:t>practice</a:t>
            </a:r>
            <a:r>
              <a:rPr lang="de-DE" sz="2200" dirty="0" smtClean="0">
                <a:solidFill>
                  <a:schemeClr val="tx1"/>
                </a:solidFill>
                <a:latin typeface="+mn-lt"/>
              </a:rPr>
              <a:t>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de-DE" sz="2200" dirty="0" smtClean="0">
                <a:solidFill>
                  <a:schemeClr val="tx1"/>
                </a:solidFill>
                <a:latin typeface="+mn-lt"/>
              </a:rPr>
              <a:t>OER-</a:t>
            </a:r>
            <a:r>
              <a:rPr lang="de-DE" sz="2200" dirty="0" err="1" smtClean="0">
                <a:solidFill>
                  <a:schemeClr val="tx1"/>
                </a:solidFill>
                <a:latin typeface="+mn-lt"/>
              </a:rPr>
              <a:t>Späti</a:t>
            </a:r>
            <a:r>
              <a:rPr lang="de-DE" sz="2200" dirty="0" smtClean="0">
                <a:solidFill>
                  <a:schemeClr val="tx1"/>
                </a:solidFill>
                <a:latin typeface="+mn-lt"/>
              </a:rPr>
              <a:t> zur Verlinkung von OER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de-DE" sz="2200" dirty="0" smtClean="0">
                <a:solidFill>
                  <a:schemeClr val="tx1"/>
                </a:solidFill>
                <a:latin typeface="+mn-lt"/>
              </a:rPr>
              <a:t>OER-Preis</a:t>
            </a: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2600" b="1" dirty="0" smtClean="0">
              <a:latin typeface="+mn-lt"/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2600" b="1" dirty="0" smtClean="0">
                <a:latin typeface="+mn-lt"/>
              </a:rPr>
              <a:t>NIDIT „Network </a:t>
            </a:r>
            <a:r>
              <a:rPr lang="de-DE" sz="2600" b="1" dirty="0" err="1" smtClean="0">
                <a:latin typeface="+mn-lt"/>
              </a:rPr>
              <a:t>for</a:t>
            </a:r>
            <a:r>
              <a:rPr lang="de-DE" sz="2600" b="1" dirty="0" smtClean="0">
                <a:latin typeface="+mn-lt"/>
              </a:rPr>
              <a:t> </a:t>
            </a:r>
            <a:r>
              <a:rPr lang="de-DE" sz="2600" b="1" dirty="0" err="1" smtClean="0">
                <a:latin typeface="+mn-lt"/>
              </a:rPr>
              <a:t>impactful</a:t>
            </a:r>
            <a:r>
              <a:rPr lang="de-DE" sz="2600" b="1" dirty="0" smtClean="0">
                <a:latin typeface="+mn-lt"/>
              </a:rPr>
              <a:t> digital </a:t>
            </a:r>
            <a:r>
              <a:rPr lang="de-DE" sz="2600" b="1" dirty="0" err="1" smtClean="0">
                <a:latin typeface="+mn-lt"/>
              </a:rPr>
              <a:t>teaching</a:t>
            </a:r>
            <a:r>
              <a:rPr lang="de-DE" sz="2600" b="1" dirty="0" smtClean="0">
                <a:latin typeface="+mn-lt"/>
              </a:rPr>
              <a:t> </a:t>
            </a:r>
            <a:r>
              <a:rPr lang="de-DE" sz="2600" b="1" dirty="0" err="1" smtClean="0">
                <a:latin typeface="+mn-lt"/>
              </a:rPr>
              <a:t>skills</a:t>
            </a:r>
            <a:r>
              <a:rPr lang="de-DE" sz="2600" b="1" dirty="0" smtClean="0">
                <a:latin typeface="+mn-lt"/>
              </a:rPr>
              <a:t>“ - Verbundprojekt (Stiftung Innovation in der Hochschullehre)</a:t>
            </a:r>
            <a:endParaRPr lang="de-DE" sz="2600" dirty="0">
              <a:latin typeface="+mn-lt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de-DE" sz="2200" dirty="0" smtClean="0">
                <a:latin typeface="+mn-lt"/>
              </a:rPr>
              <a:t>OER-Checkliste/Qualitätskriterien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de-DE" sz="2200" dirty="0" smtClean="0">
                <a:latin typeface="+mn-lt"/>
              </a:rPr>
              <a:t>OER-Nutzung, Anpassung und Erstellung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de-DE" sz="2200" dirty="0" smtClean="0">
                <a:latin typeface="+mn-lt"/>
              </a:rPr>
              <a:t>OER-Workshop im Hochschuldidaktischen Netzwerk Mittelhessen (HDM)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de-DE" sz="2200" dirty="0" smtClean="0">
                <a:latin typeface="+mn-lt"/>
              </a:rPr>
              <a:t>Lehrentwicklungsvorhaben im Rahmen der Lehr-/Lernwerkstatt im </a:t>
            </a:r>
            <a:r>
              <a:rPr lang="de-DE" sz="2200" dirty="0" err="1" smtClean="0">
                <a:latin typeface="+mn-lt"/>
              </a:rPr>
              <a:t>ZekoLL</a:t>
            </a:r>
            <a:r>
              <a:rPr lang="de-DE" sz="2200" dirty="0" smtClean="0">
                <a:latin typeface="+mn-lt"/>
              </a:rPr>
              <a:t> (Zentrum für kooperatives Lehren und Lernen der THM) </a:t>
            </a: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dirty="0" smtClean="0">
              <a:latin typeface="+mn-lt"/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2800" dirty="0" smtClean="0">
              <a:latin typeface="+mn-lt"/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2800" dirty="0" smtClean="0">
              <a:latin typeface="+mn-lt"/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2800" dirty="0" smtClean="0"/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2800" dirty="0"/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dirty="0"/>
          </a:p>
          <a:p>
            <a:pPr>
              <a:defRPr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25513" y="365125"/>
            <a:ext cx="10648950" cy="9080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dirty="0" smtClean="0"/>
              <a:t>Beispiele für hochschulübergreifende Kooperationen im Kontext von OER: </a:t>
            </a:r>
            <a:endParaRPr lang="de-DE" dirty="0"/>
          </a:p>
        </p:txBody>
      </p:sp>
      <p:pic>
        <p:nvPicPr>
          <p:cNvPr id="30724" name="Inhaltsplatzhalt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0" y="2071688"/>
            <a:ext cx="1508125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Inhaltsplatzhalt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0" y="4183063"/>
            <a:ext cx="151765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925513" y="1273175"/>
            <a:ext cx="8631237" cy="5010150"/>
          </a:xfrm>
        </p:spPr>
        <p:txBody>
          <a:bodyPr rtlCol="0">
            <a:normAutofit fontScale="92500" lnSpcReduction="20000"/>
          </a:bodyPr>
          <a:lstStyle/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2800" dirty="0">
              <a:latin typeface="+mn-lt"/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2600" b="1" dirty="0" smtClean="0">
                <a:latin typeface="+mn-lt"/>
              </a:rPr>
              <a:t>Time </a:t>
            </a:r>
            <a:r>
              <a:rPr lang="de-DE" sz="2600" b="1" dirty="0" err="1" smtClean="0">
                <a:latin typeface="+mn-lt"/>
              </a:rPr>
              <a:t>for</a:t>
            </a:r>
            <a:r>
              <a:rPr lang="de-DE" sz="2600" b="1" dirty="0" smtClean="0">
                <a:latin typeface="+mn-lt"/>
              </a:rPr>
              <a:t> </a:t>
            </a:r>
            <a:r>
              <a:rPr lang="de-DE" sz="2600" b="1" dirty="0" err="1" smtClean="0">
                <a:latin typeface="+mn-lt"/>
              </a:rPr>
              <a:t>TeachING</a:t>
            </a:r>
            <a:r>
              <a:rPr lang="de-DE" sz="2600" b="1" dirty="0">
                <a:latin typeface="+mn-lt"/>
              </a:rPr>
              <a:t> </a:t>
            </a:r>
            <a:r>
              <a:rPr lang="de-DE" sz="2600" b="1" dirty="0" smtClean="0">
                <a:latin typeface="+mn-lt"/>
              </a:rPr>
              <a:t>- Mittagsimpulse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de-DE" sz="2600" dirty="0" smtClean="0">
                <a:latin typeface="+mn-lt"/>
              </a:rPr>
              <a:t>Austausch zu innovativen Lehrentwicklungsvorhaben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de-DE" sz="2600" dirty="0" smtClean="0">
                <a:latin typeface="+mn-lt"/>
              </a:rPr>
              <a:t>Bereitstellung von Ergebnissen auch in OER-Formaten </a:t>
            </a: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dirty="0">
              <a:latin typeface="+mn-lt"/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b="1" dirty="0" smtClean="0">
              <a:latin typeface="+mn-lt"/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2600" b="1" dirty="0" smtClean="0">
                <a:latin typeface="+mn-lt"/>
              </a:rPr>
              <a:t>Arbeitsgemeinschaft Qualität in Studium und Lehre (AG QLS)</a:t>
            </a: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2600" dirty="0" smtClean="0">
                <a:latin typeface="+mn-lt"/>
              </a:rPr>
              <a:t>Offenes, hochschulweites Netzwerk der THM</a:t>
            </a: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2800" dirty="0" smtClean="0">
              <a:latin typeface="+mn-lt"/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b="1" dirty="0" smtClean="0">
              <a:latin typeface="+mn-lt"/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2600" b="1" dirty="0" smtClean="0">
                <a:latin typeface="+mn-lt"/>
              </a:rPr>
              <a:t>Professionalisierung </a:t>
            </a:r>
            <a:r>
              <a:rPr lang="de-DE" sz="2600" b="1" dirty="0">
                <a:latin typeface="+mn-lt"/>
              </a:rPr>
              <a:t>für Lehrende und Beitrag zur Hochschulentwicklung: Studiengang MEDIAN_HE</a:t>
            </a: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dirty="0">
                <a:latin typeface="+mn-lt"/>
              </a:rPr>
              <a:t>(Methoden und Didaktik in angewandten Wissenschaften)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de-DE" dirty="0">
                <a:latin typeface="+mn-lt"/>
              </a:rPr>
              <a:t>Entwicklung </a:t>
            </a:r>
            <a:r>
              <a:rPr lang="de-DE" dirty="0" smtClean="0">
                <a:latin typeface="+mn-lt"/>
              </a:rPr>
              <a:t>kooperative </a:t>
            </a:r>
            <a:r>
              <a:rPr lang="de-DE" dirty="0">
                <a:latin typeface="+mn-lt"/>
              </a:rPr>
              <a:t>und digitale Kompetenzen im Masterstudiengang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de-DE" dirty="0">
                <a:latin typeface="+mn-lt"/>
              </a:rPr>
              <a:t>Beiträge werden in der Community </a:t>
            </a:r>
            <a:r>
              <a:rPr lang="de-DE" dirty="0" err="1">
                <a:latin typeface="+mn-lt"/>
              </a:rPr>
              <a:t>of</a:t>
            </a:r>
            <a:r>
              <a:rPr lang="de-DE" dirty="0">
                <a:latin typeface="+mn-lt"/>
              </a:rPr>
              <a:t> Practice geteilt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25513" y="365125"/>
            <a:ext cx="10648950" cy="9080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dirty="0" smtClean="0"/>
              <a:t>Beispiele für Aktivitäten der THM auf dem Weg zu einer kooperativen Lehr-/Lernkultur </a:t>
            </a:r>
            <a:endParaRPr lang="de-DE" dirty="0"/>
          </a:p>
        </p:txBody>
      </p:sp>
      <p:pic>
        <p:nvPicPr>
          <p:cNvPr id="32772" name="Inhaltsplatzhalt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650" y="1450975"/>
            <a:ext cx="1470025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Inhaltsplatzhalter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650" y="4567238"/>
            <a:ext cx="1522413" cy="15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Inhaltsplatzhalter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138" y="2901950"/>
            <a:ext cx="1558925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25513" y="365125"/>
            <a:ext cx="10648950" cy="90805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de-DE" dirty="0" smtClean="0"/>
              <a:t>Unsere Fragen an Sie</a:t>
            </a:r>
            <a:endParaRPr lang="de-DE" dirty="0"/>
          </a:p>
        </p:txBody>
      </p:sp>
      <p:pic>
        <p:nvPicPr>
          <p:cNvPr id="34819" name="Bild 2" descr="C:\Users\emth58\AppData\Local\Microsoft\Windows\INetCache\Content.MSO\F3F55B6C.tmp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25" y="1533525"/>
            <a:ext cx="4284663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1368425" y="5884863"/>
            <a:ext cx="4100513" cy="2524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  <a:defRPr/>
            </a:pPr>
            <a:r>
              <a:rPr lang="de-DE" sz="1050" dirty="0">
                <a:solidFill>
                  <a:srgbClr val="0070C0"/>
                </a:solidFill>
                <a:ea typeface="Times New Roman" panose="02020603050405020304" pitchFamily="18" charset="0"/>
              </a:rPr>
              <a:t>Foto von </a:t>
            </a:r>
            <a:r>
              <a:rPr lang="de-DE" sz="1050" u="sng" dirty="0">
                <a:solidFill>
                  <a:srgbClr val="0070C0"/>
                </a:solidFill>
                <a:ea typeface="Times New Roman" panose="02020603050405020304" pitchFamily="18" charset="0"/>
                <a:hlinkClick r:id="rId4" tooltip="https://unsplash.com/@alexandrevanthuan?utm_source=unsplash&amp;utm_medium=referral&amp;utm_content=creditCopyText"/>
              </a:rPr>
              <a:t>Alexandre Van </a:t>
            </a:r>
            <a:r>
              <a:rPr lang="de-DE" sz="1050" u="sng" dirty="0" err="1">
                <a:solidFill>
                  <a:srgbClr val="0070C0"/>
                </a:solidFill>
                <a:ea typeface="Times New Roman" panose="02020603050405020304" pitchFamily="18" charset="0"/>
                <a:hlinkClick r:id="rId4" tooltip="https://unsplash.com/@alexandrevanthuan?utm_source=unsplash&amp;utm_medium=referral&amp;utm_content=creditCopyText"/>
              </a:rPr>
              <a:t>Thuan</a:t>
            </a:r>
            <a:r>
              <a:rPr lang="de-DE" sz="1050" dirty="0">
                <a:solidFill>
                  <a:srgbClr val="0070C0"/>
                </a:solidFill>
                <a:ea typeface="Times New Roman" panose="02020603050405020304" pitchFamily="18" charset="0"/>
              </a:rPr>
              <a:t> auf </a:t>
            </a:r>
            <a:r>
              <a:rPr lang="de-DE" sz="1050" u="sng" dirty="0" err="1">
                <a:solidFill>
                  <a:srgbClr val="0070C0"/>
                </a:solidFill>
                <a:ea typeface="Times New Roman" panose="02020603050405020304" pitchFamily="18" charset="0"/>
                <a:hlinkClick r:id="rId5" tooltip="https://unsplash.com/de/s/fotos/Education?utm_source=unsplash&amp;utm_medium=referral&amp;utm_content=creditCopyText"/>
              </a:rPr>
              <a:t>Unsplash</a:t>
            </a:r>
            <a:r>
              <a:rPr lang="de-DE" sz="1050" dirty="0">
                <a:solidFill>
                  <a:srgbClr val="0070C0"/>
                </a:solidFill>
                <a:ea typeface="Times New Roman" panose="02020603050405020304" pitchFamily="18" charset="0"/>
              </a:rPr>
              <a:t> [letzter Zugriff 10.02.2023].</a:t>
            </a:r>
            <a:endParaRPr lang="de-DE" sz="105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Inhaltsplatzhalter 1"/>
          <p:cNvSpPr txBox="1">
            <a:spLocks/>
          </p:cNvSpPr>
          <p:nvPr/>
        </p:nvSpPr>
        <p:spPr>
          <a:xfrm>
            <a:off x="5967413" y="1954213"/>
            <a:ext cx="5637212" cy="19431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 kern="1200" baseline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  <a:defRPr/>
            </a:pPr>
            <a:r>
              <a:rPr lang="de-DE" sz="2400" dirty="0" smtClean="0">
                <a:latin typeface="+mn-lt"/>
              </a:rPr>
              <a:t>Welche gelungenen Beispiele können Sie mit Blick auf die Implementierung von OER einbringen?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de-DE" sz="2400" dirty="0" smtClean="0">
                <a:latin typeface="+mn-lt"/>
              </a:rPr>
              <a:t>Wie können wir Lehrende </a:t>
            </a:r>
            <a:r>
              <a:rPr lang="de-DE" sz="2400" b="1" dirty="0" smtClean="0">
                <a:latin typeface="+mn-lt"/>
              </a:rPr>
              <a:t>inspirieren, sie motivieren</a:t>
            </a:r>
            <a:r>
              <a:rPr lang="de-DE" sz="2400" dirty="0" smtClean="0">
                <a:latin typeface="+mn-lt"/>
              </a:rPr>
              <a:t> und ihnen </a:t>
            </a:r>
            <a:r>
              <a:rPr lang="de-DE" sz="2400" b="1" dirty="0" smtClean="0">
                <a:latin typeface="+mn-lt"/>
              </a:rPr>
              <a:t>Freiraum</a:t>
            </a:r>
            <a:r>
              <a:rPr lang="de-DE" sz="2400" dirty="0" smtClean="0">
                <a:latin typeface="+mn-lt"/>
              </a:rPr>
              <a:t> geben, um OER in ihre Bildungspraxis zu integrieren? </a:t>
            </a: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787</Words>
  <Application>Microsoft Office PowerPoint</Application>
  <PresentationFormat>Breitbild</PresentationFormat>
  <Paragraphs>120</Paragraphs>
  <Slides>11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11</vt:i4>
      </vt:variant>
    </vt:vector>
  </HeadingPairs>
  <TitlesOfParts>
    <vt:vector size="19" baseType="lpstr">
      <vt:lpstr>Calibri</vt:lpstr>
      <vt:lpstr>Arial</vt:lpstr>
      <vt:lpstr>Calibri Light</vt:lpstr>
      <vt:lpstr>Futura</vt:lpstr>
      <vt:lpstr>Open Sans</vt:lpstr>
      <vt:lpstr>Times New Roman</vt:lpstr>
      <vt:lpstr>Office</vt:lpstr>
      <vt:lpstr>Benutzerdefiniertes Design</vt:lpstr>
      <vt:lpstr>Prof. Silke Bock, Elke Mathes  (Technische Hochschule Mittelhessen)</vt:lpstr>
      <vt:lpstr>Wie kann OER im Hochschulalltag ankommen? </vt:lpstr>
      <vt:lpstr>OER – ein Hype in der „Bubble“? </vt:lpstr>
      <vt:lpstr>Awareness und Anreize für OER </vt:lpstr>
      <vt:lpstr>Awareness und Anreize für OER </vt:lpstr>
      <vt:lpstr>Was braucht die Praxis?  </vt:lpstr>
      <vt:lpstr>Beispiele für hochschulübergreifende Kooperationen im Kontext von OER: </vt:lpstr>
      <vt:lpstr>Beispiele für Aktivitäten der THM auf dem Weg zu einer kooperativen Lehr-/Lernkultur </vt:lpstr>
      <vt:lpstr>Unsere Fragen an Sie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JLU-SU</dc:creator>
  <cp:lastModifiedBy>Eva Dabrowski</cp:lastModifiedBy>
  <cp:revision>209</cp:revision>
  <cp:lastPrinted>2023-08-24T13:18:17Z</cp:lastPrinted>
  <dcterms:created xsi:type="dcterms:W3CDTF">2022-02-23T10:49:24Z</dcterms:created>
  <dcterms:modified xsi:type="dcterms:W3CDTF">2024-02-14T14:20:14Z</dcterms:modified>
</cp:coreProperties>
</file>